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2.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44.xml" ContentType="application/vnd.openxmlformats-officedocument.presentationml.slide+xml"/>
  <Override PartName="/ppt/slides/slide49.xml" ContentType="application/vnd.openxmlformats-officedocument.presentationml.slide+xml"/>
  <Override PartName="/ppt/slides/slide42.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3.xml" ContentType="application/vnd.openxmlformats-officedocument.presentationml.slide+xml"/>
  <Override PartName="/ppt/slides/slide39.xml" ContentType="application/vnd.openxmlformats-officedocument.presentationml.slide+xml"/>
  <Override PartName="/ppt/slides/slide41.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slideMasters/slideMaster1.xml" ContentType="application/vnd.openxmlformats-officedocument.presentationml.slideMaster+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19.xml" ContentType="application/vnd.openxmlformats-officedocument.presentationml.notesSlide+xml"/>
  <Override PartName="/ppt/notesSlides/notesSlide13.xml" ContentType="application/vnd.openxmlformats-officedocument.presentationml.notesSlide+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notesSlides/notesSlide5.xml" ContentType="application/vnd.openxmlformats-officedocument.presentationml.notesSlide+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notesSlides/notesSlide11.xml" ContentType="application/vnd.openxmlformats-officedocument.presentationml.notesSlide+xml"/>
  <Override PartName="/ppt/notesSlides/notesSlide6.xml" ContentType="application/vnd.openxmlformats-officedocument.presentationml.notesSlide+xml"/>
  <Override PartName="/ppt/notesSlides/notesSlide4.xml" ContentType="application/vnd.openxmlformats-officedocument.presentationml.notesSlide+xml"/>
  <Override PartName="/ppt/notesSlides/notesSlide9.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slideLayouts/slideLayout25.xml" ContentType="application/vnd.openxmlformats-officedocument.presentationml.slideLayout+xml"/>
  <Override PartName="/ppt/slideLayouts/slideLayout29.xml" ContentType="application/vnd.openxmlformats-officedocument.presentationml.slideLayout+xml"/>
  <Override PartName="/ppt/slideLayouts/slideLayout23.xml" ContentType="application/vnd.openxmlformats-officedocument.presentationml.slideLayout+xml"/>
  <Override PartName="/ppt/slideLayouts/slideLayout7.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ink/ink13.xml" ContentType="application/inkml+xml"/>
  <Override PartName="/ppt/ink/ink17.xml" ContentType="application/inkml+xml"/>
  <Override PartName="/ppt/ink/ink15.xml" ContentType="application/inkml+xml"/>
  <Override PartName="/ppt/ink/ink14.xml" ContentType="application/inkml+xml"/>
  <Override PartName="/ppt/ink/ink16.xml" ContentType="application/inkml+xml"/>
  <Override PartName="/ppt/ink/ink20.xml" ContentType="application/inkml+xml"/>
  <Override PartName="/ppt/ink/ink21.xml" ContentType="application/inkml+xml"/>
  <Override PartName="/ppt/ink/ink19.xml" ContentType="application/inkml+xml"/>
  <Override PartName="/ppt/ink/ink18.xml" ContentType="application/inkml+xml"/>
  <Override PartName="/ppt/ink/ink12.xml" ContentType="application/inkml+xml"/>
  <Override PartName="/ppt/ink/ink3.xml" ContentType="application/inkml+xml"/>
  <Override PartName="/ppt/ink/ink4.xml" ContentType="application/inkml+xml"/>
  <Override PartName="/ppt/notesMasters/notesMaster1.xml" ContentType="application/vnd.openxmlformats-officedocument.presentationml.notesMaster+xml"/>
  <Override PartName="/ppt/ink/ink2.xml" ContentType="application/inkml+xml"/>
  <Override PartName="/ppt/ink/ink1.xml" ContentType="application/inkml+xml"/>
  <Override PartName="/ppt/theme/theme1.xml" ContentType="application/vnd.openxmlformats-officedocument.theme+xml"/>
  <Override PartName="/ppt/theme/theme2.xml" ContentType="application/vnd.openxmlformats-officedocument.theme+xml"/>
  <Override PartName="/ppt/ink/ink5.xml" ContentType="application/inkml+xml"/>
  <Override PartName="/ppt/ink/ink10.xml" ContentType="application/inkml+xml"/>
  <Override PartName="/ppt/ink/ink11.xml" ContentType="application/inkml+xml"/>
  <Override PartName="/ppt/ink/ink9.xml" ContentType="application/inkml+xml"/>
  <Override PartName="/ppt/ink/ink8.xml" ContentType="application/inkml+xml"/>
  <Override PartName="/ppt/ink/ink6.xml" ContentType="application/inkml+xml"/>
  <Override PartName="/ppt/ink/ink7.xml" ContentType="application/inkml+xml"/>
  <Override PartName="/ppt/ink/ink37.xml" ContentType="application/inkml+xml"/>
  <Override PartName="/ppt/ink/ink44.xml" ContentType="application/inkml+xml"/>
  <Override PartName="/ppt/ink/ink2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43.xml" ContentType="application/inkml+xml"/>
  <Override PartName="/ppt/ink/ink39.xml" ContentType="application/inkml+xml"/>
  <Override PartName="/ppt/ink/ink38.xml" ContentType="application/inkml+xml"/>
  <Override PartName="/ppt/ink/ink23.xml" ContentType="application/inkml+xml"/>
  <Override PartName="/ppt/ink/ink42.xml" ContentType="application/inkml+xml"/>
  <Override PartName="/ppt/ink/ink41.xml" ContentType="application/inkml+xml"/>
  <Override PartName="/ppt/ink/ink40.xml" ContentType="application/inkml+xml"/>
  <Override PartName="/ppt/ink/ink24.xml" ContentType="application/inkml+xml"/>
  <Override PartName="/ppt/ink/ink32.xml" ContentType="application/inkml+xml"/>
  <Override PartName="/ppt/ink/ink31.xml" ContentType="application/inkml+xml"/>
  <Override PartName="/ppt/ink/ink28.xml" ContentType="application/inkml+xml"/>
  <Override PartName="/ppt/ink/ink25.xml" ContentType="application/inkml+xml"/>
  <Override PartName="/ppt/ink/ink27.xml" ContentType="application/inkml+xml"/>
  <Override PartName="/ppt/ink/ink26.xml" ContentType="application/inkml+xml"/>
  <Override PartName="/ppt/ink/ink29.xml" ContentType="application/inkml+xml"/>
  <Override PartName="/ppt/ink/ink30.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1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12.xml" ContentType="application/vnd.openxmlformats-officedocument.presentationml.tags+xml"/>
  <Override PartName="/ppt/tags/tag1.xml" ContentType="application/vnd.openxmlformats-officedocument.presentationml.tags+xml"/>
  <Override PartName="/ppt/tags/tag10.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2.xml" ContentType="application/vnd.openxmlformats-officedocument.presentationml.tags+xml"/>
  <Override PartName="/docProps/app.xml" ContentType="application/vnd.openxmlformats-officedocument.extended-properties+xml"/>
  <Override PartName="/docProps/core.xml" ContentType="application/vnd.openxmlformats-package.core-properties+xml"/>
  <Override PartName="/ppt/tags/tag6.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4"/>
  </p:notesMasterIdLst>
  <p:sldIdLst>
    <p:sldId id="363" r:id="rId2"/>
    <p:sldId id="415" r:id="rId3"/>
    <p:sldId id="334" r:id="rId4"/>
    <p:sldId id="388" r:id="rId5"/>
    <p:sldId id="367" r:id="rId6"/>
    <p:sldId id="401" r:id="rId7"/>
    <p:sldId id="402" r:id="rId8"/>
    <p:sldId id="404" r:id="rId9"/>
    <p:sldId id="403" r:id="rId10"/>
    <p:sldId id="419" r:id="rId11"/>
    <p:sldId id="405" r:id="rId12"/>
    <p:sldId id="408" r:id="rId13"/>
    <p:sldId id="409" r:id="rId14"/>
    <p:sldId id="374" r:id="rId15"/>
    <p:sldId id="389" r:id="rId16"/>
    <p:sldId id="376" r:id="rId17"/>
    <p:sldId id="380" r:id="rId18"/>
    <p:sldId id="420" r:id="rId19"/>
    <p:sldId id="410" r:id="rId20"/>
    <p:sldId id="412" r:id="rId21"/>
    <p:sldId id="414" r:id="rId22"/>
    <p:sldId id="337" r:id="rId23"/>
    <p:sldId id="392" r:id="rId24"/>
    <p:sldId id="339" r:id="rId25"/>
    <p:sldId id="341" r:id="rId26"/>
    <p:sldId id="390" r:id="rId27"/>
    <p:sldId id="391" r:id="rId28"/>
    <p:sldId id="349" r:id="rId29"/>
    <p:sldId id="273" r:id="rId30"/>
    <p:sldId id="416" r:id="rId31"/>
    <p:sldId id="417" r:id="rId32"/>
    <p:sldId id="418" r:id="rId33"/>
    <p:sldId id="279" r:id="rId34"/>
    <p:sldId id="280" r:id="rId35"/>
    <p:sldId id="281" r:id="rId36"/>
    <p:sldId id="393" r:id="rId37"/>
    <p:sldId id="283" r:id="rId38"/>
    <p:sldId id="285" r:id="rId39"/>
    <p:sldId id="397" r:id="rId40"/>
    <p:sldId id="398" r:id="rId41"/>
    <p:sldId id="399" r:id="rId42"/>
    <p:sldId id="400" r:id="rId43"/>
    <p:sldId id="394" r:id="rId44"/>
    <p:sldId id="395" r:id="rId45"/>
    <p:sldId id="396" r:id="rId46"/>
    <p:sldId id="286" r:id="rId47"/>
    <p:sldId id="304" r:id="rId48"/>
    <p:sldId id="306" r:id="rId49"/>
    <p:sldId id="307" r:id="rId50"/>
    <p:sldId id="308" r:id="rId51"/>
    <p:sldId id="309" r:id="rId52"/>
    <p:sldId id="310" r:id="rId53"/>
  </p:sldIdLst>
  <p:sldSz cx="12192000" cy="6858000"/>
  <p:notesSz cx="6858000" cy="9144000"/>
  <p:custDataLst>
    <p:tags r:id="rId5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434" autoAdjust="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customXml" Target="../customXml/item2.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14T09:45:33.130"/>
    </inkml:context>
    <inkml:brush xml:id="br0">
      <inkml:brushProperty name="width" value="0.05292" units="cm"/>
      <inkml:brushProperty name="height" value="0.05292" units="cm"/>
      <inkml:brushProperty name="color" value="#FF0000"/>
    </inkml:brush>
  </inkml:definitions>
  <inkml:trace contextRef="#ctx0" brushRef="#br0">17225 2688 1443 0,'0'0'269'15,"0"0"-108"-15,0 0-67 16,0 0-40-16,0 0 18 15,-10 76 50-15,14-35-60 16,10-2-31-16,4-2 3 16,3-7-26-16,0-10 1 15,2-7-7-15,-3-9-2 16,3-4 51-16,-1-4-39 16,-1-21-6-16,0-10 22 15,-1-10 3-15,-3-3 20 16,-4-1 22-16,-5 4 13 0,-2 15 17 15,-5 9-70-15,1 16-21 16,-2 5-12-16,0 36-26 16,0 31 26-16,-8 27 37 15,2-1 5-15,-1-15 36 16,4-25-41-16,3-14-16 16,0 6 3-16,0 2-24 15,0-1 0-15,10-10-68 16,1-14-156-16,10-20-18 15,-5-2-342-15,2-13-60 0</inkml:trace>
  <inkml:trace contextRef="#ctx0" brushRef="#br0" timeOffset="641.0273">17711 2742 867 0,'0'0'314'0,"0"0"-140"16,0 0-29-16,0 0 50 15,0 71-46-15,-2-35-35 16,2-1-45-16,0-2-23 16,0-5-13-16,9-8-31 15,0-4 29-15,2-5-31 16,0-9 0-16,3-2 9 16,1 0 75-16,3-14 13 15,2-11-40-15,1-9-29 16,-1-10 33-16,-4-8-32 15,-2-2 0-15,-7 2 8 0,-3 10-16 16,-4 11 8-16,0 19 6 16,0 9 8-16,-4 6-36 15,-6 23-7-15,-2 13 0 16,-2 14 0-16,5 3 0 16,9 2-1-16,0-7-6 15,23-5-12-15,17-11 17 16,14-10-37-16,8-10 14 15,6-14 12-15,-4-1-28 16,-6-22 19-16,-12-12 10 16,-12-7 12-16,-10-7 11 15,-13-2-10-15,-7 5 8 16,-4 12 38-16,0 9 14 16,-1 11 6-16,-5 10-23 15,-1 3-35-15,0 3 5 0,1 14-14 16,3 6 0-16,3 2 0 15,0 1 9-15,5 1 2 16,11 0-11-16,1-1 1 16,3-4-7-16,0 1 6 15,-5-1-1-15,-2-1 1 16,-5 0 0-16,-7-2 14 16,-1 1-14-16,-3-4 0 15,-16 0 1-15,-5-3-1 16,-3-3-1-16,3-4-14 15,3-5-64-15,11-2-101 0,4-12-309 16,6-7-731-16</inkml:trace>
  <inkml:trace contextRef="#ctx0" brushRef="#br0" timeOffset="886.992">18844 2210 603 0,'0'0'1034'0,"0"0"-495"16,0 0-374-16,0 0-70 16,0 0-74-16,0 0-21 15,-3 114 49-15,-4-1 23 16,-2 21 44-16,1 7-21 16,-1-14-50-16,4-24 75 15,2-25-48-15,1-24-41 0,2-12-16 16,0-7-15-16,10-1-79 15,28 0-231-15,-2-9-466 16,2-18-706-16</inkml:trace>
  <inkml:trace contextRef="#ctx0" brushRef="#br0" timeOffset="1374.7808">19395 2689 1549 0,'0'0'347'0,"0"0"-86"15,0 0-113-15,0 0-21 16,-81 107 26-16,54-59-44 0,2 0-28 16,1-3-17-16,3-9-33 15,3-6-1-15,8-10-30 16,2-6 1-16,4-9-4 16,4-5 12-16,0-3-9 15,1-18 0-15,13-16-7 16,7-20-1-16,1-3 8 15,1-2 0-15,-1 6 9 16,-8 23-9-16,-3 8 0 16,-3 17 0-16,-4 8-7 15,2 12-3-15,1 19-11 16,4 12 21-16,2 7 10 16,1 4-9-16,-1-7 0 0,5-4 15 15,-2-11-16 1,-1-10 33-16,-4-10-22 0,-1-7-10 15,-1-5 74-15,2-6 34 16,5-18-23-16,5-13-40 16,0-20-35-16,0-1 4 15,-4-7-15-15,-4 4-32 16,-7 18 23-16,-2 4-27 16,-2 15 3-16,-2 12 2 15,0 10-16-15,0 2 8 16,0 9-138-16,0 25-74 15,0-3-241-15,7 1-274 0</inkml:trace>
  <inkml:trace contextRef="#ctx0" brushRef="#br0" timeOffset="1683.651">19951 2626 1257 0,'0'0'407'15,"0"0"-169"-15,0 0-14 16,0 0-7-16,-52 106-79 16,41-57-20-16,8 2-48 15,3-3-35-15,0-11 1 16,6-6-24-16,8-14-4 16,-1-5 5-16,5-9 15 15,3-3 35-15,7-7 3 0,5-16-30 16,1-10 1-16,-1-10-22 15,-5-11 9-15,-6-3-14 16,-11 1 2-16,-11 9-24 16,-1 13-8-16,-29 15-127 15,-46 15-69-15,7 4-271 16,2 0-749-16</inkml:trace>
  <inkml:trace contextRef="#ctx0" brushRef="#br0" timeOffset="2127.4011">21259 2914 1053 0,'0'0'675'0,"0"0"-484"16,0 0-25-16,0 0-107 15,0 0-36-15,113-37-17 16,-54 37-6-16,15 0-71 15,-10 3-292-15,-20 5-337 0</inkml:trace>
  <inkml:trace contextRef="#ctx0" brushRef="#br0" timeOffset="2260.2745">21205 3055 825 0,'0'0'232'15,"0"0"-65"-15,0 0-63 16,0 0-61-16,91-17-43 15,15-12-14-15,-10 3-166 16,-5-2-451-16</inkml:trace>
  <inkml:trace contextRef="#ctx0" brushRef="#br0" timeOffset="2487.3195">21829 2607 1209 0,'0'0'355'0,"0"0"-167"15,0 0-100-15,0 0 44 16,119 100 2-16,-77-44-36 16,-3 4-11-16,-13 2-28 15,-12-2-25-15,-12-7 86 16,-5-3-36-16,-27-7-4 16,-16-2-8-16,-22-2-42 15,0-8-30-15,-26-6-30 16,16-8-211-16,30-17-745 0</inkml:trace>
  <inkml:trace contextRef="#ctx0" brushRef="#br0" timeOffset="3334.5645">23577 2562 1265 0,'0'0'277'16,"0"0"-23"-16,0 0-40 15,-93 14-39-15,62 13-44 0,3 10-46 16,2 8-29 0,9 5 18-16,8 1-37 0,9-1-11 15,0-8 3-15,15-8-18 16,9-9 4-16,1-11-14 16,-1-6-1-16,1-8 25 15,-2 0-24-15,2-22 6 16,-1-15 11-16,-2-10-18 15,-7-10 18-15,-6-7-18 16,-9 0 1-16,0 6 7 16,-13 10-8-16,-1 14-18 15,1 14 3-15,4 8-31 16,6 11-26-16,3 1-180 0,12 13-104 16,11 4-124-1,4-3-289-15</inkml:trace>
  <inkml:trace contextRef="#ctx0" brushRef="#br0" timeOffset="3589.9559">24041 2264 1472 0,'0'0'370'0,"0"0"-43"15,0 0-203-15,0 0-66 16,0 0-39-16,-34 123 37 15,22-17 27-15,1 15-13 16,-1 3 32-16,-1-15-3 0,2-17-10 16,1-19-19-16,1-22-51 15,6-13 2-15,2-9-21 16,1-5-92-16,0-7-100 16,6-17-166-16,8-9-239 15,3-19-530-15</inkml:trace>
  <inkml:trace contextRef="#ctx0" brushRef="#br0" timeOffset="3803.2366">24374 2592 327 0,'0'0'1490'16,"0"0"-1199"-16,0 0-167 15,0 0 29-15,0 92 3 16,0-43-10-16,0 4-42 0,0 0-46 15,0-3-6-15,0-5-44 16,0-7-7-16,3-6-1 16,0-8-34-16,3-10-117 15,-2-6-173-15,3-8-514 0</inkml:trace>
  <inkml:trace contextRef="#ctx0" brushRef="#br0" timeOffset="4403.8719">25237 2735 1633 0,'0'0'348'0,"0"0"-36"16,0 0-103-16,0 0-85 15,0 0-51-15,0 0-43 16,0 0-30-16,46 8-1 15,-10-4 0-15,5 1-109 16,14 2-87-16,-12-3-319 16,-12-1-230-16</inkml:trace>
  <inkml:trace contextRef="#ctx0" brushRef="#br0" timeOffset="4558.8664">25227 2905 603 0,'0'0'631'0,"0"0"-382"15,0 0-25-15,0 0-72 16,0 0-73-16,0 0-39 16,107-7-11-16,-15-13-29 15,21-11-82-15,-14 2-200 16,-27 0-382-16</inkml:trace>
  <inkml:trace contextRef="#ctx0" brushRef="#br0" timeOffset="4776.7199">25734 2484 1207 0,'0'0'356'15,"0"0"-57"-15,0 0-195 16,0 0-78-16,0 0 72 0,67 77 4 16,-33-19-31-16,-2 3 28 15,-6 3-37-15,-6 2 8 16,-16-12-28-16,-4 3-32 15,-22-8 29-15,-39-2-34 16,-63-4-5-16,8-9-67 16,1-12-580-16</inkml:trace>
  <inkml:trace contextRef="#ctx0" brushRef="#br0" timeOffset="5991.4572">26975 2542 1107 0,'0'0'322'0,"0"0"-97"0,-30-86 116 16,18 71-132-16,3 15-127 15,-1 43-73-15,-4 49 2 16,2 33 21-16,1 6 57 16,5-22-10-16,6-41-52 15,0-29 7-15,0-8-34 16,0-1 0-16,0-5 0 15,0-7 6-15,0-11-6 16,0-7 15-16,0-21 2 16,1-16 15-16,5-9-25 0,7-8-6 15,5 1-2-15,11 5 2 16,5 14-2-16,3 10 0 16,-1 17-7-16,-3 7-2 15,-3 7 10-15,-8 19-24 16,-8 1 18-16,-10 3 5 15,-4 3-5-15,-8-2 6 16,-15 3 0-16,-7-4 5 16,0-2-5-16,3-6 0 15,9-7 1-15,9-6-1 16,9-8 7-16,0-1-7 16,15-1 0-16,15-13 1 15,7-8-1-15,9-2-1 0,2-8 1 16,1 1 0-16,-8 0 9 15,-7 4-9-15,-10 6 0 16,-8 7 12-16,-8 8 7 16,-4 6 8-16,1 0-18 15,2 16-9-15,2 9 17 16,2 4-17-16,0 5 1 16,-2 0 1-16,-1-1-2 15,-4-6-19-15,-4-6-60 16,-3-18-226-16,-12-3-268 15,-4-9-538-15</inkml:trace>
  <inkml:trace contextRef="#ctx0" brushRef="#br0" timeOffset="6127.8377">27290 2588 1245 0,'0'0'189'0,"0"0"-63"16,0 0 46-16,0 0-87 15,0 0-71-15,0 0-14 16,0 0-17-16,120 85-187 15,-66-44-195-15,-11-3-605 0</inkml:trace>
  <inkml:trace contextRef="#ctx0" brushRef="#br0" timeOffset="6442.925">27608 2769 1190 0,'0'0'210'0,"0"0"-34"16,0 0-106-16,0 0-22 0,-2 78 18 15,2-41-2-15,0-2 1 16,0-4-10-16,0-6-2 16,0-5-23-16,-5-6 12 15,1-3-28-15,-2-10-2 16,1-1 130-16,1-12 7 16,4-16-60-16,0-8-38 15,6-9-35-15,16 0 14 16,9 3-20-16,5 10-8 15,5 11 23-15,-2 13-19 16,-1 8 1-16,-5 17-7 16,-6 13 6-16,-5 9-1 15,-4 3-5-15,-3 0-27 0,3 9-93 16,-2-11-218-16,-4-11-434 16</inkml:trace>
  <inkml:trace contextRef="#ctx0" brushRef="#br0" timeOffset="7013.3215">28314 2587 1707 0,'0'0'286'16,"0"0"39"-16,0 0-134 16,0 0-75-16,0 0-84 15,0 0 18-15,-108 90-21 16,79-43-4-16,2 5 35 0,9-3-20 15,7-1-19 1,9-9-6-16,2-10-14 0,12-10 20 16,10-11-21-16,8-8-10 15,4-5 2-15,-1-20-27 16,-2-11 0-16,-4-7 23 16,-4-3 11-16,-5 0 0 15,-6 6 1-15,-2 7 0 16,-7 14 9-16,-2 7 6 15,-1 7 23-15,0 5-32 16,0 0-6-16,-1 19-1 16,-4 8-11-16,1 7 12 15,3 8 0-15,1 1 1 16,0-3-1-16,13-5 0 0,1-9 1 16,3-8-8-16,1-10 7 15,3-8-14-15,0 0 14 16,1-16 0-16,-1-9 6 15,-1-6-6-15,-5-1 0 16,-2 1 12-16,-4 5-12 16,-3 6 0-16,-1 6 20 15,0 8-5-15,-2 4 4 16,2 2-19-16,2 5 3 16,6 12-9-16,1 8 6 15,4 1 0-15,-2 1-1 16,1 0 1-16,-4-7-2 15,0-6-126-15,1-14-118 0,-2 0-79 16,-2-11-234-16</inkml:trace>
  <inkml:trace contextRef="#ctx0" brushRef="#br0" timeOffset="7390.8673">28744 2627 1190 0,'0'0'311'16,"0"0"-143"-16,0 0-52 15,0 0-37-15,0 0 9 16,0 0-34-16,52 80-25 16,-22-73 3-16,0-7-5 15,-3 0-2-15,0-12-9 16,-4-10-4-16,-5-1 42 0,-4-3 2 16,-7 2 42-1,-3 9 25-15,-4 5 21 0,0 7 6 16,0 3-65-16,0 9-85 15,-4 17 24-15,0 17-23 16,-1 23 15-16,2 2 27 16,2 5 4-16,-1 2 14 15,1-11-27-15,-4 4-33 16,-5-5 30-16,-2-9-31 16,-9-7 0-16,-6-11 6 15,-4-11-5-15,-8-11 10 16,-1-11-11-16,-3-3-17 15,4-16-23-15,15-35-186 0,13 5-81 16,11-2-466-16</inkml:trace>
  <inkml:trace contextRef="#ctx0" brushRef="#br0" timeOffset="7636.4944">29815 2750 1448 0,'0'0'264'16,"0"0"129"-16,0 0-153 15,0 0-62-15,-79-31-70 0,53 58-81 16,0 13-3 0,0 13 19-16,6 5-17 0,7 1 1 15,13-3-21-15,0-5-5 16,18-5-2-16,11-9-23 15,32-23-164-15,-7-9-175 16,-2-7-425-16</inkml:trace>
  <inkml:trace contextRef="#ctx0" brushRef="#br0" timeOffset="7809.9099">30030 2317 1570 0,'0'0'290'0,"0"0"80"16,0 0-168-16,0 0-167 15,-17 79-26-15,23 17 12 16,9 21-6-16,5 7 16 0,-3-11-7 16,-3-31-15-16,-2-21-9 15,15-17-159-15,-5-22-603 16,2-10-713-16</inkml:trace>
  <inkml:trace contextRef="#ctx0" brushRef="#br0" timeOffset="8867.394">30325 2643 1597 0,'0'0'333'16,"0"0"1"-16,0 0-192 15,0 0-92-15,-49 78-2 16,37-33-14-16,1 5-20 16,3 0 12-16,2-7-26 0,4-6 1 15,2-8-15 1,0-12-12-16,0-11-68 0,11-6 15 15,5-10 72-15,5-16 0 16,1-11 2-16,7-5 5 16,-4-2 3-16,-1 7-3 15,-7 11 0-15,-8 9 25 16,-4 10 14-16,-4 7 1 16,-1 8-40-16,0 16 1 15,5 8 26-15,3 5-25 16,5-1-2-16,7-3 0 15,6-7 0-15,11-9-55 16,7-9-104-16,-1-8-30 16,-1-10 25-16,-11-19-16 0,-14-8 120 15,-10-8 60-15,-7-2 98 16,-3 8 94 0,-14 6 12-16,1 10-43 0,3 14-34 15,2 9-78-15,2 1-35 16,6 21-14-16,3 13 9 15,0 2-17-15,7 6 8 16,10 1-24-16,2-6 23 16,-2-3-27-16,-2-4 15 15,-8-4 7-15,-7-4-7 16,0-7 13-16,-9-2 0 0,-10-7 1 16,-3-2 9-1,3-5-10-15,5 0 0 0,8-6-1 16,6-8-73-16,14-7-59 15,19-3-58-15,14-6 23 16,8-4 56-16,6-5 46 16,0-3 51-16,-4-4 15 15,-11 3 9-15,-9 6 22 16,-14 7 26-16,-10 11 36 16,-11 9 106-16,-2 6-42 15,-12 4-39-15,-8 9-70 16,-6 9-22-16,0 7 14 15,4-2-25-15,5 2-14 16,10-3 24-16,7-1-24 16,0-2 6-16,6-2-5 0,9 1 4 15,4-3 2-15,0 0-8 16,-2-3 0-16,-2-2 0 16,-8-1 6-16,-5-1-7 15,-2-1 1-15,0 0 0 16,-15 1 3-16,0 1-3 15,-4 1 6-15,2 0-6 16,2-1 1-16,6 2-1 16,8 0 0-16,1-1-31 15,9-1-76-15,18-4 46 16,7-4 48-16,11-1 4 16,1-1-4-16,5-14-64 15,-6-9 0-15,-2-11 22 16,-9-5 54-16,-6-6 2 15,-8 6 5-15,-5 7 90 0,-6 13 44 16,-6 12-5-16,-3 8-35 16,0 5-73-16,0 19 10 15,0 12-28 1,0 5-3-16,0 1 19 0,1 0-11 16,-1-3-13-16,0-9-2 15,0-4-61-15,0-18-131 16,-6-5-294-16,-4-3-236 0</inkml:trace>
  <inkml:trace contextRef="#ctx0" brushRef="#br0" timeOffset="8990.365">31335 2441 1162 0,'0'0'171'15,"0"0"-100"-15,0 0-71 16,83 62-44-16,-47-37-495 0</inkml:trace>
  <inkml:trace contextRef="#ctx0" brushRef="#br0" timeOffset="9423.9504">31599 2495 939 0,'0'0'966'0,"0"0"-630"16,0 0-50-16,0 0-161 0,0 0-99 15,0 0-16-15,0 0 18 16,-5 126-4-16,10-37 46 16,1-3-22-16,-2-8-5 15,2-7 8-15,3-21-36 16,-1 5-5-16,1-4-10 16,-1-10-24-16,-3-14 0 15,-1-11-70-15,1-13 19 16,0-3 74-16,-1-15 0 15,3-12-33-15,1-6 0 16,-1-4-7-16,2-2 32 16,0 2-1-16,-3 2 10 15,2 4 12-15,-1 6-11 16,5 4 24-16,-2 6-9 16,5 5-15-16,0 6 23 0,4 4-24 15,1 9 0-15,4 11 2 16,0 9-1-16,-2 2 4 15,-4 6-5-15,-2-1-2 16,-7-4-4-16,-4-4 6 16,-5-6-93-16,-3-15-167 15,-12-4-286-15,-4-3-293 0</inkml:trace>
  <inkml:trace contextRef="#ctx0" brushRef="#br0" timeOffset="9553.3038">31837 2576 1075 0,'0'0'247'0,"0"0"-119"16,0 0-92-16,0 0-36 15,129 101-14-15,-79-57-395 0</inkml:trace>
  <inkml:trace contextRef="#ctx0" brushRef="#br0" timeOffset="9761.9724">32251 2757 1397 0,'0'0'400'16,"0"0"78"-16,0 0-281 15,0 0-57-15,-81-8-88 16,59 31-38-16,-2 11 54 0,4 7-38 16,4 3-9-1,10-1-5-15,6 1-10 0,3-2-6 16,22-6-55-16,11-5-174 15,42-15-238-15,-11-10-99 16,-3-6-312-16</inkml:trace>
  <inkml:trace contextRef="#ctx0" brushRef="#br0" timeOffset="10310.8674">32521 2791 453 0,'0'0'860'0,"0"0"-344"15,0 0-213-15,0 0-42 16,0 0-122-16,-94-56-82 15,71 81 7-15,5 11-39 0,-1 6-3 16,7 3-1-16,7-2-19 16,5-4 11-16,0-6-13 15,6-8-29-15,10-10-56 16,4-8-41-16,3-7 38 16,0-6-69-16,-1-15-2 15,-2-5 71-15,-2-7 54 16,-4-1 34-16,-7 0 30 15,-4 6 32-15,-3 7 65 16,0 9 0-16,0 7-22 16,-3 5-41-16,-4 5-50 15,1 17-4-15,1 1 24 16,5 4-18-16,0 0-4 16,6-3-3-16,12-4 0 15,6-5 8-15,3-6-17 0,1-9 0 16,-1 0 16-16,-2-12-16 15,-4-13 0-15,-4-11 12 16,-10-24-5-16,-5-28 11 16,-2-25-6-16,0 11-12 15,-8 22 34-15,2 33-8 16,3 27-4-16,0 6-10 16,0 3-10-16,0 8 8 15,2 3-10-15,1 14-39 16,0 19 38-16,0 24-5 15,12 24 6-15,4 22 24 16,2-6 5-16,-6-19 13 0,-5-25-42 16,-7-18-7-16,0 0-65 15,-8-2-283-15,-9-4-343 16,-1-16-540-16</inkml:trace>
  <inkml:trace contextRef="#ctx0" brushRef="#br0" timeOffset="10515.6287">32643 2684 801 0,'0'0'778'16,"0"0"-516"-16,0 0 9 15,0 0-107-15,0 0-99 16,83-10-28-16,-57 42-26 16,-2 11 18-16,-5 4-21 15,-4-1-2-15,-8-3 17 16,-7-7-23-16,0-9-66 0,0-11-99 15,-16-16-127-15,-2 0-69 16,3-6-526-16</inkml:trace>
  <inkml:trace contextRef="#ctx0" brushRef="#br0" timeOffset="10626.8922">32832 2527 1066 0,'0'0'278'0,"0"0"-140"16,0 0-106-16,0 0-32 15,67 87-134-15,-50-50-421 0</inkml:trace>
  <inkml:trace contextRef="#ctx0" brushRef="#br0" timeOffset="10895.3072">32953 2699 322 0,'0'0'948'15,"0"0"-562"-15,0 0-30 16,0 0-127-16,0 0-96 15,-90 31-24-15,67 3-53 16,3 2-22-16,7 2 8 16,3-6-29-16,7-5-1 15,3-10-1-15,0-6-10 16,0-8 9-16,8-3-10 16,7-3 24-16,6-15 32 15,3-9-54-15,-1-7 7 16,-3-6 4-16,-3 3-13 0,-5 1-16 15,-3 8-54-15,5 12-79 16,-3 7-173-16,1 9-316 16</inkml:trace>
  <inkml:trace contextRef="#ctx0" brushRef="#br0" timeOffset="11234.7181">33132 2746 1160 0,'0'0'216'0,"0"0"-37"16,0 0 23-16,-31 73-36 15,23-48-71-15,2-1 6 16,2-7-52-16,1-4-26 0,3-6 16 16,0-4-30-16,0-3 14 15,4 0 69-15,12-8 40 16,6-15-53-16,6-10-60 15,2-8 35-15,3-3 49 16,-2 1-21-16,-6 9-14 16,-5 12-45-16,-10 10-22 15,-2 12 4-15,-1 0-5 16,5 26-22-16,2 12 22 16,2 13 11-16,-4 6 5 15,-6 4-16-15,-12 21-9 16,-15-15-156-16,-15-13-589 0</inkml:trace>
  <inkml:trace contextRef="#ctx0" brushRef="#br0" timeOffset="12120.8667">17349 4249 1674 0,'0'0'347'16,"0"0"-22"-16,0 0-196 0,0 0-60 15,0 0-46-15,0 0 1 16,17 93 37-16,5-51-19 16,4 1-18-16,3-6 3 15,4-5-20-15,-1-11 4 16,-1-13-10-16,-3-8-1 16,-2-10 36-16,-2-21-36 15,0-10 0-15,-5-10-1 16,-3-2 2-16,-4-1 5 15,-3 4-6-15,-4 14 1 16,-2 11 27-16,-2 14 1 0,-1 11-7 16,2 15-21-16,5 31 11 15,-1 5 9-15,0 12 6 16,3 4-15-16,1-6 16 16,1 2-28-16,2-8-1 15,2-12-10-15,2-15-114 16,11-28-86-16,-3-7-260 15,-4-18-220-15</inkml:trace>
  <inkml:trace contextRef="#ctx0" brushRef="#br0" timeOffset="12680.9807">17924 4264 1031 0,'0'0'287'0,"0"0"34"16,0 0-203-16,0 0-58 15,0 0 17 1,-9 86 1-16,9-47-34 0,3 1-18 15,13-3 5-15,1-6-18 16,5-7-12-16,0-11 8 16,-2-9-8-16,1-4 8 15,-2-13-9-15,-2-12 6 16,-3-8-2-16,-1-5-4 16,-3-3 0-16,-3-1 10 15,-2 1-9-15,-5 6 21 16,0 7 0-16,0 10 28 15,-2 9 60-15,-8 9-43 0,-5 2-36 16,-4 22-12 0,-1 9-19-16,-1 9 12 0,6 5-12 15,8-1-5-15,7-4-2 16,10-7 7-16,22-12-58 16,10-8-6-16,11-14 2 15,4-1-23-15,-5-16-58 16,-7-7 16-16,-14-2 109 15,-12 3 18-15,-11 3 29 16,-7 4 84-16,-1 5-6 16,0 7 62-16,0 3-79 15,0 0-72-15,0 8 9 16,6 13-27-16,4 4 1 16,3 7 16-16,-1 1-15 15,1 6 11-15,-5-2-13 0,-5 0 1 16,-3-2 14-16,-3-6-9 15,-17-2 2-15,-5-7 16 16,-5-6-10-16,-1-6 6 16,1-8-20-16,4-2-8 15,7-37-101-15,8 2-451 16,10-5-611-16</inkml:trace>
  <inkml:trace contextRef="#ctx0" brushRef="#br0" timeOffset="12877.6446">18693 4006 1315 0,'0'0'741'0,"0"0"-463"15,0 0-179 1,0 0 60-16,0 128 25 0,7-41-43 16,12 27-16-16,-1 1-42 15,0-17-50-15,-9-28-12 16,-5-25-21-16,-2 12-66 15,-2-9-219-15,0-10-532 0</inkml:trace>
  <inkml:trace contextRef="#ctx0" brushRef="#br0" timeOffset="13313.4225">18993 4368 1320 0,'0'0'200'15,"0"0"-3"-15,-27 110-16 16,20-64-40-16,0 0-62 16,2-9-14-16,2-9-55 15,0-9-1-15,3-14 0 16,0-5-9-16,0-24-9 16,8-15-50-16,8-22 34 15,-1 1 25-15,3-4 1 16,-2 5 37-16,-1 18 65 15,-1 5 31-15,0 16-13 16,-3 15-55-16,2 5-47 16,1 17 21-16,2 15-8 15,2 11 3-15,1 9 15 0,0 2-22 16,0-5 18 0,-1-8-16-16,-3-12-24 0,-2-12 12 15,-3-12-9-15,1-5 12 16,1-22 37-16,-2-14-46 15,2-12 12-15,0-7-24 16,-3-5-17-16,-1 5-18 16,-4 9-57-16,0 12-23 15,-2 17-27-15,1 17-136 16,0 5-406-16,-2 12 0 0</inkml:trace>
  <inkml:trace contextRef="#ctx0" brushRef="#br0" timeOffset="13583.9888">19427 4367 1413 0,'0'0'352'15,"0"0"-122"-15,0 0-94 16,0 0 8-16,-16 76-44 16,16-49 4-16,0-2-35 15,4-8-20-15,4-4-12 16,2-9-19-16,4-4 53 15,1-4 47-15,4-17-49 16,-1-8-26-16,1-4-31 16,-1-4-11-16,-7-5 1 0,-7 2-2 15,-2 2-1 1,-2 8-60-16,0 8-56 16,0 13-35-16,0 6-186 0,0 3-449 0</inkml:trace>
  <inkml:trace contextRef="#ctx0" brushRef="#br0" timeOffset="13834.807">19851 3827 1965 0,'0'0'475'0,"0"0"-158"16,0 0-153-16,-9 111-101 15,9 5 2-15,0 30 45 0,0 11-23 16,0-8-5-16,0-22 36 16,0-11-41-16,-9-17-16 15,-1-22-42-15,-2-19-19 16,-2-26-36-16,-5-18-107 16,1-9-140-16,-3-5-581 0</inkml:trace>
  <inkml:trace contextRef="#ctx0" brushRef="#br0" timeOffset="14513.9898">20175 4379 1430 0,'0'0'365'0,"0"0"-44"15,0 0-144-15,0 0-103 16,0 0 2-16,-30 82-22 16,28-45 17-16,1 0-31 0,-2-5-13 15,0-9 7-15,2-6-25 16,-1-11 10-16,-1-6-10 16,2 0 8-16,1-23 31 15,-2-10-41-15,2-10-7 16,0-8 11-16,5-1-10 15,8 2-1-15,0 12 0 16,5 11 1-16,-1 16 10 16,3 11-11-16,4 4-17 15,0 23 16-15,3 7-16 16,-1 10 17-16,-6 5 0 16,-6 0 1-16,-6-2 17 0,-6-7-18 15,-2-9 1-15,0-11 2 16,0-12-3-16,-2-8 26 15,-2-5 75-15,4-21-38 16,0-11-10-16,4-7-43 16,12-2-8-16,6 5 29 15,5 9-9-15,-1 11 13 16,3 10-29-16,-2 11 0 16,0 0-6-16,-2 22 0 15,0 9-5-15,-2 4 5 16,-5 5 0-16,-3-1-1 15,-3-4-115-15,-2-2-138 16,-3-11-231-16,-2-11-278 0</inkml:trace>
  <inkml:trace contextRef="#ctx0" brushRef="#br0" timeOffset="14829.8804">20755 4374 1107 0,'0'0'347'15,"0"0"261"-15,0 0-307 16,0 0-53-16,0 0-142 15,0 0-82-15,0 0 17 16,-33 47-15-16,20-7-4 16,-1 2 11-16,-2-2-21 15,2-3 3-15,4-8-15 16,4-10 1-16,5-9-14 16,1-6 22-16,0-4-9 15,11-2 24-15,6-14-3 16,5-2-3-16,0-4-18 0,0 5 1 15,-2 0 5-15,-4 9-6 16,-3 4-6-16,-1 4 6 16,-1 0-18-16,-1 12 7 15,0 1-17-15,-1 3-80 16,-5-2-27-16,-1-3-191 16,-3-5-289-16,0-6-442 0</inkml:trace>
  <inkml:trace contextRef="#ctx0" brushRef="#br0" timeOffset="15207.9877">20827 4407 1220 0,'0'0'261'0,"0"0"-89"16,0 0-98-16,0 0 24 16,0 0-13-16,0 0-16 15,101 49-3-15,-76-44-43 16,-4-5-17-16,-6 0 28 15,-3-12-22-15,-4-5 27 16,-4-3 43-16,-2 2 15 16,-2 1-14-16,0 6 11 15,0 5 13-15,0 6 18 16,-3 0-92-16,-2 17-23 0,-1 13 2 16,1 11 0-1,2 9 39-15,-1 7 6 0,3 1-18 16,1 4 27-16,0-3-26 15,-2-2-16-15,-2-5-5 16,-5-8-17-16,-8-6 19 16,-1-12-21-16,-5-8 1 15,-3-13-7-15,4-5-39 16,5-20-80-16,17-50-114 16,3 2-302-16,15-5-472 0</inkml:trace>
  <inkml:trace contextRef="#ctx0" brushRef="#br0" timeOffset="15590.3836">21322 4160 1151 0,'0'0'896'16,"0"0"-665"-16,0 0-98 0,0 0-48 16,-17 98 27-16,17-40-41 15,0 3 4-15,0 3 19 16,0-13-57-16,-3 5-6 15,-1-11-4-15,-5-8-25 16,0-10 16-16,0-13-17 16,0-9-1-16,3-5 38 15,5-19-23-15,1-14 0 16,0-4-2-16,4 0-13 16,12 5 16-16,0 6-16 15,1 12 0-15,1 11-8 16,0 3 8-16,-2 3-10 15,0 17 10-15,-5 5-9 0,-8 2 9 16,-3 5 0-16,-3-1 0 16,-18 1 8-16,-5-3-8 15,-4-5 0-15,-2-7 0 16,4-7-4-16,3-5-53 16,7-10-148-16,6-12-268 15,8-3-361-15</inkml:trace>
  <inkml:trace contextRef="#ctx0" brushRef="#br0" timeOffset="15942.0204">21490 4461 689 0,'0'0'681'0,"0"0"-595"0,0 0 37 15,0 0-22-15,0 0-39 16,45 74-27-16,-27-66-19 15,3-6 31-15,1-2 26 16,7-9-1-16,2-12-2 16,4-6-46-16,-2-5-5 15,-4-2 12-15,-7 3 37 16,-7 4 63-16,-7 8 9 16,-8 6 28-16,0 6 56 15,-6 7-73-15,-12 0-54 16,-3 20-46-16,-8 8-20 0,1 6 40 15,1 7-31 1,5 3-26-16,10-2 21 0,5 0-35 16,7-5-9-16,8-2-4 15,22-9-102-15,55-18-149 16,-7-7-318-16,4-1-415 0</inkml:trace>
  <inkml:trace contextRef="#ctx0" brushRef="#br0" timeOffset="16124.0359">22269 4356 1876 0,'0'0'383'15,"0"0"-56"-15,0 0-190 16,0 0-100-16,0 0-31 16,82 3 14-16,-51 6-20 0,-2 4-92 15,-10 3-81-15,-11 1-153 16,-15 17-152-16,-16-7 81 15,-9 1-386-15</inkml:trace>
  <inkml:trace contextRef="#ctx0" brushRef="#br0" timeOffset="16212.4937">22229 4593 508 0,'0'0'376'0,"0"0"-12"15,0 0-72-15,0 0-82 16,0 0-140-16,0 0 9 16,88 25-79-16,-6-43-308 15,-8-3-286-15</inkml:trace>
  <inkml:trace contextRef="#ctx0" brushRef="#br0" timeOffset="16453.1381">22494 4213 1787 0,'0'0'323'16,"0"0"-153"-16,0 0-80 15,0 0-4-15,97 54 8 16,-55-19-28-16,-5 9-20 15,-4 5 19-15,-8 4-4 16,-13 2 1-16,-10 1 0 16,-4-2-30-16,-24-2 7 15,-16-4-33-15,-27 2-6 16,-2-8-109-16,-26 0-260 16,15-11-562-16,31-20 11 0</inkml:trace>
  <inkml:trace contextRef="#ctx0" brushRef="#br0" timeOffset="16941.7553">23553 4316 1624 0,'0'0'383'15,"0"0"-47"-15,0 0-112 0,0 0-123 16,0 0-70-16,0 0-11 15,-22 73-5-15,17-26-8 16,1 1 20-16,2-1-27 16,2-6-5-16,0-10 5 15,0-7-49-15,14-16-186 16,2-5-325-16,-4-3-562 0</inkml:trace>
  <inkml:trace contextRef="#ctx0" brushRef="#br0" timeOffset="17210.6084">23859 3716 1886 0,'0'0'473'16,"0"0"-277"-16,0 0-117 16,-9 153-37-16,7-16 53 15,2 25 48-15,2 8-21 16,13-8-1-16,4-13-16 15,-1 1-20-15,-3-9 27 16,-6-17-62-16,-4-26-19 16,-4-35-10-16,-1-28-19 15,0-16-2-15,0-10-38 16,0-9-53-16,0 0 32 16,0-64-249-16,0 0-322 15,0-9-438-15</inkml:trace>
  <inkml:trace contextRef="#ctx0" brushRef="#br0" timeOffset="17599.897">24233 4427 491 0,'0'0'1188'16,"0"0"-954"-16,0 0 35 15,0 0-85-15,0 0-60 16,93-64-22-16,-75 64-30 16,-6 0-22-16,-4 16-3 15,-3 10-18-15,-5 5-5 16,0 6 47-16,-13 2-18 16,-7 2-11-16,-5-7-4 0,-3-1-28 15,1-7 5-15,4-7-15 16,7-6 0-16,6-6 9 15,5-6-8-15,5-1-1 16,0 0 18-16,0 0 2 16,10 0-9-16,7 0-11 15,8 2 0-15,8 3-5 16,4 0 5-16,6-3-9 16,-1-2-3-16,3 0-143 15,12-12-65-15,-9-8-313 16,-13-3-567-16</inkml:trace>
  <inkml:trace contextRef="#ctx0" brushRef="#br0" timeOffset="17828.3553">24766 3895 1825 0,'0'0'346'0,"0"0"44"15,0 0-228-15,0 0-96 16,-29 130 33-16,29-18-40 15,0 13 13-15,10 1 27 16,7-8-48-16,-3-14 12 16,-2-4 19-16,-8-5-40 0,-4-6-15 15,0-17-27 1,-10-21-58-16,-1-20-139 0,4-20-295 16,1-11-516-16</inkml:trace>
  <inkml:trace contextRef="#ctx0" brushRef="#br0" timeOffset="18224.4514">25088 4282 1785 0,'0'0'298'0,"0"0"-56"16,0 0-132-16,0 0-77 15,0 0-3-15,90 27 33 0,-65-3-27 16,-7 4-9-16,-9 2 3 15,-9 3-11-15,0-3 23 16,-14 0-17-16,-7 0-19 16,-2-6 28-16,0-3-26 15,7-7-7-15,5-5 9 16,7-5-8-16,4-4 38 16,0 0 30-16,0 0-28 15,9 0 2-15,4 1-43 16,8 5 0-16,4 7 7 15,5 4-7-15,1 2-2 16,-2 7 1-16,-8 1 0 16,-8 0 0-16,-11 0 0 15,-2 1-2-15,-9-5 2 16,-15-2 1-16,-5-4 16 16,-2-5-17-16,1-7-24 15,4-10-49-15,8-14-142 0,10-6-394 16</inkml:trace>
  <inkml:trace contextRef="#ctx0" brushRef="#br0" timeOffset="18412.302">25919 4478 963 0,'0'0'1142'16,"0"0"-969"-16,0 0-72 0,0 0-42 15,94 0-26 1,-42 0-33-16,-4 0-2 0,-11 2-273 16,-15 4-304-16,-15 0-475 15</inkml:trace>
  <inkml:trace contextRef="#ctx0" brushRef="#br0" timeOffset="18532.7014">25858 4654 1234 0,'0'0'259'15,"0"0"93"-15,0 0-213 16,80-24-105-16,22-10-34 16,-11 5-274-16,-5-2-227 0</inkml:trace>
  <inkml:trace contextRef="#ctx0" brushRef="#br0" timeOffset="18772.9667">26244 4286 1699 0,'0'0'284'0,"0"0"-140"16,0 0-41-16,0 0 64 15,109 102-35-15,-62-59-28 16,1 6-16-16,-2 4 50 16,-10-2-35-16,-10 2-5 15,-19-2-24-15,-7-5-35 16,-28-2 13-16,-33-1-36 15,-33-1-16-15,-36-7-17 16,-13-16-207-16,30-11-379 16,33-8-1396-16</inkml:trace>
  <inkml:trace contextRef="#ctx0" brushRef="#br0" timeOffset="19472.4685">27163 4277 940 0,'0'0'825'0,"0"0"-692"16,0 0-35-16,0 0-54 15,0 0 34-15,-55 104-15 16,53-60-30-16,1-3 11 15,-1-4-34-15,2-7-8 16,0-10 11-16,-1-13-13 0,-1-7 17 16,-1 0-5-16,1-18-11 15,1-13 6-15,1-7-7 16,0-7 2-16,14 0 24 16,8 3-12-16,8 6 25 15,6 8-20-15,2 13-17 16,4 8 22-16,-3 7-24 15,-2 16 2-15,-5 12 15 16,-6 11-4-16,-6 1 24 16,-10 4-16-16,-5-3-10 15,-5-4 17-15,0-9-22 16,-12-6 4-16,-5-13 8 16,2-9 33-16,-2 0 58 15,1-21-15-15,6-13-14 0,9-9-8 16,1-4-39-16,16-1-11 15,12 5-4-15,7 9-18 16,2 13 15-16,2 13-15 16,-1 8-14-16,-3 11 13 15,-4 17-16-15,-4 9 17 16,-6 4-1-16,-3 2-15 16,-8-4-67-16,1 3-134 15,-7-10-165-15,-4-12-412 0</inkml:trace>
  <inkml:trace contextRef="#ctx0" brushRef="#br0" timeOffset="20258.1328">27868 4158 1726 0,'0'0'316'16,"0"0"57"-16,0 0-190 15,0 0-86-15,0 0-57 16,0 0 36-16,9 85 42 15,-1-37-59-15,-1 6 8 16,4-2-33-16,3-4-17 16,2-7 4-16,3-10-6 15,0-10-15-15,4-14 0 16,0-7-41-16,4-16 31 16,2-17-98-16,0-13-22 0,-2-4 69 15,-4-5 15 1,-4 1 32-16,-3 1 14 0,-5 8 0 15,-3 10 23-15,-4 9 20 16,-1 11 36-16,-3 8 50 16,0 7-52-16,0 3-35 15,-3 18-34-15,-1 11-2 16,-1 9 19-16,5 9-24 16,0 6 7-16,1-3 11 15,16-5-13-15,1-3 6 16,3-9-12-16,2-13 8 15,0-12-19-15,1-11-25 16,3-8-39-16,-1-24-74 16,3-12-26-16,-1-22 30 15,-3-21 22-15,-6-17-11 0,-5 7 117 16,-8 22 17 0,-4 30 19-16,-2 22 91 0,0 9-30 15,0 10 51-15,0 4-94 16,-5 18-28-16,1 22 9 15,2 11-16-15,2 12 4 16,0 2 19-16,12 1-7 16,10-3 4-16,4-7-22 15,4-11 6-15,-1-14-12 16,3-16-49-16,-1-15-27 16,-1-11-13-16,0-24-66 15,-8-15 10-15,1-17 89 16,-6-24 49-16,-7-16 13 0,-6 12 28 15,-4 21 60-15,0 31 70 16,0 26 11-16,-1 6 25 16,-4 7-16-16,0 4-105 15,4 12-34-15,1 24-39 16,0 15 0-16,0 11 16 16,11 4-15-16,5 1 6 15,-3-2-7-15,0-2 0 16,-5-5-9-16,-6-8-66 15,-2-4-191-15,-12-15-228 16,-3-17-399-16</inkml:trace>
  <inkml:trace contextRef="#ctx0" brushRef="#br0" timeOffset="20456.3948">28833 4134 1220 0,'0'0'543'0,"0"0"-385"16,0 0-35-16,0 0-10 15,90 16 41-15,-59 14-43 16,0 6-27-16,-5 5-20 16,-7 1-25-16,-5 0 6 15,-11-8-45-15,-3-4 0 16,0-11-38-16,-23-19-122 16,0 0-162-16,0-16-509 0</inkml:trace>
  <inkml:trace contextRef="#ctx0" brushRef="#br0" timeOffset="20576.7243">29109 3842 1020 0,'0'0'333'15,"0"0"-251"-15,0 0-43 16,57 84-39-16,-27-32-118 16,3-2-465-16</inkml:trace>
  <inkml:trace contextRef="#ctx0" brushRef="#br0" timeOffset="20807.2758">29492 4087 1209 0,'0'0'386'16,"0"0"-31"-16,0 0-35 0,0 0-124 15,-84 1-91-15,61 24-27 16,1 5 16-16,4 9-11 15,5 5-17-15,7 0-35 16,6-1-30-16,1-1 25 16,18-8-26-16,10-6-96 15,23-24-102-15,-4-4-333 16,-6-10-472-16</inkml:trace>
  <inkml:trace contextRef="#ctx0" brushRef="#br0" timeOffset="20980.4593">29687 3793 1702 0,'0'0'556'16,"0"0"-201"-16,0 0-197 16,0 0-108-16,-15 94-5 15,22-2 12-15,13 10-6 16,6-3-9-16,0-26-32 16,-7-21 8-16,-1-15-18 15,18-5-221-15,-4-8-327 16,0-14-604-16</inkml:trace>
  <inkml:trace contextRef="#ctx0" brushRef="#br0" timeOffset="21790.0359">30054 4042 780 0,'0'0'1074'16,"0"0"-731"-16,0 0-55 16,0 0-160-16,0 0-91 0,0 0 6 15,-77 95-1 1,58-47-9-16,4 0-8 0,3-2-25 15,6-7 1-15,5-8-8 16,1-13-14-16,6-15-55 16,16-3 22-16,6-28 14 15,7-9-12-15,0-13 28 16,1-1 24-16,-1 0-4 16,-5 5 4-16,-7 10 0 15,-3 13 7-15,-11 10-1 16,-5 13 7-16,-2 0-13 15,-2 22 0-15,0 9 17 16,0 8-17-16,3 4 0 0,3-3 0 16,4-3 0-16,5-10-98 15,6-9-44-15,4-14 17 16,0-4-63-16,0-17 96 16,-5-16-49-16,-3-8 141 15,-7-4 70-15,-4 2 48 16,-4 7 13-16,-2 7 7 15,0 9 30-15,0 9-63 16,0 8-32-16,-2 3-51 16,2 0-13-16,0 16-10 15,0 9 1-15,10 4 0 16,1 6 11-16,0 2-11 16,-1-1 0-16,-4 1-1 0,-3-4 2 15,-3-7 6 1,0-5-7-16,0-4 0 0,-5-8 0 15,2-6 0-15,3-3 0 16,0 0 0-16,12-7-27 16,18-15-74-16,14-5-7 15,12-4 45-15,10-3 62 16,7-2-27-16,-3 1 11 16,-4 2 17-16,-13 0 0 15,-14 8 24-15,-15 3 19 16,-16 8 75-16,-8 5 58 15,-2 8-45-15,-15 1-26 16,-5 1-50-16,-6 15-37 16,-1 4 24-16,4 4-14 15,5-2-8-15,9 2 36 0,8-3-35 16,3 1-20-16,4 0 35 16,16 2-30-16,6 0 13 15,6 1-19-15,1 1 1 16,-2-1 6-16,-3-2-7 15,-10-2-1-15,-12-1-5 16,-6-1-51-16,-41 3-6 16,-54 0-122-16,5-4-347 15,-8-6-790-15</inkml:trace>
  <inkml:trace contextRef="#ctx0" brushRef="#br0" timeOffset="22180.3204">29657 5300 1083 0,'0'0'732'0,"0"0"-492"0,0 0 73 16,-84-16-121-16,56 29-80 15,-2 19-29-15,3 12-26 16,5 8 10-16,4 7-16 15,10 2-35-15,8-2 13 16,6-6-26-16,20-10-3 16,11-7-6-16,11-17-115 15,31-21-116-15,-8-18-309 16,-11-16-675-16</inkml:trace>
  <inkml:trace contextRef="#ctx0" brushRef="#br0" timeOffset="22361.154">29989 4976 1614 0,'0'0'353'0,"0"0"-113"16,0 0 29-16,0 0-129 16,0 0-98-16,0 0-9 15,-7 155 43-15,7-44-30 16,0-1 2-16,0-12-38 16,4-14-10-16,5-16 0 15,6-14-11-15,16-14-178 16,-2-15-341-16,1-16-557 0</inkml:trace>
  <inkml:trace contextRef="#ctx0" brushRef="#br0" timeOffset="23329.677">30419 5300 1452 0,'0'0'383'0,"0"0"-190"16,0 0 109-16,0 0-170 15,0 0-78-15,0 0-24 16,0 0-11-16,-94 109 15 15,75-65-33-15,4 1 0 16,1-8 12-16,10-5-13 16,2-10-27-16,2-11-65 15,8-11-26-15,13-7 95 16,7-19-6-16,6-9-13 16,2 1 36-16,-3 1 12 15,-3 4-5-15,-5 10 9 16,-6 6-9-16,-5 9 31 0,-4 4-20 15,-1 0 0 1,0 14 22-16,5 3-20 0,1 2-1 16,5-2-12-16,4-6-1 15,4-5-62-15,1-6-109 16,-2-8-61-16,-2-15 3 16,-7-10 145-16,-7-4 84 15,-7 3 86-15,-4 5 38 16,0 8 59-16,-6 8-48 15,-4 7 16-15,-2 6-56 16,1 1-62-16,2 15-20 16,-1 5-10-16,7 5 4 15,3 0-8-15,0 1 1 16,7 0-12-16,10-1-6 16,2 2-28-16,-4-3 2 0,-3 0-5 15,-8-3 6-15,-4-4 43 16,-7-4-15-16,-14-5 15 15,0-2 4-15,5-7-4 16,7 0-22-16,9-16-100 16,13-7-51-16,22-11-13 15,15-5 40-15,11-5 24 16,5-3-11-16,0 1 38 16,-10-3 32-16,-11 6 63 15,-13 6 23-15,-16 8 84 16,-15 13 74-16,-1 11 44 15,-16 5-72-15,-8 9-49 16,-3 11-21-16,-1 6-3 0,6 1-30 16,6-2 11-1,8-2-39-15,8-3-10 0,0-5 14 16,16-4-14-16,5-5 0 16,3 0 0-16,3-1-11 15,0 0 18-15,-4 0-19 16,-5 0-8-16,-4 3 7 15,-8 1-8-15,-6-1 9 16,0 3-1-16,-12 3 1 16,-9 0 54-16,-6 2-14 15,-1-2 1-15,-1 0-2 16,4-1-23-16,4-3-2 0,5-1-14 16,7-2 1-1,6 0-2-15,3-1-25 0,3 1-69 16,12-2 48-16,6-1-14 15,4-1-23-15,3-3-28 16,5 0-54-16,0 0-70 16,0-10 17-16,-3-5-50 15,-5-1 32-15,-7-2 108 16,-3-1 4-16,-5-5-43 16,-4 5 28-16,0 3-96 0</inkml:trace>
  <inkml:trace contextRef="#ctx0" brushRef="#br0" timeOffset="23616.1266">31341 5252 160 0,'0'0'1130'0,"0"0"-774"15,0 0 37-15,0 0-101 16,0 0-91-16,0 0-131 16,0 0-11-16,15 31 35 15,-9 6-9-15,-2 6 2 16,-1 3-38-16,-3-5-29 16,0-2 15-16,0-8-35 15,0-6-6-15,0-11-79 16,-7-14-103-16,-1-9-104 15,-3-13-521-15</inkml:trace>
  <inkml:trace contextRef="#ctx0" brushRef="#br0" timeOffset="23752.2852">31297 4874 1401 0,'0'0'197'15,"0"0"-63"-15,0 0-102 16,0 0-22-16,93 29-10 15,-53-2-194-15,2-3-345 0</inkml:trace>
  <inkml:trace contextRef="#ctx0" brushRef="#br0" timeOffset="24177.2758">31612 4976 1340 0,'0'0'388'15,"0"0"-242"-15,0 0-6 16,0 136 104-16,0-35-53 16,2 11-71-16,-2-3 4 15,0-12-30-15,0-26-3 16,-2-17-4-16,-1-17-65 16,0-9-13-16,3 0-1 15,0-7-8-15,0-7-50 16,0-14-8-16,5-5 28 0,2-22-33 15,-1-13-40-15,-3-9 32 16,-3-10 4-16,0 0-80 16,0-2 73-16,0 10 50 15,0 7 24-15,8 8-1 16,8 10 2-16,4 6-1 16,3 6 21-16,3 9-12 15,-3 5 17-15,-3 0-9 16,-2 19 12-16,-5 9 38 15,1 7-31-15,-5 6-6 16,-3 1-1-16,-5-3-18 16,1-6 2-16,-2-11-13 15,0-15-83-15,0-7-178 0,-3 0-378 16</inkml:trace>
  <inkml:trace contextRef="#ctx0" brushRef="#br0" timeOffset="24322.5022">31808 5032 1405 0,'0'0'228'16,"0"0"-117"-16,0 0-85 15,0 0 21-15,43 82-47 16,-2-33-16-16,-3-7-148 16,-4-7-236-16</inkml:trace>
  <inkml:trace contextRef="#ctx0" brushRef="#br0" timeOffset="24507.9714">32130 5196 1317 0,'0'0'375'0,"0"0"-56"0,0 0-94 16,-88 33-39-16,61-1-89 16,1 10-17-16,4 4-28 15,7-3-31-15,8-1 15 16,7-6-35-16,0-7-1 15,41-11-102-15,-3-10-248 16,1-8-271-16</inkml:trace>
  <inkml:trace contextRef="#ctx0" brushRef="#br0" timeOffset="25063.0923">32300 5204 1144 0,'0'0'275'15,"0"0"215"-15,0 0-229 16,0 0-98-16,0 0-37 15,0 0-46-15,-96 77 2 16,76-40-40-16,3 1-30 16,4-2 15-16,5-5-27 15,8-6 0-15,0-8-1 16,6-10-82-16,13-7-40 16,7 0-23-16,4-19-90 15,1-6-79-15,0-1 29 16,-4-1-20-16,-6 4 172 15,-5 5 134-15,-6 6 10 0,-9 6 107 16,-1 6 50-16,0 0-28 16,-4 4-7-16,-4 12-12 15,2 4-32 1,2-1-50-16,4 1 4 0,0-4-31 16,8-2-10-16,9-6 25 15,7-5-25-15,1-3 9 16,2-5-4-16,0-12-6 15,-3-5-1-15,-2-7-9 16,-4-5 10-16,-3-7 14 16,-3-9 36-16,-2-18 47 15,-2 5 3-15,-4-1 28 16,-1 7-4-16,-3 25-11 16,0 8 14-16,0 14 12 15,0 10-115-15,0 16-23 0,0 19-2 16,0 14 2-16,0 9 9 15,0 5-10-15,11 4 1 16,-4-1 12-16,-1 1-13 16,-4-4-8-16,-2-3-33 15,0-11-131-15,-3-12-186 16,-6-16-410-16,-5-14-736 0</inkml:trace>
  <inkml:trace contextRef="#ctx0" brushRef="#br0" timeOffset="25275.7064">32580 5205 1307 0,'0'0'204'15,"0"0"61"-15,0 0-112 16,0 0-62-16,0 0-8 16,0 0-23-16,94 52-9 15,-79-21-7-15,-6 3-16 16,-4-3 5-16,-4-2-33 15,-1-7-11-15,0-6-119 16,-12-12-149-16,-3-4-103 16,3 0-515-16</inkml:trace>
  <inkml:trace contextRef="#ctx0" brushRef="#br0" timeOffset="25379.7431">32731 5111 696 0,'0'0'140'0,"0"0"-83"0,0 0-57 15,0 0-59-15,83 47-355 0</inkml:trace>
  <inkml:trace contextRef="#ctx0" brushRef="#br0" timeOffset="25656.5205">32923 5228 1181 0,'0'0'227'15,"0"0"61"-15,0 0-96 16,0 0-39-16,-85 72-51 0,67-40-39 16,6 2 20-16,5-5-30 15,3-3-16-15,4-6 3 16,0-8-26-16,0-7-8 16,10-5 16-16,3 0-13 15,5-14 32-15,0-7-30 16,2-7-10-16,-3-1 12 15,-3-3-13-15,-2-2-28 16,-2 5-113-16,-1-1-77 16,-3 10-105-16,0 7-382 0</inkml:trace>
  <inkml:trace contextRef="#ctx0" brushRef="#br0" timeOffset="26040.6888">33201 5281 834 0,'0'0'719'0,"0"0"-602"16,0 0 83-16,0 0-33 16,-32 87-52-16,29-68-39 15,-1-2-24-15,1-4-8 16,0-6 2-16,0-3-14 15,2-4 6-15,1 0 17 16,0-7 22-16,0-10-1 16,10-7-56-16,9-6-19 0,5 0 24 15,4-2 7-15,-1 7 23 16,-1 7 11-16,-7 8-45 16,-1 8 12-16,-3 2-33 15,1 7-13-15,-2 12 12 16,-1 5 1-16,-2 4 1 15,-2 3-1-15,-5-1-14 16,-1-3 13-16,-3-5-109 16,0-4-127-16,-7-7-268 15,-4-8-627-15</inkml:trace>
  <inkml:trace contextRef="#ctx0" brushRef="#br0" timeOffset="26221.774">33572 5373 1260 0,'0'0'1044'16,"0"0"-777"-16,0 0-76 15,0 0-52-15,0 0-78 16,0 0-59-16,0 0-2 16,-19-4-65-16,-2 4-132 15,-2 0-127-15,-5 0-437 0</inkml:trace>
  <inkml:trace contextRef="#ctx0" brushRef="#br0" timeOffset="28343.7589">27161 3447 1452 0,'0'0'544'16,"0"0"-266"-16,0 0 4 0,0 0-117 15,0 0-41-15,0 0-34 16,123-5-62-16,-3 2 19 16,32-2-33-16,13 2-13 15,-9 2 17-15,-22 1-17 16,-30 0-2-16,-33 0-76 16,-31-3-131-16,-28-2-121 15,-7-1-267-15,-5 0-98 0</inkml:trace>
  <inkml:trace contextRef="#ctx0" brushRef="#br0" timeOffset="28540.5494">27302 3456 1038 0,'0'0'329'0,"0"0"-72"16,0 0 63 0,-86 28-149-16,86-21-73 0,29-2 69 15,28 2-34-15,41-4 13 16,47-3-47-16,23 0-43 15,-1 0-6-15,-19-1-29 16,-36 1-5-16,-27 0-16 16,-12 0-152-16,-22 0-204 15,-25-5-699-15</inkml:trace>
  <inkml:trace contextRef="#ctx0" brushRef="#br0" timeOffset="34825.0093">2331 5839 618 0,'0'0'1007'0,"0"0"-779"15,0 0-86-15,0 0 43 16,0 0-135-16,-6 25-33 16,21 19 110-16,6 9-8 15,0 6-33-15,3-16-12 16,1 0-13-16,8-16 32 16,4-12-4-16,8-15-5 15,8-10 67-15,19-38-70 16,22-33-39-16,24-28 2 15,4-19-23-15,-4 2 1 16,-9 5-16-16,-9 8 1 0,-5 11-14 16,-17 20 7-16,-11 20-42 15,-19 22 11 1,-2 13-34-16,32 16-14 0,-9 7-256 16,-9 4-518-16</inkml:trace>
  <inkml:trace contextRef="#ctx0" brushRef="#br0" timeOffset="37078.0512">10094 6855 453 0,'0'0'579'0,"0"0"-346"16,0 0 48-16,0 0-33 0,0 0-21 15,0 0-48-15,0 0-66 16,-14 0-14-16,14 0-52 16,3-2-18-16,16 1-3 15,17-2-6-15,30-5 81 16,35-12-22-16,44-13-18 15,17-6 45-15,-1-2-31 16,-18 6-24-16,-35 8-21 16,-22 9-30-16,-26 7 25 15,-21 5-25-15,-12 4-12 16,-5 2-6-16,-19 5-176 16,-3 9-304-16,-11 1-280 0</inkml:trace>
  <inkml:trace contextRef="#ctx0" brushRef="#br0" timeOffset="38413.2096">10031 8058 542 0,'0'0'771'0,"0"0"-531"15,0 0-55-15,0 0-10 16,0 0 14-16,0 0 33 16,0 0-51-16,104-21-21 15,-56 9-43-15,5-2-19 16,1-2 3-16,1 0-56 15,-1-1-19-15,-2 2 2 16,0 1-18-16,-1 0-28 16,3-3-152-16,-10 2-314 15,-17 2-618-15</inkml:trace>
  <inkml:trace contextRef="#ctx0" brushRef="#br0" timeOffset="40415.7402">10065 9583 352 0,'0'0'800'16,"0"0"-581"-16,0 0 6 16,0 0 10-16,0 0-38 15,0 0-30-15,0 0-9 16,65-16-62-16,-20 8 29 16,12-2-31-16,20-4-28 15,23-9 13-15,24-8-27 16,8-5-4-16,-10 5-23 0,-13 2-23 15,-18 9 5 1,-21 6-7-16,-14 2-76 0,-2 6-57 16,-17 2-184-16,-11 1-387 15</inkml:trace>
  <inkml:trace contextRef="#ctx0" brushRef="#br0" timeOffset="41920.433">16067 6007 901 0,'0'0'176'16,"0"0"-105"-16,0 0 37 15,0 0 21-15,96-57-56 16,-68 57-18-16,2 0-11 16,-2 18-19-16,-3 14 34 15,-4 11-24-15,-10 21 12 16,-11 17 10-16,-2 20-3 15,-22 6 4-15,-4 0 5 16,4-8-18-16,6-10 72 0,10-17-64 16,8-14-30-16,0-18 8 15,7-6-23-15,13 4 8 16,6-1-9-16,9-1-7 16,6-9 24-16,4-12-23 15,5-10 12-15,1-5 5 16,-3-8-12-16,-5-12 7 15,-7-5-12-15,-9 0 8 16,-12 3 48-16,-5 5 8 16,-9 6 20-16,-1 7 44 15,0 4-33-15,-3 0-48 16,-7 23-48-16,-2 29 0 16,-6 40 26-16,0 41 20 15,-1 20 11-15,5 1 1 16,3-11 11-16,2-22-2 0,1-8-25 15,0-6-6-15,0-9 24 16,0-9-49-16,-1-2 1 16,-1-21 16-16,1-15-19 15,0-15 10-15,0-13-19 16,-1 1 1-16,-1-2 17 16,-1-2-18-16,3-8 0 15,2-5 15-15,-5-7-5 16,-1 0 23-16,-11 0-28 15,-12-11-4-15,-25-4 13 16,-38-2-14-16,-45-1-29 16,-23 2-65-16,-11-1-146 15,44 5-301-15,34-1-695 0</inkml:trace>
  <inkml:trace contextRef="#ctx0" brushRef="#br0" timeOffset="44480.3182">3129 10565 416 0,'0'0'42'16,"0"0"247"-16,0 0-8 15,0 0-130-15,0 0-14 16,0 0-16-16,0 0-17 15,34 3 24-15,-16 2 4 0,10 4-6 16,5 3 1 0,8 1-33-16,6 1 30 0,4 0-38 15,9 0-22-15,1 1 7 16,9-2-9-16,-3 0-5 16,0 0 3-16,-1-2-28 15,-2 1 27-15,-1-3-21 16,-5-1-3-16,3-2-2 15,-3 1-10-15,0-3 6 16,-4 0-8-16,4 0-11 16,-4 1 25-16,0 0-29 15,1-1-6-15,3 2 19 16,3-1-11-16,5-2 13 16,5 0-2-16,1-2-19 15,1-1 36-15,14 0-36 16,-10 0 0-16,2 0 14 15,-1 0-13-15,-13 0 11 0,10 0-10 16,-7 0 10-16,-2 0-2 16,-3 0-10-16,-5 0 0 15,2 0 3-15,-2 0 4 16,0-1-7-16,0-1 0 16,3 2 1-16,-1-1 12 15,1 1-13-15,-1-2 1 16,1 2-1-16,-2-1 0 15,1 1 7-15,1 0-2 16,-1 0-4-16,-2-3 16 0,3 1-16 16,-1-1-1-16,-2-2 12 15,5 1-6 1,-1-1 6-16,1 1-12 0,1-2 6 16,2-1 11-16,1 0-17 15,0 1 0-15,3 0 2 16,0-1-2-16,-1 2 5 15,1 0-5-15,-3-2 0 16,3 0-1-16,1 2 1 16,1-2 0-16,2 0 3 15,0-2-3-15,1 1 8 16,2-3-8-16,-1 1 1 16,2 0 24-16,-8-1-24 15,0-1 5-15,-3 0 15 16,-4 3-12-16,-4-2 9 0,-3 2-9 15,-1 1-3-15,-3-2 21 16,-1 1-27-16,-3 2 2 16,-1-3 22-16,0 3-15 15,2-3 3-15,-3 1-2 16,0-1-10-16,-2 3 39 16,-7-3-39-16,-8 4 12 15,-6-3 24-15,-4 3 1 16,-5-2 7-16,-2 3-16 15,-2-2-13-15,-2 2 33 16,0-2-37-16,-3 3-11 16,-2 0 20-16,0 2-14 15,-1 0 2-15,-2 2-8 0,0-1 0 16,0-1-3 0,0-1 3-16,0-1-60 0,1-3-61 15,2-9-85-15,0 2-278 16,-1-3-497-16</inkml:trace>
  <inkml:trace contextRef="#ctx0" brushRef="#br0" timeOffset="45808.0602">9910 10146 1277 0,'0'0'379'0,"0"0"-173"16,0 0 65-16,0 0-27 15,0 0-79-15,0 0-67 16,0 0-40-16,79-45-9 15,-42 39-34-15,9 1-15 16,5 1 19-16,4-1-19 0,-1-1-87 16,-8 2-102-16,-20 2-192 15,-13 2-313-15,-13 0-570 16</inkml:trace>
  <inkml:trace contextRef="#ctx0" brushRef="#br0" timeOffset="45961.3561">9951 10195 614 0,'0'0'606'16,"0"0"-467"-16,0 0 2 16,0 0-17-16,0 0 14 15,0 0 7-15,139-7-57 16,-36-20-50-16,0-2-38 16,-10-4-11-16,-35 11-255 0,-30 9-394 15</inkml:trace>
  <inkml:trace contextRef="#ctx0" brushRef="#br0" timeOffset="46223.2883">10253 9858 1575 0,'0'0'203'16,"0"0"-60"-16,0 0-65 16,0 0-45-16,0 0 38 15,119 25 10-15,-56-1 30 16,5 5-19-16,-2 3-20 15,-9 1 4-15,-15 2-39 16,-17-4-7-16,-15-2-3 0,-10 1-15 16,-15-4 10-16,-16 3-22 15,-11-5 1-15,-2-2 9 16,-1-5-10-16,6-4-19 16,16-7-85-16,25-8-128 15,18-13-296-15,18-7-686 0</inkml:trace>
  <inkml:trace contextRef="#ctx0" brushRef="#br0" timeOffset="46471.4629">11376 9893 1654 0,'0'0'253'0,"0"0"-81"0,-88-8 76 16,49 8-29-16,2 7-82 15,4 13-32-15,5 10-7 16,8 9-33-16,7 6 1 16,13 1-21-16,0 0-23 15,19 0 23-15,11-7-37 16,12-5-7-16,10-8-1 16,2-12-60-16,13-14-158 15,-12-17-327-15,-15-8-577 0</inkml:trace>
  <inkml:trace contextRef="#ctx0" brushRef="#br0" timeOffset="46659.1475">11571 9556 889 0,'0'0'832'0,"0"0"-463"16,0 0-60-16,0 0-183 16,0 0-47-16,0 0-33 15,12 141 6-15,14-41 31 16,5 6-2-16,0-9 6 15,-2-23-24-15,-7-26-51 16,-4-13-12-16,7-7-228 16,-2-7-401-16,-4-9-528 0</inkml:trace>
  <inkml:trace contextRef="#ctx0" brushRef="#br0" timeOffset="47806.4182">11920 9819 1485 0,'0'0'341'0,"0"0"-30"0,0 0-95 16,0 0-114 0,0 0-43-16,-34 74 40 0,21-31-25 15,-1 4-5-15,4-2-17 16,2-4-37-16,4-9 11 16,4-6-26-16,0-10-13 15,0-12-5-15,9-4-11 16,7-8 28-16,5-16-23 15,8-7-58-15,0-5 40 16,4-1 7-16,-3 7 23 16,-2 5 10-16,-5 10 3 15,-4 10-1-15,-7 5 0 0,1 5 1 16,-2 15 15-16,1 5-7 16,4 3-6-16,5-2 19 15,0-4-20-15,6-8 4 16,0-6-6-16,1-8-23 15,0-5-15-15,-1-17-93 16,-7-7-45-16,-4-5 119 16,-9-4 28-16,-5-1 23 15,-2 5 6-15,0 6 0 16,-5 9 61-16,-2 8 34 16,1 7 23-16,0 4-2 15,5 0-74-15,1 7-29 16,0 9-13-16,0 8 9 0,8 2 12 15,9 4-15 1,4-1-5-16,2 1 15 0,-1-2-9 16,-2-3 7-16,-3-5-1 15,-10-4-13-15,-5-4 24 16,-2-3-23-16,-8-3-1 16,-14 1 18-16,-5-4-17 15,-3-2 5-15,3 1-6 16,9-2 0-16,7 0-7 15,11 0-5-15,1-3-54 16,26-7-11-16,12-3 10 16,13-4 32-16,6-2-40 15,0-5-7-15,-3-3 58 16,-8-4 1-16,-9-3-47 16,-11-6 69-16,-7 1-4 0,-11-1 5 15,-5 5 8 1,-4 5 8-16,-4 9 49 0,-11 10 9 15,-3 7 17-15,0 4-27 16,-3 7-41-16,7 15 0 16,4 2 2-16,7 5-13 15,3-1 24-15,5-1-23 16,14-4-5-16,3-3 24 16,1-3-30-16,1-1 10 15,-1-2-2-15,0 1-10 16,-7-4 27-16,-4-1-27 15,-4-1 0-15,-8-1 12 0,0-2-11 16,-5 3 9-16,-11-1-1 16,-2 1-8-16,-5 2 40 15,3-1-26-15,0-1-9 16,5-1 10-16,6 2-15 16,6-3-1-16,3 1 0 15,0-2 0-15,17 0 8 16,8-6-8-16,5 0-12 15,7 0 11-15,3-8-11 16,1-10-8-16,-4-7-23 16,-4-6-11-16,-8-3 54 15,-4-3-9-15,-9 3 8 16,-3 6 1-16,-3 6 1 16,-5 9 20-16,1 6 25 15,-2 7-16-15,3 0 1 0,1 20-31 16,4 9 2-16,2 5 26 15,1 4-13-15,-2-2 7 16,-2-3-22-16,-1-3 9 16,-5-8-19-16,-1-7-59 15,-1-15-71-15,-11 0-238 16,0-3-639-16</inkml:trace>
  <inkml:trace contextRef="#ctx0" brushRef="#br0" timeOffset="47958.3596">12902 9506 1600 0,'0'0'244'0,"0"0"11"0,0 0-31 15,0 0-91-15,0 0-122 16,0 0-11-16,118 12-135 16,-62 7-189-16,-5-6-427 0</inkml:trace>
  <inkml:trace contextRef="#ctx0" brushRef="#br0" timeOffset="48422.3149">13255 9528 1751 0,'0'0'291'16,"0"0"-55"-16,0 0-46 15,0 0-19-15,0 0-24 0,45 93-35 16,-29-32-10-1,-4 20-6-15,-6 20-23 0,-4-7-28 16,-2-19 20-16,0-24-46 16,0-20-11-16,0 3-8 15,3-4-6-15,6-3 6 16,3-11-1-16,2-11-6 16,3-5-4-16,4-5 1 15,1-14-28-15,-2-6-8 16,-3-6-22-16,-6-1-11 15,-5-1-6-15,-6 1 7 16,0 3 47-16,0 5-22 0,-12 2 47 16,4 3 6-1,0 2 1-15,5 0 14 0,3 6-14 16,0 5 5-16,1 1 25 16,11 5-31-16,0 0-2 15,4 12 2-15,-1 10 8 16,2 5 16-16,-4 2-5 15,0 1-19-15,-4-2 24 16,-2-4-24-16,-3-6-8 16,-1-2-36-16,-3-16-131 15,0 0-309-15,0-3-266 0</inkml:trace>
  <inkml:trace contextRef="#ctx0" brushRef="#br0" timeOffset="48568.4016">13542 9626 1445 0,'0'0'257'0,"0"0"-67"16,0 0-138-16,0 0-23 15,0 0-26-15,65 73-3 16,-25-41-179-16,-1-3-355 0</inkml:trace>
  <inkml:trace contextRef="#ctx0" brushRef="#br0" timeOffset="48926.6818">13981 9866 720 0,'0'0'628'16,"0"0"-272"-16,0 0-27 15,0 0-59-15,0 0-58 16,-95-19-109-16,71 28-17 16,-3 13 20-16,2 10-13 15,6 5-21-15,8 2-36 0,11 1-24 16,5 2 35-16,22-4-47 15,12-9-8-15,10-7-76 16,6-13-73-16,6-9-56 16,0-2-282-16,21-33-94 15,-15 1-277-15,-14-1 609 16</inkml:trace>
  <inkml:trace contextRef="#ctx0" brushRef="#br0" timeOffset="49467.4092">14356 9894 785 0,'0'0'390'15,"0"0"117"-15,-3-81-159 16,-6 57 23-16,-4 12-150 15,-1 7-54-15,-1 5-51 16,-3 13-80-16,-4 12 0 16,0 9-9-16,1 5-18 0,7 3 42 15,7 0-42 1,5-5 6-16,2-3-14 0,6-8 8 16,11-8-9-16,5-8-43 15,5-9-71-15,1-1 13 16,2-12-53-16,-3-12 11 15,1-2 9-15,-4-8 60 16,-6 1 51-16,-3 3 21 16,-6 7 2-16,-6 7 79 15,-3 10 25-15,0 6-17 16,0 0-36-16,-3 9-45 16,0 12 22-16,1 5-10 15,2 4-5-15,0-2 31 16,11-3-34-16,8-3 2 15,5-7 0-15,2-6-12 0,4-8 14 16,-1-1-14-16,1-13-3 16,-3-11-9-16,-5-7-3 15,-7-7-4-15,-1-6 19 16,-4-7 0-16,0-17 7 16,-4 5-7-16,0-1 0 15,-4 6 29-15,-2 22 20 16,0 7 63-16,0 17 10 15,0 12-81-15,0 0-40 16,0 27-1-16,9 12 0 16,3 12 3-16,3 7-3 15,4 3-1-15,-2 1 1 16,-4-4-9-16,-9-2-6 16,-4-6-189-16,-6-6-168 15,-13-13-424-15,1-13-474 0</inkml:trace>
  <inkml:trace contextRef="#ctx0" brushRef="#br0" timeOffset="49657.3076">14640 9866 622 0,'0'0'781'15,"0"-72"-487"-15,0 40 18 16,13 6-46-16,5 16-118 16,6 10-100-16,4 3 11 15,5 23-16-15,1 8-10 16,-1 9-5-16,-5 0-17 0,-5-3 6 15,-10-2-17-15,-6-6-40 16,-7-6-177-16,0-11-160 16,-11-8-230-16</inkml:trace>
  <inkml:trace contextRef="#ctx0" brushRef="#br0" timeOffset="49770.1288">14913 9649 16 0,'0'0'788'0,"0"0"-651"15,0 0-70-15,97-25-54 16,-59 49-13-16,-2 1-178 0</inkml:trace>
  <inkml:trace contextRef="#ctx0" brushRef="#br0" timeOffset="50433.9164">15253 9776 1020 0,'0'0'367'0,"0"0"145"0,0 0-179 15,0 0-66-15,0 0-45 16,0 0-104-16,0 0-50 16,-86-2-2-16,66 31-15 15,2 6 22-15,7 3-38 16,7 0-23-16,4-4 16 16,1-4-26-16,17-7 4 15,5-8-6-15,6-8-9 16,4-7-27-16,4-6-88 15,-2-14-18-15,-6-10 68 16,-4-9 22-16,-8-8 33 16,-6-6 19-16,-5-3 0 15,-6-1 9-15,0 10-9 0,-4 10 0 16,-7 13 52-16,2 18-30 16,-1 6-22-16,1 9 0 15,4 17-11-15,5 3 10 16,0 5-69-16,19-2-139 15,17-6-84-15,11-7-35 16,6-9 15-16,2-10-49 16,-4 0 47-16,-11-9 55 15,-10-8 260-15,-11 0 261 16,-7-2 113-16,-5 5-19 0,-4 5-68 16,-2 5-70-16,-1 4-86 15,0 0-52-15,0 5-63 16,0 11 5-16,0 4 35 15,0 2-23-15,0-2 4 16,-3-3-9-16,-3-3-16 16,0-4 18-16,1-6-20 15,0-2-8-15,2-2 57 16,1 0 43-16,2-10-14 16,0-6 3-16,2-2-39 15,12-3 18-15,5-1-43 16,3 1-21-16,2 4 23 15,1 8-29-15,-1 6 0 16,-2 3 0-16,1 12 1 16,-4 12-14-16,-5 5 2 0,-13 2-102 15,-29 15-28-15,-16-9-164 16,-15-8-558-16</inkml:trace>
  <inkml:trace contextRef="#ctx0" brushRef="#br0" timeOffset="59183.2455">8362 11297 785 0,'0'0'728'0,"0"0"-512"16,0 0-14-16,0 0 10 16,0 0-54-16,0 0-32 15,19-34-40-15,11 26-28 16,12 1-6-16,10-1-38 0,10 3-8 15,8-1 21-15,3 0-27 16,1 1-8-16,0-1-4 16,-7 3-80-16,-9-5-89 15,-4-1-97-15,-15-1-226 16,-17 1-56-16</inkml:trace>
  <inkml:trace contextRef="#ctx0" brushRef="#br0" timeOffset="59421.9499">8787 11028 1224 0,'0'0'323'0,"0"0"-227"0,0 0 73 16,0 0-72-16,0 0-37 16,0 0 18-16,119 1 17 15,-62 14 0-15,2 2-49 16,-4 5-24-16,-7-1 18 15,-15 2-34-15,-12 4-5 16,-18 4 11-16,-3 2-12 16,-23 6-40-16,-56 22-154 15,5-10-371-15,-8-7-826 0</inkml:trace>
  <inkml:trace contextRef="#ctx0" brushRef="#br0" timeOffset="61573.7805">15901 9715 772 0,'0'0'355'0,"0"0"-129"15,0 0-87-15,0 0-70 16,0 0-53-16,0 0 45 16,11 74 31-16,-7-33-34 15,-2 4-21-15,-2 2-37 16,0 13-2-16,0-11-122 16,0-8-358-16</inkml:trace>
  <inkml:trace contextRef="#ctx0" brushRef="#br0" timeOffset="62352.3829">16441 9832 232 0,'0'0'735'0,"0"0"-481"0,0 0-13 15,0 0-4-15,0 0-50 16,0 0-93-16,0 0-33 15,-1 0 1-15,1 0-36 16,0 0-3-16,0-2-17 16,4 2-5-16,5 0 22 15,5 0-22-15,7 0 11 16,4 0-2-16,5 0-1 16,1 0-18-16,2 0-100 15,6 0-137-15,-9 5-104 0,-10-1-258 16</inkml:trace>
  <inkml:trace contextRef="#ctx0" brushRef="#br0" timeOffset="62524.6629">16395 9967 833 0,'0'0'293'16,"0"0"-93"-16,0 0-19 15,0 0-34-15,0 0-64 16,0 0 24-16,136 6-28 15,-21-23-47-15,10-5-27 16,-9-1-5-16,-37 6-225 16,-37 4-328-16</inkml:trace>
  <inkml:trace contextRef="#ctx0" brushRef="#br0" timeOffset="62774.9559">16833 9682 1117 0,'0'0'244'0,"0"0"-7"16,0 0-106-16,0 0-54 16,0 0-27-16,99 15 19 15,-60 2 1-15,0 4-19 16,-8 1 30-16,-7 4-15 16,-10-1-35-16,-10 2 6 15,-4-3-25-15,-11 2 6 16,-11-1-6-16,-7-1-11 15,3-5-2-15,5-2-38 0,21-7-217 16,1-7-250-16,23-3-472 16</inkml:trace>
  <inkml:trace contextRef="#ctx0" brushRef="#br0" timeOffset="63138.3285">17687 9339 1506 0,'0'0'264'0,"0"0"-18"16,0 0-78-16,0 0-102 15,0 0-59-15,-40 92 45 16,31-32 56-16,2 5-32 0,4-2 19 16,3-2-32-16,0-3-7 15,0-5-8-15,3-8-28 16,5-7 18-16,-2-15-27 15,3-12-11-15,0-11 24 16,3 0-7-16,7-16 9 16,3-8-15-16,4-2-10 15,1 5 13-15,0 6-14 16,-3 10-16-16,-1 5 15 16,-3 7-7-16,2 15 8 15,-3 2 0-15,0 3 7 16,-3-1-21-16,-4-1-3 15,1-1-156-15,2-11-93 0,-2-2-241 16,0-11-106-16</inkml:trace>
  <inkml:trace contextRef="#ctx0" brushRef="#br0" timeOffset="63521.9374">18043 9659 1152 0,'0'0'284'16,"0"0"-28"-16,0 0-140 15,0 0-54-15,0 0-12 16,0 0 32-16,0 0-25 16,108 47-30-16,-77-39 17 15,-1-4-32-15,-3-4-5 16,-8 0 17-16,-1-11-17 16,-7-6 9-16,-1-3 1 0,-6-1-3 15,-1 4 51-15,-3 4-11 16,0 4 24-16,0 9 5 15,0 0-53-15,2 8-21 16,4 17 0-16,5 9-8 16,5 8 27-16,4 6 12 15,3 3 2-15,-5-1 10 16,-2-3-30-16,-7-6 4 16,-7-3-14-16,-2-9-10 15,-3-4 18-15,-18-6-20 16,-6-5 0-16,-7-8-2 15,-2-6-35-15,0 0-63 16,12-30-142-16,10-4-119 0,14-4-465 16</inkml:trace>
  <inkml:trace contextRef="#ctx0" brushRef="#br0" timeOffset="63904.1076">18641 9634 1425 0,'0'0'282'15,"0"0"-169"-15,0 73 94 16,0-23-21-16,2 4 2 16,4 4-91-16,4-2-13 15,-2-3-9-15,-4-7-41 16,-2-6-3-16,-2-9-31 0,0-11 12 16,0-10-8-1,-2-10-4-15,-8 0 0 0,-8-24 0 16,0-12-11-16,-1-22-8 15,2-25-12-15,11 3 19 16,6 5 11-16,0 16 1 16,16 20 0-16,6 4 1 15,6 6 1-15,2 15 2 16,1 11-4-16,-1 3-3 16,-5 14-3-16,-6 11 6 15,-6 7 0-15,-12 4 8 16,-1 2-7-16,-14-1 5 15,-11-1-6-15,-5-5-30 0,1-4-107 16,2-7-165 0,9-8-255-16,9-8-328 0</inkml:trace>
  <inkml:trace contextRef="#ctx0" brushRef="#br0" timeOffset="64221.0646">18960 9632 150 0,'0'0'1337'16,"0"0"-1170"-16,0 0 8 16,0 0 55-16,-53 100-58 15,45-55-3-15,3 0-58 16,5-3-45-16,0-4 11 16,11-12-41-16,6-7-18 15,2-13 9-15,2-6-26 0,3-2 29 16,3-17-19-16,0-7-10 15,-2-9 26-15,-4-4-26 16,-8-7-1-16,-4 0 0 16,-6-1-39-16,-3 7 12 15,-6 9-4-15,-9 10-27 16,-1 13 21-16,4 8-109 16,4 0-66-16,8 17-106 15,5 4-238-15,10-4-329 0</inkml:trace>
  <inkml:trace contextRef="#ctx0" brushRef="#br0" timeOffset="64453.7389">19344 9406 1739 0,'0'0'299'0,"0"0"68"15,0 0-75-15,0 0-188 16,0 0-103-16,0 0 30 15,34 88-5-15,-13-28 36 16,0 5 1-16,-3-2-36 16,-2-7-10-16,-5-8-17 15,-7-7-119-15,-4-10-75 16,-6-15-288-16,-10-9-91 16,-4-7-584-16</inkml:trace>
  <inkml:trace contextRef="#ctx0" brushRef="#br0" timeOffset="64896.6407">19287 9624 1122 0,'0'0'187'0,"0"0"-139"15,88-6 17-15,-34 5-21 16,4-2-21-16,0-4-6 16,-6-3-15-16,-10-9 12 15,-7-13-6-15,-7-22 57 16,-9 0 117-16,-7-6-50 15,-7 6 26-15,-5 18 31 16,0 8-17-16,0 12 6 16,-6 16-103-16,0 10-66 15,-6 32 22-15,3 26-18 0,0 1 28 16,3-3 29 0,3-8-6-16,0-14 6 0,3 4-41 15,-1-1-28-15,1-10 10 16,0-10-11-16,0-15-1 15,5-7 0-15,7-5 1 16,5-5-4-16,2-12 4 16,4-2 0-16,-1 2 3 15,-4 4-3-15,-2 4 0 16,-4 8-1-16,1 1 3 16,1 5-8-16,5 13 1 15,-1 3 5-15,3 2-6 16,0 0 6-16,-4-3-1 15,-3-4-52-15,0-6-98 16,5-10-96-16,-4 0-84 0,0-8-403 0</inkml:trace>
  <inkml:trace contextRef="#ctx0" brushRef="#br0" timeOffset="65715.4322">20075 9535 753 0,'0'0'577'0,"0"0"-369"15,0 0-100-15,0 0 36 16,0 0-2-16,0 0-57 16,0 0-18-16,12 89-28 15,-3-76-11-15,0-4 7 16,1-6-3-16,-1-3 25 0,5 0 57 16,3-12-52-16,3-6-10 15,1-4-37-15,-2-7-3 16,0-4-1-16,-5 4-10 15,-4-2 22-15,-1 8-23 16,-7 9 1-16,-2 11 51 16,0 3-34-16,-11 17-18 15,-4 12 16-15,-2 8-14 16,1 4 28-16,5 0-30 16,8-4 6-16,3-3 2 15,11-6-8-15,24-6-20 16,13-11 9-16,11-8-41 15,10-3-42-15,-5-9-81 16,-8-13 20-16,-11-6 78 16,-13-7 54-16,-10-2 23 0,-10 0 42 15,-9 3 26-15,-3 7 62 16,0 10-18-16,0 9-26 16,-6 6 21-16,-1 2-71 15,0 3-23-15,3 10-7 16,1 4 1-16,3 0 8 15,0 1-14-15,14 0-1 16,1 1 20-16,1-1-20 16,-1-2 0-16,-2-2-1 15,-5-3 2-15,-4-1 6 16,-4-2-7-16,0 1 0 16,-4 0 6-16,-10 1-6 15,-4 0 9-15,-1 2-6 0,3 0 5 16,2 0 8-16,7 0-16 15,5 1 0-15,2-1 4 16,12-4-4-16,11-2 1 16,7-3-1-16,4-3 1 15,6-3 13-15,-1-16-14 16,1-5 0-16,-1-10 2 16,-7-2-1-16,-3 0 7 15,-10 9 9-15,-4 7 25 16,-9 8 86-16,-3 10-37 15,-1 2-61-15,-1 2-9 16,2 13-15-16,0 6 5 16,0 2-11-16,1 1 7 0,-4 0-4 15,0-7-3 1,0-3-93-16,0-4-61 0,0-10-37 16,-5-5-102-16,-3-15-313 15,-2-4-617-15</inkml:trace>
  <inkml:trace contextRef="#ctx0" brushRef="#br0" timeOffset="65821.1924">21065 9247 310 0,'0'0'87'0,"0"0"-87"16,70 99-120-16</inkml:trace>
  <inkml:trace contextRef="#ctx0" brushRef="#br0" timeOffset="66059.4628">21369 9416 107 0,'0'0'1095'16,"0"0"-756"-16,0 0-79 15,0 0-55-15,0 0-39 16,0 0-88-16,-83 59-11 16,74-31 2-16,6 1-20 15,1 0 5-15,2 0-37 16,0 0-9-16,3 3 10 15,7-1-17-15,-1 1 9 16,-2-1-10-16,-6-2 1 16,-1-2 8-16,-10-3-9 15,-17-5-10-15,-28-8-109 0,4-7-259 16,6-4-1096-16</inkml:trace>
  <inkml:trace contextRef="#ctx0" brushRef="#br0" timeOffset="67177.8382">22687 8685 1077 0,'0'0'386'0,"0"0"-73"16,0 0-31-16,118-25-56 15,-71 70-106-15,1 42-13 16,-5 48-30-16,-9 27 4 16,-14 18 87-16,-13-6-33 15,-2-16-20-15,1-9-12 16,3-18-35-16,6-20-28 15,0-32-40-15,1-28 11 16,-5-24-26-16,0-16 15 16,0-7-60-16,3-4 28 0,6-13 13 15,4-32-52-15,1-35-41 16,-7-31 13-16,-11-7 35 16,-7 18-34-16,-16 29 37 15,-11 33 52-15,-10 11 9 16,-13-3 0-16,-7 0 0 15,1 1 2-15,10 12 14 16,18 5-16-16,22 9-8 16,7 3-14-16,43 2-44 15,39 9 45-15,35-2-43 16,12-2-60-16,-20-7 10 16,-35 0-38-16,-34-5 45 15,-15-9 26-15,-5-3 49 0,-5-5 32 16,-7-1 47-1,-9 2 77-15,0 3 31 0,-4 5-19 16,-7 7 4-16,1 6-41 16,1 3-47-16,-3 22-23 15,-1 11-9-15,-1 13 1 16,2 2 33-16,5-1-29 16,7-4-2-16,0-9-4 15,4-5-17-15,14-9-2 16,4-9-2-16,4-11-40 15,1-3 14-15,3-14-63 16,-2-12-74-16,-4-11 34 16,-5-9 47-16,-7-7 45 15,-6-1 7-15,-4 3 32 16,-2 11 1-16,0 12 1 0,0 14 17 16,-3 11-1-16,3 3-17 15,0 16-2-15,0 10 1 16,10 7 0-16,9 3-14 15,8-1-3-15,6-3-76 16,0-11-98-16,-2-9-24 16,-6-9 63-16,-5-3 42 15,-7-10 85-15,-5-12 25 16,-3-4 66-16,0-1 57 16,-3 5 96-16,-1 8-33 15,-1 8-46-15,2 6-88 16,-2 11-51-16,1 15 45 15,1 6-6-15,-2 4 9 0,0-2 7 16,0-5-19 0,0-7-5-16,0-8-26 0,-2-6-5 15,2-8 23-15,0 0 18 16,3-13 43-16,13-8-54 16,4-4-21-16,4-1 5 15,1 5-15-15,-3 6 1 16,-2 10 19-16,-2 5-20 15,-2 0 0-15,1 12 4 16,-2 5-4-16,1-1 8 16,-2 1-8-16,2-4-68 15,3-10-156-15,-5-3-313 0,-2 0-512 16</inkml:trace>
  <inkml:trace contextRef="#ctx0" brushRef="#br0" timeOffset="67494.7119">24460 8939 1222 0,'0'0'203'15,"0"0"-75"-15,0 0 60 16,0 0-42-16,0 0-89 16,-77 75-26-16,60-60-30 15,1-4-1-15,2-6 20 16,2-5-19-16,6-2 63 0,6-13 68 15,0-7-46 1,6-3 16-16,15-2-13 0,3 3-13 16,3 4 31-16,-3 7-49 15,1 11-40-15,-1 2-4 16,1 25-14-16,-2 14 38 16,-4 10 6-16,-1 8-13 15,-7 6 24-15,-4 0-55 16,-3 25-9-16,-4-16-174 15,3-12-481-15</inkml:trace>
  <inkml:trace contextRef="#ctx0" brushRef="#br0" timeOffset="67608.3578">24808 9550 1318 0,'0'0'829'16,"0"0"-513"-16,0 0-106 0,0 0-91 15,0 0-119-15,-68-78-71 16,28 67-694-16</inkml:trace>
  <inkml:trace contextRef="#ctx0" brushRef="#br0" timeOffset="68426.4347">6310 13014 1813 0,'0'0'692'0,"0"0"-550"16,0 0-81-16,0 0 79 15,0 0-2-15,93-22-5 0,-8 10-79 16,21 1-23-16,10-2 7 15,-7-1-20-15,-24 3-11 16,-28 2-7-16,-14 3-33 16,-10 1-79-16,0-1-174 15,-8-1-309-15,-10 3-314 0</inkml:trace>
  <inkml:trace contextRef="#ctx0" brushRef="#br0" timeOffset="68612.6179">6610 13142 973 0,'0'0'1309'0,"0"0"-1140"0,0 0-59 15,0 0 30-15,0 0 18 16,0 0-40-16,160-53-42 16,-50 17-59-16,8-3-1 15,-6 5-16-15,-16 4-194 16,-35 8-387-16,-12-1-1009 0</inkml:trace>
  <inkml:trace contextRef="#ctx0" brushRef="#br0" timeOffset="73441.6904">10466 14500 1807 0,'0'0'374'0,"0"0"-264"15,0 0-98-15,0 0 55 0,0 0-6 16,0 0-38-1,-51-80 7-15,83 57-24 0,12-2-5 16,9 0-1-16,8 3-26 16,3 2-20-16,3 5-83 15,-3 2-67-15,9 2-88 16,-15 3-225-16,-20 3-457 0</inkml:trace>
  <inkml:trace contextRef="#ctx0" brushRef="#br0" timeOffset="73622.406">10456 14657 1967 0,'0'0'259'0,"0"0"-194"0,0 0-65 16,0 0 4-16,107-62-4 15,36-8 1-15,39-14-1 16,28-10-78-16,-50 27-272 15,-44 16-520-15</inkml:trace>
  <inkml:trace contextRef="#ctx0" brushRef="#br0" timeOffset="76237.3239">2015 10281 935 0,'0'0'242'0,"0"0"-132"16,0 0 0-16,0 0 2 16,-105 52-41-16,71-7 47 15,-6 10-23-15,9 5-25 16,3-2 5-16,9 1-27 16,10-4-15-16,9-5-9 15,0-1-23-15,6 1 26 0,6 1-19 16,0 1-8-1,-9 0 15-15,-3 2-14 0,0 1 6 16,-19-1-5-16,-8-4-1 16,-1-6 30-16,-2-10-20 15,7-11-5-15,4-9 16 16,6-11 15-16,2-3 50 16,5-11 11-16,3-12-69 15,3 0 5-15,0 1-25 16,0 5-8-16,6 9-1 15,6 8 0-15,4 1-14 16,5 24-5-16,5 22 19 16,1 35 22-16,-8 35 7 15,-13 19 18-15,-6 6 14 16,-28-1 8-16,-13-6-2 0,-9-2 1 16,-3 1-29-16,1-4 24 15,13-2-27-15,12-4-27 16,8-11 24-16,16-11-27 15,3-25 30-15,0-24-17 16,15-12-19-16,3-9 31 16,4 2-31-16,5-2 1 15,1 0 15-15,2-11-15 16,-3-8 7-16,2-9-8 16,-1-4 0-16,2-10-1 15,1-16-95-15,2-28-118 16,-5 8-162-16,-10 0-564 0</inkml:trace>
  <inkml:trace contextRef="#ctx0" brushRef="#br0" timeOffset="76402.2021">1775 12975 1647 0,'0'0'700'0,"0"0"-700"15,0 0-35-15,0 0 35 16,0 0-12-16,0 0-124 16,85-53-426-16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14T10:06:39.479"/>
    </inkml:context>
    <inkml:brush xml:id="br0">
      <inkml:brushProperty name="width" value="0.05292" units="cm"/>
      <inkml:brushProperty name="height" value="0.05292" units="cm"/>
      <inkml:brushProperty name="color" value="#FF0000"/>
    </inkml:brush>
  </inkml:definitions>
  <inkml:trace contextRef="#ctx0" brushRef="#br0">10850 4550 624 0,'0'0'415'0,"0"0"-118"16,0 0 0-16,0 0-25 15,0 0-17-15,0 0-24 16,-16 15-54-16,19-15-21 16,17-12 0-16,8-15 36 15,8-11-67-15,10-8-38 16,8-8-19-16,1-4-42 15,5-1 7-15,-5 4-22 16,-6 6-10-16,-6 6 28 16,-10 7-29-16,-6 5 0 15,-10 4 1-15,-6 5-1 16,-5 5-18-16,-4 2-42 16,-2 6-55-16,0 3-57 0,-27 6-124 15,6 0-231-15,-4 0-264 16</inkml:trace>
  <inkml:trace contextRef="#ctx0" brushRef="#br0" timeOffset="284.5525">11018 3976 1719 0,'0'0'386'0,"0"0"-65"16,0 0-171-16,0 0-59 15,0 0-6-15,0 0 20 16,125-30-8-16,-62 15-51 0,0 0-25 16,-2 4-9-16,-9 5-11 15,-10 6 14-15,-11 1-15 16,-9 17-8-16,-11 10 7 16,-4 10 2-16,-7 6 11 15,0 3 5-15,-10 4-11 16,-5-3-6-16,-1-6-94 15,0-3-139-15,3-14-150 16,4-14-792-16</inkml:trace>
  <inkml:trace contextRef="#ctx0" brushRef="#br0" timeOffset="1307.8569">11707 3409 1249 0,'0'0'352'0,"0"0"-13"0,0 0-18 16,0 0-68-16,-97-13-74 15,79 20-72-15,0 15-16 16,6 15-50-16,5 7 4 15,4 9 6-15,3 0-16 16,1-3-3-16,16-5-26 16,7-9-5-16,4-8 10 15,3-14-11-15,2-11-8 16,-2-3-4-16,-2-25-31 16,-7-11-11-16,-10-11-10 15,-12-19 6-15,-7-21 58 0,-36-23 1 16,-10-6 0-16,-7 3 0 15,13 25 0-15,17 33 20 16,13 19-10-16,6 16 19 16,3 6 58-16,2 4-16 15,3 7-27-15,3 3-41 16,0 16 5-16,18 31-9 16,6 5 1-16,6 12 0 15,4 5 29-15,-2-8-29 16,6 3 5-16,1-7 3 15,-3-10-9-15,-3-13-31 16,-4-12-132-16,-2-22-147 16,-9 0-269-16,-7-19-488 0</inkml:trace>
  <inkml:trace contextRef="#ctx0" brushRef="#br0" timeOffset="1868.7225">11773 3205 1617 0,'0'0'280'0,"0"0"-104"15,0 0-88-15,0 0-33 16,0 0 9-16,0 0-26 16,91 53-22-16,-57-53 8 15,-1-2-23-15,-8-10 8 16,-8-6-2-16,-7-1-5 15,-9-3 7-15,-1 3 1 0,0-1 45 16,-13 4 34-16,-2 2-4 16,-3 4-2-16,2 5 40 15,-4 5-11-15,4 0-22 16,-3 9-47-16,-1 11-19 16,5 9 18-16,4 8-14 15,3 4-1-15,8 2 2 16,0-2-28-16,15-7 25 15,10-5-26-15,11-10 1 16,7-10-7-16,6-9-2 16,1-12-29-16,-1-18-29 15,-7-15-66-15,-12-6 8 16,-13-7 25-16,-14-3 56 0,-3 2 43 16,-3 5 0-16,-10 10 16 15,4 11 48-15,0 16 35 16,6 8 34-16,1 9-57 15,2 0-56-15,0 11-20 16,11 14 11-16,10 9 8 16,4 4 11-16,2 2-19 15,3-3 11-15,-3-2-22 16,-3-9-10-16,-7-6-37 16,-6-9-137-16,-11-11-85 15,-11-17-76-15,-9-7-636 0</inkml:trace>
  <inkml:trace contextRef="#ctx0" brushRef="#br0" timeOffset="1998.0246">12023 2614 1064 0,'0'0'191'16,"0"0"-120"-16,0 0-24 16,45 93-21-16,9-41-26 15,-4-11-178-15,-1-8-600 0</inkml:trace>
  <inkml:trace contextRef="#ctx0" brushRef="#br0" timeOffset="2477.0016">12396 2646 1415 0,'0'0'275'0,"0"0"13"16,0 0-88-16,0 0-81 15,-68 83-22-15,66-52-53 16,2 0-32-16,8-6 15 15,12-3-27-15,7-10 1 16,4-5-1-16,1-7 2 16,-2 0 11-16,-5 0-13 15,-7 0 0-15,-8 0-3 16,-5 0 3-16,-5 0-2 16,0 7 2-16,-6 9 19 15,-7 4 42-15,-3 1-3 16,2 3-31-16,2-4 16 15,6 2-29-15,4-4-7 16,2-2-5-16,0-3-2 16,15-7 0-16,6-3-18 0,3-3 10 15,1-1 6-15,1-16-10 16,-4-4-3-16,-3-5 14 16,-7-1 1-16,-3 1 13 15,0 3 10-15,-3 6 10 16,-1 6 48-16,1 6-8 15,0 4-25-15,5 1-12 16,3 3-15-16,2 10 18 16,2 3-16-16,0 3-23 15,-6 0 0-15,-3-6-34 16,-8-1-123-16,-8-12-10 16,-14 0-193-16,-3-4-661 0</inkml:trace>
  <inkml:trace contextRef="#ctx0" brushRef="#br0" timeOffset="2614.1479">12447 2486 1356 0,'0'0'373'0,"0"0"-111"15,0 0-150-15,0 0-75 16,0 0-15-16,0 0-22 16,112 85-13-16,-54-55-172 15,-7-7-480-15</inkml:trace>
  <inkml:trace contextRef="#ctx0" brushRef="#br0" timeOffset="2935.2243">12818 2532 1558 0,'0'0'299'0,"0"0"70"16,0 0-177-16,0 0-86 15,-34 85 10-15,34-39-25 16,0 4-2-16,8 3-13 15,11-6-41-15,6-7 1 16,2-10-26-16,3-13-10 16,-4-10 15-16,-1-7-9 15,-3-18-5-15,-7-14-1 16,-8-12-13-16,-7-5 2 16,0-8 11-16,-19 1 0 15,-9 4-1-15,-4 5-7 16,-2 15-1-16,6 13-3 0,4 14-21 15,9 5 0-15,9 13-66 16,6 8-48-16,21 5-146 16,10-3-238-16,3-7-180 0</inkml:trace>
  <inkml:trace contextRef="#ctx0" brushRef="#br0" timeOffset="3259.8812">13035 2423 666 0,'0'0'1021'0,"0"0"-741"16,0 0-47-16,0 0-128 16,0 0-41-16,0 0 32 0,0 0-4 15,43 86-35-15,-28-56 1 16,-4-2-33-16,-3-5-19 16,-3-6 15-16,-4-5-13 15,-1-8 1-15,0-4 10 16,0-6 71-16,0-18 4 15,-7-10-46-15,2-10-12 16,2-4 25-16,3 0-22 16,0 9 0-16,3 7 1 15,12 14-34-15,6 10 17 16,4 8-23-16,5 4-17 16,3 15 16-16,-2 9-4 15,-6 8-50-15,-20 34-120 0,-5-10-134 16,-5-2-620-16</inkml:trace>
  <inkml:trace contextRef="#ctx0" brushRef="#br0" timeOffset="3543.7141">12357 3371 2176 0,'0'0'299'0,"0"0"-179"0,0 0-27 15,0 0 69 1,72 79-20-16,-33-37-19 0,3 5-42 16,-2 3-41-16,0 3-18 15,-7-2-21-15,-8-1-2 16,-7-2-7-16,-8-8-85 15,-7-8-89-15,-3-20-108 16,-14-7-292-16,-6-5-615 0</inkml:trace>
  <inkml:trace contextRef="#ctx0" brushRef="#br0" timeOffset="3705.3353">12305 3771 1910 0,'0'0'361'0,"0"0"-198"0,0 0-72 16,0 0-32 0,151-83-32-16,-32 10 3 0,8-13-30 15,-27 16-127-15,-36 14-524 0</inkml:trace>
  <inkml:trace contextRef="#ctx0" brushRef="#br0" timeOffset="5742.9659">12688 3195 918 0,'0'0'911'0,"0"0"-655"15,0 0 13-15,0 0-120 16,0 0-83-16,0 0 26 15,24 89 20-15,3-35-21 16,1 3-12-16,-2-3-44 16,1-7-23-16,-3-6 7 15,-4-10-18-15,-4-7 5 0,-5-12-6 16,-5-10-71 0,-3-2 56-16,-3-18 9 0,0-14 3 15,0-10 3-15,0 1 5 16,0 2-5-16,0 10 0 15,5 8 0-15,4 14 10 16,4 5-10-16,4 2 0 16,3 12 2-16,4 7 4 15,1 5 3-15,1-4-2 16,-2-2-1-16,1-6 8 16,-2-11-14-16,-3-1-1 15,-2-17 1-15,-3-14-9 16,-7-10-13-16,-8-6-1 15,0 1-14-15,-8 3 36 0,-10 6-6 16,-2 13 1-16,0 8 5 16,4 8-5-16,4 8 6 15,3 0 0-15,5 0-7 16,4 5-2-16,0 7 8 16,8 0-7-16,9 1 8 15,4 1 1-15,1 0 5 16,-1 3-6-16,1 5 8 15,2 3 20-15,-3 1 0 16,0 4-11-16,-2-3 8 16,-2-2-19-16,1-5 0 15,-5-7-6-15,2-6 0 16,-3-7-9-16,3-2-34 16,-3-18-29-16,-2-6-13 15,-6-7 8-15,-4-4 24 0,0-2 27 16,0 1 18-16,-8 2 7 15,-3 7 2-15,4 5 9 16,-1 9 33-16,1 6 13 16,5 5 23-16,1 4-2 15,1 0-33-15,0 8-20 16,0 12-1-16,9 6-8 16,7 1 13-16,8 3-14 15,6-2-2-15,4-3-12 16,5-9 10-16,1-9-20 15,-1-7-67-15,-5-7-66 16,-5-18-32-16,-9-11-138 16,-9-8-55-16,-11-9 115 0,0-3 122 15,-12-1 109-15,-7 8 22 16,-1 10 108-16,5 11 114 16,1 15-10-16,3 9 11 15,2 4-69-15,2 8-106 16,1 13-2-16,4 6 3 15,2 3-10-15,0 1-2 16,15-2-19-16,6-2 1 16,7-4-17-16,2-1-2 15,3-5 17-15,0-3-17 16,-5-1-7-16,-7 0-1 16,-3 0-11-16,-14-1 6 15,-4 1 5-15,-3-1 8 0,-18 1 9 16,-4 0-8-1,-3-4 0-15,3-1 5 0,5-5-6 16,5-3-26-16,8-2-56 16,7-15-89-16,0-6-10 15,9-9-64-15,10-6-19 16,-1-4 66-16,-3-5 65 16,-6-2 85-16,-6-2 48 15,-3 1 54-15,0 1 100 16,-11 5 81-16,-1 9 20 15,2 12 1-15,1 9-38 16,7 11-14-16,1 3-48 16,1 11-106-16,0 17-5 15,14 13-24-15,6 7 8 0,6 5 12 16,2 1-14-16,3-3 2 16,2-3-16-16,0-7-11 15,-5-9 16-15,-2-10-18 16,-8-11-38-16,-4-11-32 15,-6-7 22-15,1-20 19 16,-3-9-47-16,-5-5 0 16,-1 0 67-16,0 2-6 15,0 5 15-15,0 6 0 16,0 6 0-16,-1 9 1 16,-1 6 14-16,0 4-4 0,2 3-5 15,0 1-6 1,0 15 0-16,7 4 1 0,5 2 5 15,4 0 5-15,1 0-11 16,0-5-42-16,0-5-19 16,-1-5-82-16,-4-7-103 15,0 0 34-15,-3-8-2 16,-3-11 59-16,0-4 41 16,0-4 49-16,-3 0 60 15,-2 5 5-15,-1 3 69 16,0 8 96-16,0 6 54 15,0 5 14-15,-3 0-83 16,-2 16-106-16,0 5 10 16,4 4-11-16,1 2-15 15,0-2-4-15,4-5-12 0,8-3-3 16,0-7-5-16,1-7-2 16,-1-3 19-16,-3-3-15 15,-3-14-6-15,-2-7 14 16,-4-8-14-16,0-3 6 15,-16-7-6-15,-9-1 0 16,-6 1 3-16,-5 7-3 16,0 10 0-16,3 14 7 15,8 11-6-15,7 0-1 16,9 18-25-16,9 0-48 16,0 1-83-16,22 0-107 15,3-5-258-15,-3-10-365 0</inkml:trace>
  <inkml:trace contextRef="#ctx0" brushRef="#br0" timeOffset="5931.4144">14127 2587 1205 0,'0'0'738'16,"0"0"-429"-16,0 0-73 16,0 0-150-16,0 0-33 15,35 83 46-15,-5-34-2 16,6 8-26-16,4-1-14 15,-1-3-40-15,2-7-17 16,-9-5-2-16,-7-10-182 16,-8-11-183-16,-8-9-549 0</inkml:trace>
  <inkml:trace contextRef="#ctx0" brushRef="#br0" timeOffset="6323.6425">14466 2585 1798 0,'0'0'318'16,"0"0"24"-16,0 0-187 16,0 0-32-16,-67 78 13 15,63-36-49-15,4 5-41 16,0-3 9-16,13 2-41 16,4-8-13-16,3-9 19 15,3-7-19-15,-4-11-1 16,-1-11-39-16,-3-4-39 15,-5-25 77-15,-5-21-49 0,-5-29 13 16,-8-28 24-16,-17-17 11 16,-8-2 2-16,-4 8 7 15,12 28-6-15,4 27 29 16,9 27 13-16,3 21 38 16,5 8 27-16,2 7-45 15,2 0-39-15,0 38-24 16,22 29 0-16,17 27 35 15,10 9-26-15,-7-15 3 16,-7-25-4-16,-15-20-7 16,-8-4-2-16,2 19-86 15,-7-10-206-15,-4-6-359 0</inkml:trace>
  <inkml:trace contextRef="#ctx0" brushRef="#br0" timeOffset="6479.5608">14808 2417 2440 0,'0'0'520'0,"0"0"-303"15,0 0-100-15,0 0-84 16,0 0-33-16,0 0-63 16,0 0-430-16,-60 24-1182 0</inkml:trace>
  <inkml:trace contextRef="#ctx0" brushRef="#br0" timeOffset="10150.3787">4285 6708 1498 0,'0'0'649'15,"0"0"-451"-15,0 0-80 0,0 0-52 16,85 5 42-1,15-5 58-15,52-11-5 0,29-17-32 16,11-10-47-16,-13-3 4 16,-24-1-22-16,-19 4-7 15,-35 9-29-15,-31 10-22 16,-31 8 14-16,-15 4-20 16,-9 3-13-16,-2 1-1 15,-7 1-37-15,-6 2-22 16,-7 0-53-16,-47 12-153 15,2 3-189-15,-9 2-319 0</inkml:trace>
  <inkml:trace contextRef="#ctx0" brushRef="#br0" timeOffset="10451.0379">4376 6974 1534 0,'0'0'669'0,"0"0"-540"16,0 0-15-16,0 0 91 15,97 4 80-15,12-24-27 16,47-21-80-16,28-11-42 16,4-8-16-16,-15 2-43 15,-26 10 1-15,-20 3-23 16,-30 12-25-16,-31 11 3 15,-23 10-25-15,-16 3-7 0,-6 4 14 16,-5-1-15-16,-5 4-31 16,-11 2-83-16,-64 22-124 15,-7 5-253-15,-24 5-1407 16</inkml:trace>
  <inkml:trace contextRef="#ctx0" brushRef="#br0" timeOffset="31666.0236">5095 5194 766 0,'0'0'147'0,"0"0"-63"16,-90-10 61-16,53 10 24 16,-3 0-36-16,1 0-13 15,2 0-53-15,-6 0 19 16,1 1 4-16,-2 10-34 16,0 0-17-16,0 3-12 15,1 3-20-15,3 2 14 16,1 0-21-16,6 2-1 15,2 2-50-15,-8 23-133 16,8-9-122-16,3-1-557 0</inkml:trace>
  <inkml:trace contextRef="#ctx0" brushRef="#br0" timeOffset="34841.9566">2417 12521 646 0,'0'0'172'16,"0"0"-39"-16,0 0-5 15,0 0-29-15,0 0 18 16,0 0-42-16,0 0-9 0,-1 0-1 16,1 0-17-1,3 0 28-15,9-3-14 0,9 3-15 16,0-2 10-1,11 0-23-15,-3 0-14 0,8 1 9 16,0 1-17-16,-1 0 10 16,2 0-15-16,-4 0 2 15,3-5 10-15,-4-1-7 16,-5-5-11-16,2-1 18 16,-2-4-6-16,-2-4 14 15,1 0-23-15,1-4-2 16,-1-1 16-16,0 1-18 15,-2 2 0-15,2 1 4 16,-2 1-3-16,-2 1 8 0,-1 0-9 16,0 0 0-16,-2 1 11 15,2-2-11-15,-1 3 0 16,-3 1 9-16,1 0-8 16,-1 4-1-16,2-2 0 15,-1 1 7-15,2 3-5 16,-2-4-2-16,5 0 0 15,0-2-1-15,0 0 7 16,-2-1-4-16,1 2-2 16,-1-2 0-16,0 1 5 15,-2 2-5-15,-1 0-11 16,-1-2 11-16,0 2 1 16,-2-2 8-16,1-2-9 0,-1-2 0 15,2-2 3 1,0 0-3-16,-3-2-1 0,3 0 1 15,-2-2 0-15,-1 3 9 16,3-2-9-16,-3 0 0 16,1 1 11-16,-1-1-11 15,0 0 10-15,-3 2 5 16,2-1-2-16,0 2 24 16,-3 1-3-16,4-3-28 15,-2 3 29-15,2 0-33 16,0 1-1-16,3 2 11 15,-3 1-5-15,-2-1 2 16,4 1-9-16,-1 1 1 16,-1-1 8-16,1-1-9 0,1-3 0 15,1 1 0 1,-2-3 1-16,-1 0 5 0,4-3-6 16,-2 0 0-16,-1-1-6 15,1 3 6-15,-1-3 0 16,-1 2-1-16,-2 2 2 15,-1 0 8-15,-1 0-9 16,2 1 1-16,-1 0-6 16,1-2 5-16,-2 2 0 15,4-2 0-15,-2 0 1 16,-2-1 5-16,2 0-6 16,-4 2 0-16,0-1 2 15,1 1-2-15,-2 0 0 16,1-2 0-16,1-2 6 0,-1-1-2 15,3-3-4-15,0 0 0 16,2 0 3-16,-4 1-3 16,3 2 0-16,-5 2 5 15,5 0-4-15,-5 2 6 16,-1 2-7-16,1-3 0 16,-1 2 0-16,-1-4 0 15,2 1 0-15,-2-2-1 16,1-2 3-16,3-1-1 15,-2 1-1-15,1 1 0 16,3-1 8-16,-5 1-8 16,2-1-2-16,0-1-4 0,0 1 9 15,2-1-3-15,-1 0 0 16,0 1 0-16,-2 0-3 16,1 1 3-16,3 1 0 15,-5 0-1-15,1 2 7 16,-1 1-3-16,2 0-3 15,-1 0 0-15,-1-3-3 16,2 1 3-16,1 0 0 16,1-5-2-16,1-1 11 15,-2-3-8-15,1-1-1 16,-1 1 0-16,2-1-1 16,0 1 1-16,-3 2-1 15,0 1-1-15,0-1 4 0,3 0 5 16,-2 1-7-16,2-3 0 15,0 0-6-15,0-2 6 16,3-1 0-16,-3-2-1 16,1 3 3-16,-1 1-9 15,-1 3 7-15,-1 0 0 16,2 1-3-16,0 1 3 16,-2 1 0-16,1-1-1 15,2 3 7-15,1 0-9 16,2 0 3-16,-1-1 0 15,3 2-6-15,-3 2 6 16,1 1-1-16,-2-1 1 16,-1 3 0-16,-1 0-7 0,4-2 7 15,-2-1-2 1,2-1-5-16,5-2 7 0,0-2-9 16,1 0 9-16,1 1-8 15,-2-3 2-15,1 3 3 16,-4 1 3-16,1-1-12 15,-1 2 12-15,-1-1-2 16,0 0 2-16,0-3 0 16,2-1-6-16,-1-1 6 15,0 0-10-15,0 2 0 16,-3-2 7-16,1 4-2 16,-4 1 4-16,3-1 2 15,-3 1 3-15,3 0-4 16,-2 0 0-16,1-1 1 0,1-1 0 15,0 2-1-15,1 1 0 16,-2 0 0-16,2 0 3 16,-4-1-3-16,3 0 0 15,-3-3 5-15,1-3-5 16,1-1-5-16,-1-1 4 16,0-3 2-16,1-2 7 15,2 4-8-15,-1 2 0 16,0 0 5-16,0 4-5 15,0 2 0-15,-3 1 0 16,1 1 1-16,-1 2 9 16,0 0-10-16,-3-1 0 15,3 2-5-15,0-1 5 0,-2-1 0 16,-2-2 0 0,5 3 0-16,-2 1 2 0,1 1-2 15,-2 2 0-15,2 2-6 16,3 1 6-16,-2-1 0 15,2 0-1-15,-1 0 2 16,-1 1 5-16,2 0-6 16,-3 1 0-16,1 2-6 15,-2 2 6-15,-2 0 0 16,6 1 0-16,-2 0 1 16,2-1 0-16,3-2-1 15,1-1 0-15,-1 0 3 16,3 0-3-16,-3 2-1 15,0 2 1-15,-5 3 0 16,-4 4 4-16,-4-1-4 0,2 4 0 16,-4 2-15-16,0 1 14 15,0-2-120-15,0 2-50 16,2 0-178-16,-5-1-56 0</inkml:trace>
  <inkml:trace contextRef="#ctx0" brushRef="#br0" timeOffset="42384.3952">12208 8815 848 0,'0'0'519'15,"0"0"-356"-15,0 0-5 16,0 0 32-16,0 0-21 15,100-37-7-15,-58 24-63 16,1-2-22-16,5 0-8 16,4-4-25-16,-1-1-9 15,-1 0-27-15,-3 1-1 16,-6 1 12-16,-9 2-19 0,-10 5-10 16,-7 2-24-1,-10 0-64-15,-8 7-126 0,-14 0-153 16,-7 2-513-16</inkml:trace>
  <inkml:trace contextRef="#ctx0" brushRef="#br0" timeOffset="42764.1852">12283 8576 570 0,'0'0'749'0,"0"0"-623"16,0 0 47-16,0 0 14 15,0 0-23-15,0 0-94 16,0 0-28-16,-11-12 4 16,4 25-30-16,-5 13 17 15,-4 8 24-15,0 5-2 16,2 6 25-16,3-5-52 15,7 0-4-15,2-6 8 16,2-5-17-16,0-3 8 16,8-6-11-16,5-5-11 15,3-4 29-15,3-5-28 16,4-4 8-16,3-2 11 16,2-2-15-16,6-12 4 0,1-6-10 15,-2-2-43-15,1-7-96 16,-4 3-364-16,-14 6-526 0</inkml:trace>
  <inkml:trace contextRef="#ctx0" brushRef="#br0" timeOffset="42925.9978">12751 8903 637 0,'0'0'1431'0,"0"0"-1266"15,0 0-92-15,0 0 19 16,0 0-51-16,0 0-41 0,0 0-525 16</inkml:trace>
  <inkml:trace contextRef="#ctx0" brushRef="#br0" timeOffset="47586.6802">12031 8078 20 0,'0'0'34'0,"0"0"-17"15,0 0-17-15,0 0 1 16,0 0 6-16,0 0-7 15,-78 20 13-15,60-16 54 16,3 1 42-16,-1-2-1 16,5-2-38-16,0-1 16 15,3 1 48-15,2-1-16 16,2 0 6-16,-1 0 21 16,2 0 30-16,-1 0 8 15,2 0 8-15,1 0-20 0,1 0-14 16,0 0-71-16,0 2-32 15,18 2-11-15,14 2 85 16,28 1 25-16,37-3-39 16,51-4-29-16,25 0 31 15,7 0-15-15,-10-3-20 16,-27 0-8-16,-17 3-35 16,-16 0 12-16,-29 0-33 15,-23 0-16-15,-20-1 36 16,-13-3-37-16,-2 4 1 15,-2-3-5-15,-3 2 10 16,-8-2 0-16,-5 1-6 16,-5 1-25-16,0-1-20 0,0 0-127 15,-46-4-128-15,3 4-274 16,-8-2-305-16</inkml:trace>
  <inkml:trace contextRef="#ctx0" brushRef="#br0" timeOffset="47982.7794">11962 8265 1264 0,'0'0'206'16,"0"0"-125"-16,0 0 78 16,0 0-44-16,0 0 55 15,0 0 61-15,158 21-46 16,-4-16-7-16,31-5-20 16,12 0-20-16,-8-5 4 15,-28-2-63-15,-13 0-19 16,-20 2-2-16,-34 3-34 15,-31 2 9-15,-26 0-32 16,-10 0-1-16,-5-2 23 16,-4 1-23-16,-2 1 0 0,-8 0 5 15,-8 0-5 1,0 0 0-16,0 0-88 0,-46 4-165 16,1 7-319-16,-12 1-633 15</inkml:trace>
  <inkml:trace contextRef="#ctx0" brushRef="#br0" timeOffset="60079.6289">10875 5223 416 0,'0'0'165'0,"0"0"-96"16,0 0-29-16,0 0-38 16,0 0-2-16,0 0-10 15,0 24-94-15,-3-8-46 0,0 1-256 16</inkml:trace>
  <inkml:trace contextRef="#ctx0" brushRef="#br0" timeOffset="75103.0487">10359 8805 1348 0,'0'0'316'0,"0"0"-102"16,0 0-92-16,0 0 76 0,0 0-102 15,0 0-54 1,-5-11-42-16,5 21-24 0,0 4-202 16,0-1-467-16</inkml:trace>
  <inkml:trace contextRef="#ctx0" brushRef="#br0" timeOffset="83750.9681">11040 5700 10 0,'0'0'1055'16,"0"0"-776"-16,0 0 6 15,0 0-34-15,0 0 4 16,0 0-33-16,-40-15-53 16,42 15-15-16,18 5-59 15,16 5 26-15,30 7 48 16,37 1-55-16,33-3-24 15,13 0 2-15,-9-8-30 16,-19 0-10-16,-37-4-11 16,-18 0-34-16,-19-2 33 15,-10-1-40-15,0 0 0 16,-3 0-10-16,-4 0-16 16,-12 0-64-16,-11-4-68 15,-10-20-169-15,-14 4-208 0,-10-3-431 0</inkml:trace>
  <inkml:trace contextRef="#ctx0" brushRef="#br0" timeOffset="84049.704">11835 5472 1692 0,'0'0'331'0,"0"0"-119"16,0 0 22-16,0 0-8 0,0 0-36 15,58 93-45 1,-8-63-44-16,11-1-41 0,7-2 6 16,-2-3-63-16,-2-2 9 15,-12 0-3-15,-14 0-9 16,-18-1 1-16,-17 2-1 16,-6 8 0-16,-41 6 33 15,-35 13-12-15,-5-2-5 16,4-2 20-16,8-9-28 15,31-12-7-15,8-2-1 16,33-12-80-16,23-9-248 16,25-7-856-16</inkml:trace>
  <inkml:trace contextRef="#ctx0" brushRef="#br0" timeOffset="86513.5677">13166 5334 459 0,'0'0'261'0,"0"0"5"16,0 0 32-16,0 0-48 15,3-80 22-15,-3 67-23 16,-12 4-7-16,-5 7 13 15,-8 2-131-15,-8 19-29 0,-9 18 39 16,-10 23-5 0,5 0-2-16,8 6-31 0,10 0-30 15,23-13 22 1,6 2-71-16,20-6-11 0,32-6-1 16,35-9-5-16,23-12-27 15,-7-12-100-15,-11-10-174 16,-33-12-213-16,-34-5-900 0</inkml:trace>
  <inkml:trace contextRef="#ctx0" brushRef="#br0" timeOffset="86918.6441">13430 5474 1711 0,'0'0'352'0,"0"0"-28"16,0 0-170-16,0 0-26 15,0 0-10-15,0 0-43 16,95 13-14-16,-68 4-27 16,-4 4-10-16,-12 4 43 15,-11 1-47-15,-1 2 4 16,-25 4 15-16,-12-2-20 16,-2 0 7-16,-4-2-26 15,3-7 0-15,6-6 3 16,10-8-2-16,11-7-1 15,8 0 1-15,5-9 0 16,1-4-1-16,0 0-7 0,3 2 7 16,6 9 0-1,0 2 1-15,7 5-1 0,-1 12 27 16,3 10 15-16,6 6 33 16,1 4-28-16,5-1-27 15,6 1 28-15,6-6-48 16,7-5 2-16,6-4-2 15,0-8-21-15,23-11-85 16,-16-3-254-16,-11 0-540 0</inkml:trace>
  <inkml:trace contextRef="#ctx0" brushRef="#br0" timeOffset="89456.4634">9483 5696 320 0,'0'0'1252'0,"0"0"-1033"0,0 0 37 16,0 0 40-16,0 0-91 16,0 0-13-16,0 0-17 15,142 20-20-15,-5-4 7 16,18-3-72-16,2-5-11 16,-18-7-22-16,-25-1-31 15,-11 0 13-15,-7-5-39 16,-23-3 0-16,-18 3 17 15,-18 2-17-15,-13 0 0 16,-5 0-1-16,-5 0-62 16,-6 0-3-16,-8-1-109 15,-59-6-201-15,0-2-290 16,-16-3-835-16</inkml:trace>
  <inkml:trace contextRef="#ctx0" brushRef="#br0" timeOffset="89870.208">9346 5366 1015 0,'0'0'373'15,"0"0"-114"-15,0 0 26 16,45-75-25-16,-34 63-28 0,-3 7-79 16,-5 2-45-16,-3 3 3 15,0 0-55-15,0 15-15 16,-6 13 40-16,-13 13-10 16,-5 10 17-16,-10 18-37 15,-5 15-9-15,6-3 42 16,8-11-29-16,14-8-24 15,11-13-1-15,12 5-18 16,36 12 33-16,38-6-28 16,36-11-17-16,13-15 42 15,-7-22-35-15,-30-12-7 16,-35 0-1-16,-21-4-53 16,-14-6-38-16,-9-13-135 15,-8 0-252-15,-8-2-437 0</inkml:trace>
  <inkml:trace contextRef="#ctx0" brushRef="#br0" timeOffset="90507.4236">9813 4865 846 0,'0'0'305'0,"0"0"-110"16,0 0 84-16,0 0-4 16,-2-73-67-16,-1 61-22 15,-3 6-29-15,-3 1-7 16,-7 5-34-16,-3 0-16 16,-4 16 26-16,-7 8-32 15,0 11-4-15,4 7-11 16,2 6-23-16,6 4 30 15,9-1-35-15,9-1-28 16,0-8 41-16,13-5-44 16,10-7 8-16,7-6-2 0,7-6-26 15,0-7 33 1,2-6-33-16,-2-5-16 0,-2 0 8 16,-5 0-91-16,-8-7-53 15,-11-8-148-15,-6 1-247 16,-5 1-643-16</inkml:trace>
  <inkml:trace contextRef="#ctx0" brushRef="#br0" timeOffset="90866.9893">10050 4993 1393 0,'0'0'603'0,"0"0"-220"15,0 0-6-15,0 0 4 16,0 0-122-16,0 0-84 15,0 0-13-15,0-17-58 16,1 44-2-16,4 7 9 16,5 13-65-16,4 5-46 15,5 3 0-15,5 0 0 0,6-1 0 16,5 4 0 0,-3 1 0-16,-8 20 0 0,-6-13-278 15,-12-15-682-15</inkml:trace>
  <inkml:trace contextRef="#ctx0" brushRef="#br0" timeOffset="118107.9459">18599 11970 469 0,'0'0'189'0,"0"0"3"16,0 0 35-16,0 0-32 15,0 0-26-15,0 0-7 16,-58-37-39-16,39 37 7 15,-2 0-31-15,-1 7-32 16,-7 15 22-16,1 7-7 0,-2 9-5 16,3 9-19-1,2 7-21-15,4 3 25 16,6 3-41-16,6 1-3 16,5-3 7-16,4-2-17 0,0 0-1 15,3-1-7-15,10 0 10 16,2 2-4-16,0-2-6 15,0 0 0-15,-6 1 10 16,-6-3-10-16,-3-3 0 16,0-3-1-16,-9-4 2 15,-9-1 6-15,-6-7-7 16,-1-4 0-16,1-6 7 16,0-8-6-16,5-6-1 15,7-5 0-15,3-6 6 16,2 0 9-16,5 0-15 0,1 0 0 15,1 0 1-15,0 0-1 16,7 1-1-16,11 15-1 16,6 11 2-16,2 21-6 15,6 23 6-15,1 25 0 16,-5 13 6-16,-4 0-6 16,-8-7 7-16,-5-13 7 15,-4 1 1-15,-6-8 34 16,-1-2-27-16,0-3 0 15,0 1 37-15,0 4-24 16,-4-2 9-16,-3-8-2 16,1-13-23-16,1-15 60 15,4 11-67-15,-1 18-10 0,-2 21 31 16,-1-2-18 0,1-17 4-16,1-22-9 0,2-10-1 15,1 9 27-15,-4 20-35 16,0 21 5-16,-8 14 32 15,-4 3-23-15,2-19 0 16,1-24 7-16,5-22-21 16,5-5 26-16,0 6-27 15,2 7 1-15,1 3 26 16,0-4-25-16,0-4 5 16,0-5-7-16,6-2 2 15,1-2 14-15,1 0-16 0,2-3-3 16,-2-4 3-16,-2-3 0 15,0-5 2-15,-1-7-2 16,0-2 1-16,-1-5-8 16,-1-5 1-16,2-3-32 15,0-2-29-15,-1-5-16 16,2-14-56-16,0-20-116 16,-3 2-292-16,0 1-267 0</inkml:trace>
  <inkml:trace contextRef="#ctx0" brushRef="#br0" timeOffset="118258.2192">18404 16196 2367 0,'0'0'461'0,"0"0"-412"16,0 0-6-16,0 0-43 15,0 0-109-15,0 0-265 16,82-5-664-16</inkml:trace>
  <inkml:trace contextRef="#ctx0" brushRef="#br0" timeOffset="119915.3746">19951 12305 183 0,'0'0'106'0,"0"0"-72"15,0 0-11-15,0 0-7 16,0 0 10-16,0 0-24 16,-37-12-1-16,26 12 45 15,1 0-3-15,-1 0 57 16,2 0 11-16,-1 0-19 16,1 3 35-16,0-2 3 15,-1-1 8-15,2 2 47 0,1-2-37 16,2 0 40-16,2 0 24 15,3 1-32-15,-1 1-4 16,1-2-47-16,0 1-42 16,0-1 38-16,0 0-61 15,0 0-4-15,0 0 4 16,3 2-25-16,15-2 7 16,15 0 44-16,13 3-20 15,9-3 33-15,6 0-67 16,3 0 2-16,0 0 1 15,-1 0-12-15,-3 0 10 16,-4-3-22-16,-1 1-15 16,-5 1 52-16,0-2-52 0,1 0 1 15,-1 0 23-15,-1-4-13 16,1 1 13-16,0-1-24 16,0 0 0-16,1 1 10 15,-3 0-9-15,1-1-1 16,-1 4 6-16,-2-1 1 15,-1-1 9-15,-1 3-16 16,1-3 0-16,0 3 27 16,-3-1-27-16,-2 1 0 15,-3 2 9-15,-4 0-8 16,-3 0 18-16,-2 0-19 16,-5 0 0-16,-1 0 15 15,-1 0-15-15,-6 0 0 0,1 0 17 16,-2 0-16-16,0 0 21 15,2 0-22-15,0 0 0 16,-1 0 34-16,1 0-34 16,-1 0 0-16,0 0 12 15,-3 0-12-15,-2 0 20 16,-4 0-20-16,-3 0 0 16,-1 0 3-16,-1 0-3 15,-1 0 0-15,0 0-2 16,0 0 8-16,0 0-12 15,0 0 2-15,-25 0-91 16,-5 2-153-16,-10 1-857 0</inkml:trace>
  <inkml:trace contextRef="#ctx0" brushRef="#br0" timeOffset="123357.2571">19890 11427 876 0,'0'0'355'0,"0"0"-76"0,0 0 11 16,0 0-84-16,0 0-69 15,0 0-18-15,-75-14-54 16,48 31-17-16,-1 7-5 16,0 5-28-16,1 5 8 15,3 3-6-15,6-1-16 16,5 0 35-16,4-3-36 15,4-7 0-15,4-7 11 16,1-5-10-16,0-7 7 16,0-6-8-16,0-1 1 15,4 0 19-15,5-16-20 16,6-9 0-16,2-6 7 16,2-5-7-16,2 2 7 0,-3 3-7 15,-1 4 1-15,-3 10 3 16,-1 8-4-16,-4 6-3 15,0 3 2-15,3 0 1 16,-1 12-1-16,5 5 0 16,-1 8 1-16,4-1-14 15,-1 2 14-15,3-2-186 16,1-6-34-16,11-11-145 16,-6-7-155-16,-4 0-145 0</inkml:trace>
  <inkml:trace contextRef="#ctx0" brushRef="#br0" timeOffset="123774.8577">20091 11465 664 0,'0'0'331'0,"0"0"-26"16,0 0-34-16,0 0-7 15,0 0-91-15,0 0-35 16,0 0-26-16,-18-35-8 16,8 50-39-16,1 7-40 15,2 3 33-15,4 4-41 16,3 1-2-16,0-2 10 15,4-2-12-15,11-6 1 16,4-6-14-16,2-7 1 16,1-7 4-16,-1 0-5 15,-3-14-15-15,-1-8 14 16,-5-6 1-16,-2-4 1 16,-6-7-1-16,-1-1 0 15,-3-4 9-15,0 2-9 0,0 4 0 16,0 9 19-16,0 9-17 15,0 9 5-15,0 9-7 16,0 2 0-16,0 0-10 16,0 9 10-16,11 15 0 15,5 5 9-15,-1 4 12 16,2 4 15-16,-4 0-14 16,0-4-21-16,-2 0 24 15,-3-6-25-15,-4-5-20 16,-2-5-66-16,-2-7-215 15,-3-5-343-15,-7-5-488 0</inkml:trace>
  <inkml:trace contextRef="#ctx0" brushRef="#br0" timeOffset="123941.9042">20132 11415 1425 0,'0'0'520'0,"0"0"-167"15,0 0-188-15,0 0-109 16,0 0 7-16,80-23-62 16,-1 7-1-16,-6 4-52 15,-4-2-644-15</inkml:trace>
  <inkml:trace contextRef="#ctx0" brushRef="#br0" timeOffset="125164.4783">21067 11287 90 0,'0'0'942'16,"0"0"-628"-16,0 0 14 16,0 0-84-16,0 0-72 15,0 0-91-15,0 0 41 16,-36 72 10-16,36-37-49 16,0 4 4-16,0-3-40 15,7-1-36-15,4-2 35 16,1-3-46-16,-2-7 0 15,-1-5-6-15,0-5-16 16,-5-9-47-16,-2-4-74 16,-2 0 17-16,0-13 23 0,0-10-168 15,-12-11 5-15,-3-4 132 16,-4-7 98-16,2 0 36 16,3 1 23-16,3 5 62 15,6 3 97-15,5 8-24 16,5 3-29-16,17 6-36 15,10 4-36-15,4 3 4 16,1 4-22-16,0 7-14 16,-3 1 31-16,-10 0-47 15,-6 10-3-15,-10 3 15 16,-8 7-20-16,0 0 32 16,-17 3-33-16,-11-1 7 15,-7 0 11-15,-2-1-18 16,3-5 0-16,6-5-50 15,10-4-116-15,13-7-81 0,5 0-244 16,0-2-681-16</inkml:trace>
  <inkml:trace contextRef="#ctx0" brushRef="#br0" timeOffset="125509.8883">21187 11341 595 0,'0'0'821'0,"0"0"-531"15,0 0-14-15,0 0-175 0,0 0 25 16,0 0-13-16,91 34-40 16,-64-15 21-16,-4 2-45 15,-7 3-15-15,-4-3-7 16,-8-1-26-16,-4 0 32 15,0-6-33-15,-3-2 1 16,-7-7 22-16,0-5-23 16,1 0 0-16,1-17 10 15,5-11-9-15,3-4-2 16,0-3-32-16,18 5-53 16,4 5-11-16,1 8-70 15,4 8-73-15,7 6-57 16,-7 0-51-16,-3 3-294 0</inkml:trace>
  <inkml:trace contextRef="#ctx0" brushRef="#br0" timeOffset="125818.5331">21496 11373 781 0,'0'0'291'0,"0"0"-6"16,0 0-95-16,0 0-6 15,0 0-54-15,0 0-17 16,0 0 8-16,2 52-47 15,9-46-34-15,0-2 20 16,0-3-42-16,0-1-6 16,0 0-2-16,0-5-9 15,-1-8 27-15,-4-2-20 16,-3-2-1-16,-3 0 69 16,0 2-33-16,-9 2-8 0,-9 4-11 15,-3 7-23-15,-3 2 26 16,-1 0-27-16,2 5 0 15,8 7-3-15,4 2 3 16,11 3-25-16,0-1-110 16,25 3-65-16,5-4-144 15,1-4-369-15</inkml:trace>
  <inkml:trace contextRef="#ctx0" brushRef="#br0" timeOffset="126223.2549">21708 11396 142 0,'0'0'1059'16,"0"0"-686"-16,0 0-30 0,0 0-133 16,0 0-45-16,0 0-58 15,0 0-19-15,-43 48 10 16,33-25-52-16,2 0-6 16,5-2-4-16,3 1-30 15,0-5 27-15,0-5-33 16,8-3 0-16,2-7 8 15,0-2-7-15,2 0-1 16,3-13 2-16,-3-7 5 16,0-6 10-16,-3-5-17 15,-3-8 0-15,-5-5 9 16,-1-5-8-16,0-2-1 0,0 1 0 16,0 6 6-1,-6 10 30-15,3 9-26 0,0 12-2 16,0 8 10-16,3 5-18 15,0 0-6-15,0 18-1 16,0 11 7-16,0 6 10 16,8 4-10-16,3 4 1 15,5-1 6-15,-1-2-7 16,7 16-9-16,-3-9-157 16,-10-5-596-16</inkml:trace>
  <inkml:trace contextRef="#ctx0" brushRef="#br0" timeOffset="130773.8605">10321 8722 165 0,'0'0'1692'15,"0"0"-1312"-15,0 0-110 16,0 0-97-16,0 0-14 16,0 0-77-16,0 0-59 0,0 0 2 15,0 0-25-15,0 2-109 16,0 12-113-16,0-1-246 15,0 4-316-15</inkml:trace>
  <inkml:trace contextRef="#ctx0" brushRef="#br0" timeOffset="131065.8972">10036 10476 1650 0,'0'0'293'0,"0"0"-170"15,0 0-45-15,0 0-6 16,0 0-14-16,0 0-58 16,0 0-95-16,47-90-220 15,-33 59-561-15</inkml:trace>
  <inkml:trace contextRef="#ctx0" brushRef="#br0" timeOffset="131329.3632">10138 8761 783 0,'0'0'567'16,"0"0"-412"-16,0 0-56 15,0 0-8-15,0 0-17 16,0 0-55-16,0 0 6 16,6 21-25-16,-3-4-3 15,7 17-112-15,-4-3-156 16,-1 0-508-16</inkml:trace>
  <inkml:trace contextRef="#ctx0" brushRef="#br0" timeOffset="131539.4644">10147 10394 172 0,'0'0'1308'0,"0"0"-1266"0,0 0-42 15,0 0-11-15,0 0-182 16,28-72-1013-16</inkml:trace>
  <inkml:trace contextRef="#ctx0" brushRef="#br0" timeOffset="131767.6106">10199 8824 1460 0,'0'0'217'0,"0"0"-133"0,0 0-24 16,0 0-52-16,0 0-8 15,0 0-55-15,6 82-89 16,9-36-169-16,-2-1-688 0</inkml:trace>
  <inkml:trace contextRef="#ctx0" brushRef="#br0" timeOffset="131953.9039">10244 10318 1545 0,'0'0'89'0,"0"0"-89"0,0 0-25 15,25-72-37-15,-9 39-433 0</inkml:trace>
  <inkml:trace contextRef="#ctx0" brushRef="#br0" timeOffset="132189.7746">10241 8744 1497 0,'0'0'253'0,"0"0"-156"16,0 0-23-16,0 0-14 15,0 0-52-15,0 0-8 16,0 0-82-16,35 65-73 16,-12-8-121-16,1 2-371 0</inkml:trace>
  <inkml:trace contextRef="#ctx0" brushRef="#br0" timeOffset="132374.884">10263 10575 986 0,'0'0'979'16,"0"0"-901"-16,0 0-78 15,0 0-20-15,0 0-212 0</inkml:trace>
  <inkml:trace contextRef="#ctx0" brushRef="#br0" timeOffset="145686.1957">9965 4517 114 0,'0'0'204'15,"0"0"-99"-15,0 0 22 16,0 0 0-16,0 0 45 16,0 0 21-16,10-25-39 15,-10 20-21-15,0-2-3 0,0 0-50 16,0 0 37-16,-1 2-30 16,-8-3 2-16,1 3-2 15,-1-2-33-15,-4 0 1 16,1 0-6-16,-6 1-18 15,2 2 37-15,-4 1-39 16,0 1 5-16,-3 2 5 16,2 0-10-16,-1 0 5 15,-1 2-17-15,-2 5-16 16,0 1 61-16,-4 4-50 16,0 0 15-16,-4 3-8 15,-3 3-5-15,-1 0 12 16,3 3-23-16,2 0 5 0,1 0 14 15,4 2-22-15,3-2 0 16,0 1 7-16,2 4-7 16,1-2 6-16,3 1-6 15,-1 4 0-15,2 0 18 16,2 2-18-16,3 2 0 16,2 4 10-16,3 4-10 15,2 1 23-15,5 3-22 16,0 3-1-16,0-1 34 15,8-2-28-15,5-1 15 16,2-3 11-16,4-4-15 16,1 0 7-16,2-2-18 15,2-1-5-15,0-5 25 0,1-1-26 16,-1-3 0 0,0 0 9-16,1-3 0 0,-1-1 9 15,1-3-18-15,-2-1 0 16,2-1 23-16,2-2-23 15,-3-1 14-15,-2-2 7 16,2 0-12-16,-3-1 25 16,-2 1-34-16,-1-1 0 15,0 0 43-15,1-1-33 16,-2-1 5-16,4-2 11 16,0 0-11-16,1 1 22 15,0-2-18-15,4-1-7 16,-1 1 39-16,-1-2-33 15,3 0 2-15,-2 0 7 0,-1-3-17 16,4 0 28-16,1 0-16 16,-3 0-13-16,0 0 43 15,1-3-38-15,0-3 1 16,1-2 9-16,-1-3-11 16,0 0 20-16,1-4-27 15,2-4-4-15,-2-1 32 16,0-5-33-16,1 0 13 15,-1-3 1-15,-2 0-14 16,-1-2 27-16,-3-1-28 16,1-2 1-16,-7 0 20 15,0-2-20-15,-3 1 10 16,-3-1 5-16,-3-1-15 0,-2 0 26 16,-2-2-27-16,-3-1 0 15,0-3 32-15,0-4-31 16,-2 0 7-16,-5-3 7 15,-3 4-14-15,-1 0 21 16,2 3-22-16,-3 1 6 16,2 4 12-16,-4 1-18 15,2 6-1-15,0 0 1 16,-2 2-18-16,0 3 16 16,-1 0-16-16,2 0 9 15,-2 3-6-15,1 0 15 16,1 2-10-16,-5 1 10 15,6 2-7-15,-4 2-1 16,2-1 5-16,-1 3-19 16,2 1 16-16,-2 1-3 0,1 2 0 15,0 2 9-15,0 0-8 16,-2 1-2-16,2 2 10 16,-3 3-2-16,0-2-10 15,-1 3 12-15,-1 0-7 16,5 0 7-16,-3 0-3 15,0 0-3-15,4 0 6 16,-1 0-6-16,4 4-2 16,-2-1 8-16,4-1-6 15,1 3 6-15,2-4-3 16,1 1-9-16,1-1 9 0,3-1-14 16,-1 1 10-16,1-1-5 15,-2 2-5-15,1-1-1 16,-2 3-19-16,0 2 14 15,-2 1-83-15,2 0-98 16,0 1-27-16,-2 5-96 16,-2-4-227-16,0-3-243 0</inkml:trace>
  <inkml:trace contextRef="#ctx0" brushRef="#br0" timeOffset="161416.8459">26494 13072 554 0,'0'0'166'0,"0"0"-37"15,0 0 25-15,0 0 7 16,0 0-22-16,0 0-1 16,-6 0-5-16,6 0-25 15,0 0-19-15,5 0-25 0,7 0 39 16,7 3 1-16,7 1-28 16,5-1 2-16,6-1-14 15,5 1 1-15,9-1 31 16,2-1-54-16,6-1-6 15,3 2 5-15,4-2-11 16,3 0 4-16,2 0-21 16,2 1-12-16,-3 1 36 15,-4-1-37-15,-3 4 1 16,-7-2 11-16,-2 3-12 0,-5 0 16 16,-2-1-16-1,-3 0 0-15,0-1 20 0,0 0-20 16,1 0 0-16,1 3 10 15,1-4-9-15,2 1 23 16,-1 1-24-16,2-3 1 16,-1 3 22-16,1-2-22 15,-1-2-1-15,-1 2 12 16,2 0-12-16,1-1 20 16,-2 1-20-16,3-1 0 15,1-1 25-15,0 2-24 16,-2 0 6-16,1 0 6 15,0-1-12-15,-2 1 19 16,2 2-20-16,-2-2 0 16,0 1 9-16,2-2-9 0,0 0 0 15,3 1 7-15,1-3-7 16,2 0 20-16,2 0-20 16,-2 0 0-16,1 0 7 15,-2 0-7-15,0 0 0 16,-2 0 0-16,-1 0 1 15,-2 0 13-15,0 0-14 16,0 0 0-16,-1 0 13 16,1 0-13-16,-1 0 0 15,-2 0 9-15,0 0-8 16,0 2 21-16,-2 0-22 16,0 0 2-16,-2-1 30 15,1 0-31-15,-1 1-1 16,0-1 17-16,-2-1-17 15,1 0 23-15,2 0-23 0,-3 0 0 16,3 0 26-16,-2 0-25 16,-1 0-1-16,0 0 18 15,-2-4-10-15,0 0 17 16,-1-1-25-16,3 2 0 16,-2 1 13-16,-1-1-12 15,3 2-1-15,-4-1 11 16,1 1-10-16,0-1 16 15,-2 1-17-15,1-1 0 16,-2 2 29-16,2 0-28 16,-4 0 12-16,3 0 10 15,-2 0-22-15,0 0 26 16,1 0-27-16,-2 0 0 0,0 0 16 16,-2 0-16-16,-2 0 0 15,-1 0 8-15,1 0-7 16,0 0 17-16,1 0-18 15,-1 0 1-15,1 0 5 16,-1 0-6-16,-1 0 0 16,1 0 0-16,-1-3 1 15,-2 3 10-15,0-2-11 16,1-1 0-16,-4 0-3 16,0 2 3-16,-2-2 0 15,1 1 0-15,0-1 1 16,-1 1 6-16,3-1-7 0,-2 0 0 15,1 2-4 1,0-2 4-16,1 1 0 0,-1-1 0 16,2 3 1-16,-3-2 5 15,1-1-6-15,1 1 0 16,-3 0 9-16,3-1-9 16,-4 2 0-16,2-2-11 15,-2 0 22-15,1 0-15 16,-2 0 4-16,0 1 0 15,-1-1 1-15,0 2-1 16,2-2 0-16,2 1 1 16,1 0 0-16,0 2 5 15,-2 0-6-15,1 0 0 0,0 0-1 16,-5 0 1 0,-1 0 0-16,0 0 0 0,-3 0 0 15,1 0 13-15,-2 0-13 16,2 0 1-16,-4 0 1 15,3 0-2-15,-5 0 0 16,3 0-1-16,0-3 2 16,-3 3 8-16,2-2-9 15,-4 2-1-15,-1-1-6 16,-2 1 7-16,-1-2 0 16,2 2-1-16,-2-1 2 15,1 1 16-15,-1 0-17 16,1-2-8-16,0 2 1 15,-2 0 7-15,1 0 0 16,-3 0 0-16,-1 0 10 0,0 0-16 16,0 0 6-16,0 0 0 15,0 0-3-15,0 0 11 16,0 0-8-16,0 0 0 16,0 0 1-16,0 0-5 15,0 0 4-15,0 0 0 16,0 0 1-16,0 0-1 15,0 0 0-15,0 0 0 16,0 0 0-16,0 0 1 16,0 0-1-16,0 0 0 15,0 0-3-15,0 0 3 16,0 0 0-16,0 0 0 0,0 0 11 16,0 0-7-16,0 0-4 15,0 0-8 1,0 0 2-16,0 0 6 0,0 0 0 15,0 0 0-15,0 0 6 16,0 0 2-16,0 0-8 16,0 0 0-16,0 0-9 15,0 0 10-15,0 0-1 16,0 0 0-16,0 0 1 16,0 0 0-16,0 0-1 15,0 0 0-15,0 0-4 16,0 0 4-16,0 0-6 15,0 0-24-15,-8-2-138 0,-9 0-150 16,-7-3-484-16</inkml:trace>
  <inkml:trace contextRef="#ctx0" brushRef="#br0" timeOffset="166633.6859">19401 14070 489 0,'0'0'218'0,"0"0"-62"16,0 0 36-16,0 0-8 15,0 0-13-15,0 0-49 0,0 0-39 16,0-4 13-1,0 4-16-15,0-2 3 0,1 2 11 16,8 0-3-16,6 0 2 16,4 0-3-16,-1 0-34 15,6 0 22-15,0 0-23 16,1 0-10-16,1 3 4 16,1 1-24-16,-1 1-3 15,4 0-4-15,2 1-18 16,2-2 40-16,3 1-23 15,2 0-11-15,-2-2 22 16,4-2-16-16,-1-1 7 16,0 0 4-16,0 0-22 15,-1 0 47-15,-2 0-41 0,-1 0-6 16,-1 0 25-16,-1 0-17 16,-1-1 4-16,1 0-10 15,-3 1 3-15,2-2 20 16,-2 1-26-16,2 1 1 15,0-2 17-15,3 0-8 16,1 2 8-16,2 0 0 16,-2 0-18-16,0 0 43 15,-2 0-35-15,-1 0-7 16,-1 0 28-16,0 0-19 16,-2 0 5-16,1 0 5 15,-3 0-19-15,0 0 42 16,-1 0-36-16,-1 0 5 0,-2 0 17 15,-3 0-19 1,-2 0 11-16,-1 0-10 0,-3 0-4 16,-3 0 19-16,-3 0-26 15,0 0 0-15,-1 0 13 16,0 0-12-16,0 0 11 16,0 0-12-16,2 0 7 15,2 0 13-15,2 0-20 16,4 0 0-16,1 0 10 15,2-3-10-15,2 1 6 16,0 1-6-16,3-2 1 16,-2 0 8-16,2 0-9 15,1-2 0-15,1 3 0 0,1-1 1 16,1 2 3 0,-1-2-4-16,1 2 0 0,-1-1 2 15,0 0-2-15,1-1 0 16,2 3 0-16,1-3 1 15,2 0 4-15,1 0-5 16,0-2 0-16,1 0 0 16,2 1 0-16,0-2 0 15,1 2 0-15,2-1 0 16,-1 0 8-16,4 1-8 16,-1 0 0-16,4 0-6 15,-1 1 6-15,1 0-1 0,1 0-5 16,-2 0 12-1,-2 2-4-15,-1-3-2 16,-2 1 0-16,-4 0 0 0,0 0 0 16,-3 0 0-16,-2 0 0 15,2 1 1-15,-4-1 6 16,1 1-7-16,3-1 0 16,2 1-2-16,3 0 2 15,3-1 0-15,1 3 0 16,4-4 0-16,1 3 8 15,0-2-8-15,0 2 0 16,-1-2-5-16,-2 1 5 16,-1 0 0-16,-6 1-6 15,1-3 12-15,-4 1-6 16,0 2 0-16,-3-2 0 0,4 0-1 16,1 0 1-16,2-2 0 15,4 1-2-15,4 1 4 16,2 0-1-16,3 1-1 15,5 2 0-15,3 0 0 16,0 0 0-16,3 0 0 16,-2 0 0-16,0 0 2 15,-2 2 6-15,-1 3-8 16,-2-2 0-16,-4-1-4 16,-4 1 4-16,-2-1 0 15,-2-2-2-15,-1 1 4 16,0-1-2-16,1 0 0 15,0 0 0-15,0 0-2 16,-1 0 2-16,0 0-4 16,-5 0 4-16,1 0 0 0,-1 0 4 15,-1 0-4-15,-1 0 0 16,3 0 3-16,2 0-3 16,0-1 0-16,3 1-1 15,-1 0 2-15,4 0 9 16,-2 0-10-16,3 0 0 15,1 0 0-15,-2 0 0 16,1 0 0-16,-1 0-6 16,-6 3 12-16,-4-2-8 15,-2 0 2-15,-4 2 0 16,-3-2 3-16,-2 0-3 16,-2 1 0-16,0-1 4 15,3 1-3-15,1 1 12 0,2-1-13 16,4 1 0-16,3 1 3 15,1 1-3-15,1 0 0 16,0-1 6-16,1 1-6 16,-2 0 12-16,3 1-12 15,-2-2 0-15,-1 1-1 16,-4-3 1-16,-4 3 0 16,0-2 3-16,-2 0 3 15,-2-2 1-15,3 2-7 16,2 1 0-16,0-1 0 15,1 0 1-15,-1-1-1 16,-1 1 5-16,0-1-4 0,4 2 7 16,3-1-8-1,4 1 0-15,5 1 20 0,0 0-19 16,1-1-1-16,-4 0 12 16,-2-1-12-16,-6 0 26 15,-2-2-26-15,-4 1 0 16,-6-2 36-16,-3 0-35 15,-5 0 14-15,-1 0 8 16,1 0-14-16,1 0 12 16,1 0-21-16,1 0 0 15,3 0 13-15,3 0-12 16,-1 0-1-16,3 0 6 16,-1 0-5-16,-1 0 11 0,0 0-12 15,-2 0 0-15,0-3 5 16,0 0 1-16,-1 1-6 15,0 1 0-15,-1-3 0 16,2 3 5-16,-1-2-5 16,-1 1 0-16,0-1 12 15,1 2-12-15,-2-1 0 16,-2 1 11-16,0 0-10 16,-2-1 19-16,-1 2-20 15,2-2 0-15,2 2 0 16,0-2 0-16,2 2 0 15,-2-1 0-15,3 1 6 16,-5 0-3-16,1 0-3 0,-4-2 0 16,1 2 0-1,-1 0 0-15,-1 0 0 0,-2 0-6 16,-1 0 12-16,-2 0-2 16,1 0-4-16,-2 0 0 15,-3 0-4-15,-1 0 4 16,-2 0 0-16,1 0-2 15,-3 0 8-15,1 0-6 16,-1 0 0-16,0 0 0 16,0 0-9-16,0 0 9 15,0 0-1-15,0 0 1 16,0 0-2-16,0 0-13 16,-1 0 15-16,-20-4-42 15,-28-4-13-15,-75-11-239 16,4 2-456-16,-17-7-1131 0</inkml:trace>
  <inkml:trace contextRef="#ctx0" brushRef="#br0" timeOffset="173527.7043">9832 9685 68 0,'0'0'159'0,"0"0"-100"16,0 0 128-16,39-83-87 15,-20 51-8-15,-1-3-17 0,6-4 0 16,0-1-24-16,1-2-34 16,0-3-7-16,1 2-20 15,1-4-4-15,3 0-9 16,1-3-2-16,-1-1-44 16,7-1 43-16,-4 2-61 15,0 4 71-15,-4 3 5 16,0 6-47-16,2 0 13 15,-8 7-118-15,-7 9-125 0</inkml:trace>
  <inkml:trace contextRef="#ctx0" brushRef="#br0" timeOffset="173605.0558">10412 8778 49 0,'0'0'67'0,"0"0"-18"16,0 0-49-16,0 0-5 16,0 0-94-16</inkml:trace>
  <inkml:trace contextRef="#ctx0" brushRef="#br0" timeOffset="174075.3393">9887 9506 153 0,'0'0'234'0,"88"-126"-127"0,-12 20 12 16,14-19 29-16,-4 5-10 15,-2 11-40-15,-23 29-22 16,-10 18 2-16,-10 19 0 16,-5 6-6-16,-1 0-28 15,-1 0-28-15,-4 3 14 16,-11 12-20-16,-10 11-1 15,-9 8-8-15,0 3 9 16,-12 11 3-16,-12 14-13 16,-7 14-110-16,-8 8 33 15,-15 20-41-15,-11 18-34 16,2-7-98-16,5-8 129 16,9-14 96-16,13-18 25 0,5-1 13 15,2-6 54 1,19-15-10-16,10-16-10 0,4-2 5 15,23-22-16-15,7-12-4 16,8-8-25-16,7-9-5 16,4-5 20-16,24-15-22 15,-14 13-84-15,-8 14-221 0</inkml:trace>
  <inkml:trace contextRef="#ctx0" brushRef="#br0" timeOffset="175742.0496">10059 10843 1018 0,'0'0'245'0,"0"0"-150"16,0 0-48-16,0 0 46 15,0 0-13-15,71-89-35 16,-32 46-18-16,5-6-15 16,6-6 30-16,1-1-23 15,0 0-4-15,-4 8-2 0,-6 7-6 16,-8 13 1-1,-13 11-8-15,-9 11 1 0,-11 6 9 16,0 0-9-16,-21 17 0 16,-12 12 8-16,-10 10-8 15,-7 10 0-15,-5 4-1 16,-3 4 0-16,3-4 19 16,0-4-16-16,10-4 19 15,12-11 3-15,9-7-11 16,14-12-2-16,7-7-12 15,3-8 2-15,19-3 12 16,11-21-14-16,12-10 0 16,7-11 8-16,6-8-7 15,5-7 10-15,3 0-11 16,1 2 0-16,-3 9 5 0,-6 10-5 16,-13 20-113-16,-15 10-132 15,-23 9-648-15</inkml:trace>
  <inkml:trace contextRef="#ctx0" brushRef="#br0" timeOffset="179505.506">7143 12453 214 0,'0'0'196'16,"0"0"-140"-16,0 0-4 15,0 0-19-15,0 0-7 16,0 0 7-16,0 0-4 16,70-34 35-16,-60 31-22 0,4 1-18 15,1 2 8-15,0-3-16 16,1 0-6-16,5-3 7 16,-2-1-11-16,5-5-3 15,0-2 3-15,3-2-5 16,-2-4-2-16,5 0-5 15,-4 3 6-15,0-3 4 16,0 2-4-16,-3 1-16 16,1 0-26-16,-3 0 19 15,3 0 23-15,0 2 9 16,1-2 5-16,0 0 21 16,0-1-18-16,-3 0 16 15,5 1-8-15,-5 1-19 0,1 0 1 16,-4-1-7-1,5 3-6-15,-5-3 5 0,-1 3 1 16,1 0 0-16,-2 0 0 16,1 0 1-16,-3-2-2 15,1 2-5-15,1 0 6 16,-1-1 7-16,0 1-7 16,-1-2 0-16,1 2-9 15,-2-2 9-15,4 2 6 16,-3 2-6-16,-2-1 0 15,4 4 15-15,-3-1-15 16,0 0 0-16,0 2 0 16,-1-3-17-16,-1-3 16 15,6-2-22-15,-5 1 16 16,2-2 1-16,0 2 6 0,0 3 16 16,-3 1-8-16,1 0-7 15,-1 4 11-15,0-3-12 16,1 2 0-16,0-1 1 15,0-2-1-15,0 0-7 16,2-1-18-16,-1-2 20 16,0 0-1-16,0-2-42 15,0 0 48-15,-3 2 16 16,1 1-7-16,0 0 4 16,-3 1 1-16,0 2-14 15,3 0 10-15,-3 0-10 16,0 0-1-16,6-2-22 0,-3-1 21 15,0-1-6 1,1-3 0-16,1 0-43 0,-1-1 51 16,-1 1 15-16,1 2-5 15,-1-1-1-15,-1 2-8 16,-1-2 9-16,-1 2 0 16,0-1-4-16,0-1 14 15,-3 0-20-15,1-4 0 16,-2 1 10-16,3-1 1 15,-1-2 0-15,-1 1 12 16,0 2-10-16,0-2 10 16,2 6-22-16,0-1 14 15,0 2 6-15,-1 0-20 0,3 2 1 16,-1-3 10 0,2 2-11-16,2 0 4 0,-1 1-4 15,1-2-1-15,1 1 13 16,2-2-12-16,-1-1 5 15,2-1-6-15,-2-1 0 16,1-3 0-16,-2 1 0 16,2-3-25-16,-3 1 14 15,-2 0-11-15,4-3-24 16,-3 3-22-16,-1-2 6 16,-3 0 5-16,3 0-31 15,-3-2 82-15,-2 2 5 16,-1-3-22-16,-1 0 23 0,-2-1 0 15,1 0-52 1,-2-1 39-16,1-1 12 0,4 0 1 16,0 4 51-1,1-1-12-15,1 2 5 0,1 4 31 16,1-3-73-16,1 2 79 16,0 0-54-16,0 1-15 15,-2 1 17-15,0-4-16 16,3 2-2-16,-3-2 5 15,2 0-7-15,-3 2 15 16,4-1-22-16,1 2-1 16,-1 0 12-16,-1-1-7 15,5 2-6-15,-4-1-1 16,1 1-12-16,-2-3 3 0,4 0-20 16,-6-3 12-16,0 2 17 15,-3-1-61-15,4-3 45 16,-4 3 17-16,0 0 0 15,2 0 26-15,0 2-25 16,0-3 0-16,3-1-1 16,2-2 1-16,-1-2-1 15,0-3 0-15,3 0 0 16,0 2-9-16,1 0-13 16,-2 2-20-16,2 1 42 15,-1 1 58-15,0 0-32 16,-2-2-26-16,2 2 1 15,-1-1-1-15,0 0 0 0,-2 2-11 16,3-2-20 0,-1 0 31-16,-1 1 22 0,0 0-6 15,0-3-16-15,1-3-42 16,-2 0 41-16,3 0-8 16,-3-3-13-16,1 1-66 15,1-1 22-15,2-1 30 16,1 3-8-16,2 3-2 15,-1 6 36-15,3 4 10 16,0 0 23-16,-2 2-7 16,2 1-9-16,-2 2-7 15,-2-2-7-15,-1 1 7 16,1 0-25-16,2-3 18 16,-1-1-19-16,0 2-9 15,0-2 27-15,-2 0 8 0,2-1 1 16,-1 0 23-1,0-1-21-15,1-1 33 0,-4-1-36 16,0 0 2-16,-3 1-2 16,-2-2 11-16,-3 2-9 15,1 0 13-15,-1 0 8 16,-1 3-10-16,1 1 26 16,0 0-6-16,3 1-11 15,-2-2 15-15,2 2-25 16,-1 0 11-16,2 1-23 15,-4 0 7-15,3 1 3 16,0 1-9-16,-3 2 9 16,0 1-3-16,0-1-6 0,0 3 20 15,1-3-21-15,1 1 0 16,-1 0 7-16,2 0-6 16,1-3 8-16,-2 0-3 15,3-1-5-15,-1-2 10 16,-3 1-11-16,1 0 0 15,-2 2 8-15,4 0-7 16,-1 3-1-16,0 2 0 16,4-3 0-16,3 1 7 15,1-1-7-15,3-1-1 16,2 1 1-16,0-2 0 16,2-1 0-16,-1 0-6 0,2 1 6 15,-1 1 0 1,-3 0 0-16,-2 2-19 0,-1 3 18 15,0 0-6-15,-3-1 7 16,4 4 0-16,-1-1 0 16,0 2-6-16,-1 1 5 15,0 1-8-15,1 1-1 16,-1 1-9-16,-1 1-5 16,2 1-5-16,0 1-9 15,-1 0 1-15,0 0 9 16,1 0 17-16,0 0 11 15,3 4 0-15,1 2-1 16,1-3 0-16,1 4-9 16,1-2 8-16,0 1-41 15,-1 0 1-15,-3 2 22 0,0 1 13 16,-3 0 5-16,-5 2-5 16,1 0 7-16,-3 1 6 15,0 1-6-15,1-1 0 16,-2 1 0-16,2 1 1 15,5 0 14-15,-1 1-15 16,2 0 1-16,6 3 8 16,-6 1-9-16,4-2-1 15,-3 3 1-15,0-3 0 16,0 2 0-16,0-2 0 16,-2 0 0-16,-1 2-2 15,-1 0 2-15,0 2-1 16,-2 3 0-16,-2 1 1 15,5 1 1-15,-4 4-1 16,1 0-1-16,1 1 0 0,-1-2-25 16,1 1-42-16,-1-2 42 15,1-1 6-15,-1-3 1 16,3-2 11-16,2-1-2 16,0 1-18-16,2-2-21 15,8 7 13-15,2 6-124 16,-8-7 130-16</inkml:trace>
  <inkml:trace contextRef="#ctx0" brushRef="#br0" timeOffset="179984.1077">12032 8534 159 0,'0'0'176'0,"0"0"-146"15,26 95-15-15,-20-64 18 16,1-1-6-16,0-1-11 15,1 0-14-15,4-3 24 16,0-1-26-16,0 0-4 16,1-2 4-16,4 2 0 15,-3 1 7-15,0 4-15 16,4 1 16-16,-5 4-6 16,0 2 5-16,-3 1-6 15,-4 3 1-15,-2 0 8 0,-2 1-10 16,-2 0-12-1,1 1 5-15,2-2 7 0,0 3-38 16,3-4 38-16,1 1 59 16,7 1-46-16,-2 1 6 15,3-1-12-15,-2 4 32 16,4-3-30-16,-1-1-9 16,-1 1 0-16,1-3 0 15,2 0 0-15,-1 1-1 16,0 1-19-16,0 0-2 15,1 2 22-15,-3-1-9 16,2-1-9-16,3 4-36 16,-4-2 54-16,-1 3 18 15,2 2-17-15,-1 4-1 16,1-2 4-16,0 0-4 0,12 18-24 16,-7-16-41-16,1-8-160 15</inkml:trace>
  <inkml:trace contextRef="#ctx0" brushRef="#br0" timeOffset="180706.0682">14037 12055 385 0,'0'0'161'16,"0"0"-110"-16,100 28 31 16,-55-14 93-16,2 3-71 15,0 0-69-15,0 3 4 16,0 0-25-16,-1-1-4 15,0 1 3-15,2-2-13 16,-3 0 19-16,1-2-2 0,1-2-8 16,-2 1 11-16,3-4-20 15,-5 0 1-15,-2 1-1 16,-3-4 6-16,-4-2-10 16,-2 1 4-16,-2-3 0 15,-5-1 7-15,-4-2 3 16,-2 0 42-16,-4-1 22 15,-1 0 12-15,-4 0 15 16,-4 0-44-16,0 0-19 16,-2 0 4-16,-1 0-42 15,-1-8-63-15,-2-3-146 16,0 0-495-16</inkml:trace>
  <inkml:trace contextRef="#ctx0" brushRef="#br0" timeOffset="186503.2988">7408 12444 62 0,'0'0'85'0,"0"0"-14"16,0 0-22-16,0 0-9 16,0 0-6-16,0 0-11 15,79-47-14-15,-65 41-8 16,-1-2 12-16,2 0-13 16,1-1 0-16,-2 1-7 15,8-3-8-15,-4 1-34 16,-3 2-130-16</inkml:trace>
  <inkml:trace contextRef="#ctx0" brushRef="#br0" timeOffset="186781.5525">7921 12025 172 0,'0'0'0'15,"0"0"-4"-15,0 0-9 16,57-75-13-16,-37 51 39 16,-3 2-13-16,-2 1 0 15,2-1 1-15,-3 4 74 16,-3 3-40-16,1-1 5 0,0 1-40 16,-2 3-14-16,1 0-18 15,4-3-58-15,0 1 79 16,1 0 11-16,9-8-9 15,-5 3-4-15,2 2-1 0</inkml:trace>
  <inkml:trace contextRef="#ctx0" brushRef="#br0" timeOffset="187151.4353">8822 11003 140 0,'0'0'22'16,"0"0"11"-16,45-83 85 15,-27 55-20-15,0 1-57 16,4-2 5-16,-1 3-13 16,2 1-10-16,-3-2-23 15,1-1-4-15,-1-1 3 0,-2-3 1 16,-1-3-24 0,-2-3-41-16,0-3 10 0,-1-2-46 15,0 0-37-15,0-1 113 16,2 3-57-16,7-13 24 15,-1 12 58-15</inkml:trace>
  <inkml:trace contextRef="#ctx0" brushRef="#br0" timeOffset="188154.5042">9899 9249 188 0,'0'0'0'15,"0"0"-5"-15,46-92 5 16,-26 50 81-16,5-3-7 15,-4 1 4-15,4 1-35 16,-5 2 2-16,5 2 15 16,-1 2-21-16,-2 2-11 15,1 1-28-15,-1-2 10 16,-1-1-20-16,3 1 1 16,-5-3-18-16,2-3 12 0,-2 0 5 15,-2-3 10 1,1 0-29-16,-5-3 29 0,-2-1 10 15,1-1-1-15,-3 2-9 16,0 1-9-16,1 5 8 16,-1 2 2-16,2 3 2 15,2 1 5-15,-1-2-16 16,1 4 5-16,1-3-45 16,2 1 48-16,-1 0 7 15,1-1-7-15,1 1-118 16,2 0 118-16,-1 0 1 15,0 4 70-15,4 2-71 16,-2 2 3-16,2 1-3 16,2 5 1-16,0-1-1 0,1 3-27 15,-2 3-25-15,2-3-3 16,-1 4 0-16,1-2 48 16,-4 0 14-16,0-2-3 15,3 1 25-15,-2 1 35 16,-2 1-25-16,2 1-19 15,-1 2-9-15,0 1-3 16,0 3 0-16,1 1-7 16,-1 0-1-16,0 1 0 15,3 1 6-15,1-3-6 16,2 4-6-16,1-3-1 16,3 2-69-16,1 3 48 15,0-3 22-15,0 3-76 0,-4 1-65 16,0 3 147-1,-5 0 59-15,-2 0-43 0,-3 3-7 16,-5 8 17-16,-1 0 30 16,-3 4-26-16,-3 6 16 15,0 0 5-15,3 3-5 16,-2 2-23-16,2 3-13 16,2 0 0-16,5 0 6 15,3 2-6-15,4 1 15 16,2 1-24-16,2 2 11 15,3 4-6-15,0 3-5 16,1 5 11-16,-1 6-12 16,3 6 7-16,3 15-7 0,2 14 0 15,4 18-26-15,0 3-33 16,-2-11-23-16,-6-20 27 16,-8-22 55-16,-4-12 13 15,2-2-13-15,6 9-1 16,6 10-89-16,20 42 76 15,-7-17-9-15,-7-11-146 0</inkml:trace>
  <inkml:trace contextRef="#ctx0" brushRef="#br0" timeOffset="188479.1623">13377 11268 75 0,'0'0'189'0,"0"0"-112"16,59 84-57-16,-31-47-1 15,2-1-19-15,1-3-21 16,8 13-81-16,-2 0 56 0,-4-7-74 16</inkml:trace>
  <inkml:trace contextRef="#ctx0" brushRef="#br0" timeOffset="188559.9441">13685 11651 18 0,'0'0'98'0,"0"0"-98"0,0 0-3 15,67 76-27-15,-46-57 30 16,0-4 3-16,10 4-2 16,-4-5-2-16,-3-3-8 0</inkml:trace>
  <inkml:trace contextRef="#ctx0" brushRef="#br0" timeOffset="188728.5256">14204 11889 846 0,'0'0'368'0,"0"0"-234"15,0 0-30-15,0 0-20 16,0 0-73-16,0 0-11 16,0 0-337-16</inkml:trace>
  <inkml:trace contextRef="#ctx0" brushRef="#br0" timeOffset="191142.9689">10221 8682 355 0,'0'0'890'15,"0"0"-782"-15,0 0-59 16,0 0 41-16,0 0-20 16,0 0-18-16,0 0-52 15,-1 0-28-15,-1 8-37 16,-6 24-34-16,0-3-76 0,-4 7-213 15</inkml:trace>
  <inkml:trace contextRef="#ctx0" brushRef="#br0" timeOffset="191377.4455">9992 10723 1355 0,'0'0'7'16,"0"0"-7"-16,0 0-166 15,0 0 158-15,0 0-65 0,0 0-596 16</inkml:trace>
  <inkml:trace contextRef="#ctx0" brushRef="#br0" timeOffset="191610.3701">10008 8939 1144 0,'0'0'0'0,"0"0"-150"16,0 0 102-16,-10 73 38 16,10-45-2-16,3-3-271 0</inkml:trace>
  <inkml:trace contextRef="#ctx0" brushRef="#br0" timeOffset="191827.0013">9984 10860 514 0,'0'0'646'16,"0"0"-646"-16,0 0-289 15,21-77 243-15,-7 41-173 0</inkml:trace>
  <inkml:trace contextRef="#ctx0" brushRef="#br0" timeOffset="192043.5146">10051 9218 1597 0,'0'0'0'15,"0"0"0"-15,0 0-86 16,0 0 59-16,0 0 18 15,0 0 6-15,-15 113-120 16,15-45-97-16,2 0-182 0</inkml:trace>
  <inkml:trace contextRef="#ctx0" brushRef="#br0" timeOffset="192406.2446">9978 11451 1235 0,'0'0'0'0,"0"0"-62"15,0 0 62-15,0 0 19 16,0 0 5-16,0 0-24 16,0 0 16-16,-3 0-10 0,3 0 0 15,0 0 2 1,0 0-7-16,0 0-2 0,0 0-40 16,0 0-31-16,0 0 47 15,0 0-24-15,0 2-25 16,0-2-43-16,0 0-55 15,0 0 24-15,-1 0-360 0</inkml:trace>
  <inkml:trace contextRef="#ctx0" brushRef="#br0" timeOffset="192781.356">10084 8959 1320 0,'0'0'0'0,"0"0"-217"16,0 0 78-16,0 0 106 15,0 0 14-15,-61 94-330 0</inkml:trace>
  <inkml:trace contextRef="#ctx0" brushRef="#br0" timeOffset="198887.7388">20119 14795 1285 0,'0'0'388'0,"0"0"-96"15,0 0-12-15,0 0-97 16,0 0-65-16,0 0-2 15,130-29-43-15,-54 29-23 16,27-2-2-16,23 1-7 0,5-1 32 16,-9 2-58-16,-27-1-15 15,-30-1 45-15,-19 2-45 16,-8 0-1-16,-3 0 1 16,-4 0-21-16,-10 0-100 15,-13 0-126-15,-26 8-133 16,-17-3-14-16,-7 2-501 0</inkml:trace>
  <inkml:trace contextRef="#ctx0" brushRef="#br0" timeOffset="199147.3779">20119 15009 1370 0,'0'0'254'0,"0"0"-77"0,0 0 94 16,0 0-15-16,96 16 22 15,14-16-29-15,44-3-114 16,21-11-20-16,4-7-58 16,-14 0-21-16,-28 5-9 15,-7-1-6-15,-19 3-6 16,-27 4-4-16,-24 2-10 16,-22 6 17-16,-15 0-18 15,-8 2-21-15,-8 0 13 16,-29 7-309-16,-18 7-286 15,-17-4-1012-15</inkml:trace>
  <inkml:trace contextRef="#ctx0" brushRef="#br0" timeOffset="200451.8346">13385 6553 1401 0,'0'0'293'15,"0"0"-83"-15,0 0-41 16,0 0-7-16,96-45-51 16,-56 45-8-16,6 3-37 15,3 17-29-15,-4 9 20 16,-5 8-25-16,-11 4-9 0,-12 0 8 15,-12 4-16-15,-5-3 1 16,-9-5-14-16,-13-1 10 16,-4-7-2-16,4-8-10 15,4-7 0-15,6-8 0 16,9-6 0-16,3-6 0 16,0-19-6-16,9-9-24 15,8-13 29-15,5-5-19 16,0-5 8-16,1 3 12 15,-1-1 0-15,-3 8 8 16,-2 3-8-16,-2 8 0 16,-5 6 19-16,-4 8 1 0,-4 11 13 15,-2 9 47 1,0 2-41-16,-3 17-26 0,-6 15 2 16,1 11 18-16,-1 10 53 15,6 10-21-15,3-2-6 16,3-1-4-16,20-2-20 15,5-8 14-15,9-8-40 16,6-6 2-16,2-10-22 16,4-9-58-16,22-17-182 15,-13 0-136-15,-11-16-760 0</inkml:trace>
  <inkml:trace contextRef="#ctx0" brushRef="#br0" timeOffset="200803.2411">14202 6442 1385 0,'0'0'615'15,"0"0"-352"-15,0 0-38 16,0 0-76-16,0 0-67 16,0 0 55-16,0 0-37 15,47 70-29-15,-9-48-19 16,4 0-34-16,4-5-5 15,-1-3-13-15,-4-4 1 16,-6-5 5-16,-9-3-6 16,-10 1 0-16,-8-3 6 15,-8 2-5-15,0 1 8 16,-2 3-1-16,-13 4-7 0,-12 7 25 16,-7 5-25-16,-8 7-1 15,2 4 20-15,1-2-10 16,6-1 10-16,8-3-20 15,7-3-1-15,14-6-12 16,21-4-162-16,18-7-334 16,10-7-465-16</inkml:trace>
  <inkml:trace contextRef="#ctx0" brushRef="#br0" timeOffset="201373.0787">15002 6402 1644 0,'0'0'286'16,"0"0"-41"-16,0 0 1 15,0 0-84-15,0 0-67 16,0 0-58-16,83-20-22 15,-54 35 32-15,-1 8-33 16,-4 9-2-16,-8 4 26 16,-4 2-25-16,-10 3 10 15,-2-1-23-15,-12-4 1 0,-10-2 17 16,-3-4-18 0,0-9 0-16,3-7 0 0,7-7 0 15,5-7 13-15,8-3-13 16,2-18-7-16,8-11-4 15,12-8-47-15,7-6 12 16,3-2 4-16,1 0 5 16,1 1 31-16,-4 2-2 15,-1 4 8-15,-5 4 6 16,-5 9-6-16,-6 8 6 16,-6 7 46-16,-5 11 45 15,0 2-10-15,-9 5-62 16,-6 19-23-16,-6 10 67 15,2 10 17-15,1 4-6 16,6 3-10-16,6-3-29 0,6-2 12 16,4-7-21-1,15-6-31-15,6-4 38 0,5-9-30 16,4-9-7-16,2-8-2 16,2-3-33-16,4-27-120 15,-9-6-208-15,-11-6-717 0</inkml:trace>
  <inkml:trace contextRef="#ctx0" brushRef="#br0" timeOffset="201952.5546">15261 5809 747 0,'0'0'850'0,"0"0"-505"0,0 0 136 16,0 0-288-16,0 0-110 15,0 0-33-15,-80 62-35 16,56-21 16-16,1 3 3 15,4 0-5-15,3-5 23 16,5-8-13-16,5-6-20 16,3-11 22-16,3-7-35 15,0-7 6-15,0 0 28 16,0-17 2-16,8-15-9 16,4-10-33-16,4-8-57 15,2 0 40-15,-1 3-18 0,-1 14-3 16,-4 11 25-16,0 17-13 15,3 5 17-15,5 27-6 16,12 25 15-16,14 29 2 16,23 27 6-16,-1 1-8 15,-15-26-193-15,-22-28-1798 0</inkml:trace>
  <inkml:trace contextRef="#ctx0" brushRef="#br0" timeOffset="205457.2489">11081 9890 337 0,'0'0'274'16,"0"0"-167"-16,0 0 41 0,0 0 39 16,0 0-84-16,0 0-66 15,29-41 15-15,-5 33-17 16,6-3 17-16,7-1-2 15,7 0-10-15,5 3 7 16,1 1-36-16,-5 5-11 16,-3 3 0-16,-15 0 0 15,-9 13-48-15,-12 5 35 16,-6 3 8-16,-6 5 5 16,-18 4 1-16,-7 3 0 15,-7 1 29-15,1-1-30 16,3-1 16-16,5-4 0 15,12-5-16-15,9-2 22 16,8-6-22-16,3-2-8 16,21-4 7-16,7-4 1 0,8 1 14 15,3-3-4 1,-2 2-9-16,-6 2 12 0,-8 3-13 16,-11 4-14-16,-11 3 14 15,-4 3 1-15,-3 6 9 16,-13 1-3-16,-7 2 2 15,1 0 17-15,1 2-10 16,3-2-9-16,8 0 21 16,4-2-14-16,6-3-8 15,0-2 9-15,18-2-14 16,1-3 7-16,2-1-7 16,1-1-1-16,-2 1 17 0,-7-1-9 15,-1 2-7-15,-8 0 7 16,-4 3-8-16,0 1 27 15,-3 4-21-15,-11 4 10 16,-3 2 24-16,2 1 2 16,3-1-4-16,4 1-13 15,8-6-25-15,0-2 36 16,4-3-29-16,9-2-6 16,1-3 16-16,5-2-15 15,-3-1 14-15,-2 2-5 16,-2 0-9-16,-2 2 26 15,-2 3-10-15,-4 2-4 16,-1 5 31-16,-1 2-14 16,-2 6 6-16,0 1-13 0,0 2-4 15,0 3 25-15,0 0-35 16,0 0 5-16,0 0 23 16,0 1-4-16,1-4-9 15,10-4 5-15,-2-1-11 16,4-7 32-16,2-1-44 15,0-8-6-15,0 0 16 16,-2-5-17-16,2-4 0 16,-4-3-17-16,2-2-87 15,-1-3-39-15,-1 0-161 16,-4 0-507-16</inkml:trace>
  <inkml:trace contextRef="#ctx0" brushRef="#br0" timeOffset="205603.0194">11750 11950 1940 0,'0'0'292'0,"0"0"-236"16,0 0-26-16,0 0-30 16,0 0-229-16</inkml:trace>
  <inkml:trace contextRef="#ctx0" brushRef="#br0" timeOffset="211627.3039">11786 11546 403 0,'0'0'338'16,"0"0"-161"-16,0 0 13 15,0 0-8-15,0 0-24 16,0 0-62-16,-10-23 48 16,5 20 13-16,2 0-9 15,-4 0 20-15,1-2 1 16,0 2-31-16,-3 1-6 0,-3 1-34 16,0 1-33-1,-3 0 17-15,-1 11-21 0,-2 6 5 16,0 9-14-16,0 6-18 15,6 1 35-15,2 2-28 16,7-2-20-16,3-1 19 16,0-3-14-16,13-5-11 15,7-2-11-15,5-2 4 16,5-6-2-16,3-1-6 16,2-2-20-16,2-6-62 15,11-5-143-15,-6-5-106 16,-9-9-467-16</inkml:trace>
  <inkml:trace contextRef="#ctx0" brushRef="#br0" timeOffset="212289.2212">12035 11589 960 0,'0'0'383'0,"0"0"-26"15,0 0-1-15,0 0-50 16,0 0-89-16,0 0-82 15,0 0-24-15,12-59 7 16,-1 49-25-16,3 1-1 16,0 2-30-16,2 3-29 15,1 1 27-15,-1 3-41 16,2 0-11-16,-5 0 11 16,-2 0-12-16,-5 9-5 15,-3 5 14-15,-3 6-10 16,0 4 41-16,0 4-35 15,-8 3 13-15,-5 0 22 16,-3 0-17-16,-1-1 7 0,1-6-13 16,2-2-23-16,1-3 41 15,4-2-42-15,0-3 11 16,3-2 7-16,2-2-11 16,2-3 10-16,2-1-16 15,0-3 5-15,0-1 6 16,0 2-6-16,12-4-6 15,3 5 26-15,6-5-8 16,4 0 15-16,5 0-20 16,0-5-7-16,2-3 27 15,1-3-32-15,0 0-1 16,-3 0 12-16,-3-1-12 16,-2 1 10-16,-4 0-10 0,-2-1 0 15,-2 2 0 1,-5 3 0-16,-5 2-28 0,-4 2-62 15,-13 3-111-15,-17 11-396 16,-7 3-678-16</inkml:trace>
  <inkml:trace contextRef="#ctx0" brushRef="#br0" timeOffset="217770.1853">8182 9803 133 0,'0'0'75'0,"0"0"-29"15,0 0 20-15,0 0 22 0,0 0-23 16,0 0 16-16,0 0 0 15,0-3-10-15,2 3-21 16,-2 0-21-16,0 0-4 16,0 0-5-16,0 0-4 15,1 0 31-15,2 0-12 16,0 0 10-16,0 0 13 16,2 4-24-16,1 3 11 15,1-1 12-15,1 2-10 16,-1 2 14-16,4 2-20 15,2 2-8-15,-1 3 11 16,3-1-18-16,-2 4 1 0,2 0 2 16,2-3-14-16,-3 4 27 15,0-3-27-15,4-1 1 16,-5 2 14-16,2 0-11 16,0 0 6-16,0 1-9 15,-3-3-16-15,2 0 20 16,-1 0-20-16,-4-3 0 15,1 1 12-15,-1-3-12 16,0 0 6-16,-1-1-6 16,0 0 0-16,0 0 3 15,1 0-3-15,1 1 0 16,-1 2 6-16,0-1-6 16,0 1 3-16,3 0-3 15,-1 1 1-15,0-3 4 0,-2 2-5 16,2-1 0-16,2 0 1 15,-1-1 0-15,2 1 0 16,1 1-1-16,0-1 1 16,2 2 8-16,1-1-9 15,-1 0-3-15,-1-1 3 16,2 0 0-16,0-2 1 16,-1 2-1-16,0-2 1 15,1 1 5-15,-3-1-6 16,0 0 0-16,-3-2-1 15,0 2 2-15,1-2 4 16,-2-2-5-16,0-2 2 16,0-1-10-16,-2-1 8 15,1 0 0-15,-2 0 0 0,-1-2 6 16,-2 2-3-16,4 0-3 16,-2-2 0-16,1 0-1 15,-1 1 1-15,3 1-5 16,-2-1 5-16,6 0 0 15,-1 1 10-15,-1-2-10 16,0 2 0-16,3 1-2 16,-2 0 2-16,-1 0-7 15,3 1 7-15,-3 0 0 16,0 3-7-16,-3-2 7 0,6-1 0 16,-3 1 6-1,1-3-6-15,-1-2-6 0,1-1 6 16,1 0-7-1,1 0 7-15,1-5 0 0,0-2 0 16,-2-2 18-16,2 1-18 16,-2-1-2-16,-2 1 1 15,4 0 2-15,-2 2-1 16,0-3 0-16,-1-1 0 16,1 2 6-16,1-1-6 15,2-1-1-15,-2 2 1 16,1-2 0-16,1 1 6 15,0 1-6-15,0-1 0 16,-1 1-3-16,2 2 3 16,-6-1-6-16,6 0 6 0,-3 1 0 15,1-3 10 1,1 3-10-16,0-1 0 0,0 0-4 16,2-2 4-1,0 1-1-15,1-1 0 0,1-3 2 16,0 0 7-16,-3 2-8 15,1-2 0-15,-2 0 9 16,0 1-9-16,-1 0 0 16,-2-1 17-16,0-1-11 15,2-1 16-15,-2 2-11 16,2 0-10-16,-1 0 31 16,1 1-32-16,-1 1 0 15,0-1 0-15,3 2 2 16,1-3 12-16,-1-1-14 15,0 2 1-15,3-2 2 0,1 1-3 16,-2-2 0-16,2 3 0 16,-1 0 0-16,-1 0 12 15,-3 0-12-15,1-1 0 16,-1 1 16-16,-1-2-16 16,1-1 1-16,-1 0 11 15,0-1-10-15,1-1 12 16,-2 0-14-16,-1 2 0 15,-1 1 20-15,1 0-20 16,-3 1 0-16,1-1 8 16,0 2-8-16,-3 2 12 15,1-3-12-15,2 2 0 16,0-1-1-16,1 1 1 0,-1-2 0 16,3 2 0-16,-1-2 1 15,-2 0 8-15,1 0-9 16,-1 1 0-16,0 0 0 15,-3-1 0-15,0 0 0 16,-3 3 0-16,1-2 1 16,1 4 8-16,-2-3-9 15,-2 1 0-15,1-1 3 16,0 0-3-16,0-1-1 16,1 0 1-16,0-1 0 15,0 0 8-15,3 0-8 16,-3 0 0-16,0 0-3 15,-2 2 3-15,2 0 0 16,0 1 0-16,-3 1 1 0,2-1 8 16,-4 1-9-16,2-1 0 15,0-1 0-15,-1 3 0 16,1-4 0-16,-2 0 0 16,1 0 0-16,1-2 4 15,1 1-4-15,-1 0 0 16,0 2-4-16,1 1 4 15,1-1 0-15,-2 3 0 16,5-3 0-16,-1 4 4 16,-1-2-4-16,0 2 0 15,3-3-5-15,-2 1 5 16,5 0-1-16,-3 2 1 16,3-2 0-16,-2 3 6 0,-2 1-6 15,5-1-6-15,-2 1 0 16,-1 1 6-16,2-1 0 15,3 1 0-15,1-2 0 16,-2 3 5-16,-1 1-5 16,-2 0-1-16,-1 1-8 15,-1 0 9-15,-3 0-2 16,2 0 2-16,-2 0 0 16,1 0 0-16,0 0 0 15,1 0 0-15,1 0-1 16,3 2 1-16,-3 0 0 15,1 1-1-15,2 2 2 16,-1-1-3-16,-2 0 2 0,2 0 0 16,0 1-4-16,1-1 4 15,-2 2 0-15,2 0 0 16,0 0 2-16,0 3-9 16,-1 0 7-16,0-1 0 15,0 2 3-15,1-1-3 16,0 3 0-16,-2-2-1 15,2 1 2-15,-3 0 8 16,3-1-9-16,0 2 0 16,-2-3 3-16,1 2-3 15,2-2 0-15,-1 1 0 16,1 1 1-16,0-4 5 16,1 3-6-16,0-1 0 0,-2 1 2 15,3 0-2-15,-5 0 0 16,3 0 0-16,-2 2 2 15,0 0 1-15,0-2-3 16,0 5 0-16,-2-1 3 16,4 0-3-16,-4 1 0 15,3 1-1-15,-3-1 9 16,0 1-5-16,0 0-3 16,1-2 0-16,-1 1 3 15,0-1-2-15,2 0-1 16,1 2 0-16,1-2 11 15,-1 2-4-15,3-1-7 0,1 0 0 16,-2 1 0 0,2 1 0-16,-2 0 0 0,-1 0 0 15,-1 0 0-15,1 0 7 16,-2 0-7-16,-1 1 0 16,2 0 2-16,-1 2-2 15,-1-2 0-15,2 2-1 16,-3 0 2-16,4-1 1 15,-4 3-2-15,0 0 0 16,3 1 0-16,-4 1 0 16,1 0-1-16,1-1 0 15,0-1 2-15,1-2 3 16,5 0-4-16,-2-2 0 16,2 1 2-16,-1-2-2 15,1 2 0-15,1-1 0 0,2 1 1 16,-2 3 5-1,2 2-6-15,-1 2 0 0,-2 1-2 16,2 0 2-16,-3 0 0 16,0 1 0-16,-1 0 1 15,0-3 0-15,-2 0-1 16,2 1 0-16,-2-2 2 16,1 1-2-16,2-3 0 15,0 1-1-15,1 0 2 16,1 0 6-16,1 1-7 15,1-1-4-15,-1 4 4 16,1-1 0-16,2 1 0 16,-1 1-1-16,0 0 7 0,0 0-1 15,-1 0-5-15,1 0-5 16,-2 0 4-16,1-1 2 16,0 2-1-16,-1-1 0 15,0 2 0-15,-1-1-6 16,2 3 6-16,0-2 0 15,-2 3-1-15,2 0 2 16,-4 3-1-16,1 1 0 16,0 5 0-16,-3 1 2 15,-1 0-2-15,-2-1 0 16,1 2 0-16,-2-6 0 16,-2 3 8-16,3-2-8 0,1 0 7 15,1 0 13 1,0-5-20-16,1 0 0 0,2-1 16 15,0-2-16-15,1-1 1 16,0-1-1-16,0 0 6 16,0-2-3-16,2 0-3 15,1 1-4-15,1-1-2 16,2 2 3-16,-1 0 2 16,3 2 0-16,-3 1 1 15,4-2-6-15,-1 2 6 16,1 0-4-16,2-3-2 15,3-2 6-15,3-1 0 16,3-2 0-16,4-1 0 16,2-1-9-16,1 1 9 15,-1-4-2-15,1 1-5 16,-1-3 13-16,-2-2-8 0,0-1 2 16,-1-1 0-16,0 1 4 15,-2-2-4-15,3 4 0 16,-1 1 1-16,4 2 0 15,-1 1-2-15,0-1 1 16,0 3 0-16,-2-2 2 16,-1 0-2-16,-2-1 0 15,-1-3-1-15,-3-1 2 16,0-1-1-16,-5 0 0 16,0-1 1-16,-4-1 1 15,-3-2-2-15,-3-3 0 16,-3 0 1-16,-2-1 1 0,-2-2 23 15,-4-2 1 1,0 3-10-16,-2-4 54 0,-2 2-29 16,0-1-4-16,0 1 16 15,-1-2-17-15,-1 1 13 16,-1-2-29-16,0 0-19 16,0 0 30-16,0 0-31 15,0 3-23-15,0-3-58 16,-11 0-106-16,0 0-172 15,-3 0-537-15</inkml:trace>
  <inkml:trace contextRef="#ctx0" brushRef="#br0" timeOffset="219556.7181">10912 10467 641 0,'0'0'114'0,"0"0"-6"0,0 0 45 16,125-64-43-16,-68 41-39 15,21-4 22-15,-4 4-27 16,5 3-18-16,2 2-19 15,-20 11-23-15,0 0 10 16,-16 7-16-16,-17 0-46 16,-19 14 31-16,-9 8-10 15,-15 8 25-15,-24 6 1 16,-11 6 8-16,-10 5 38 16,-4 3 3-16,3-4-6 0,9-2 29 15,13-8-8-15,18-7-14 16,18-5-14-16,9-12-27 15,43-7 19-15,34-5-24 16,30-9 5-16,9-10 6 16,-18 6-16-16,-29 4 0 15,-29 8 0-15,-13 1 1 16,-2 0-8-16,-7 8 4 16,-12 10 0-16,-12 10 2 15,-15 8 1-15,-24 7 0 16,-10 7 13-16,-6 2 9 15,1 4 42-15,9-5-23 16,8 0-13-16,19-5 29 16,17-9-50-16,5-4 4 0,29-6 0 15,16-9-11-15,9-6 16 16,5-3-16-16,-2-2-26 16,-3-3 18-16,-10 1-1 15,-10 3 0-15,-12 1 9 16,-11 8 0-16,-10 4 2 15,-5 8-2-15,-10 8 0 16,-13 9 33-16,-7 3-13 16,-3 3 19-16,8 4 14 15,4 0-25-15,15-3 26 16,6-4-37-16,6-3-16 16,21-7 28-16,9-6-28 15,8-1 9-15,1-5-10 0,0-2 9 16,-6 0-3-1,-8 0-6-15,-9 0 0 0,-8 2 1 16,-10 3-1-16,-4 1 0 16,0 7 0-16,-3 4 1 15,-7 3 17-15,-1 6-16 16,1 1-1-16,5 4 37 16,2-1-30-16,3-1-1 15,0-2-7-15,6-8 10 16,9-6-4-16,0-7-6 15,4-7-3-15,1-8-8 16,2-9-22-16,8-9-108 16,-6-13-173-16,0-4-535 0</inkml:trace>
  <inkml:trace contextRef="#ctx0" brushRef="#br0" timeOffset="219692.7365">12350 12645 1847 0,'0'0'349'16,"0"0"-253"-16,0 0-41 16,0 0-55-16,0 0-96 15,0 0-1417-15</inkml:trace>
  <inkml:trace contextRef="#ctx0" brushRef="#br0" timeOffset="230136.5783">6797 15209 2 0,'0'0'166'0,"0"0"-54"15,0 0-12-15,0 0-17 16,0 0 7-16,0 0-20 15,-3-12 36-15,0 9-7 16,-2 1-5-16,-2 0 5 16,4-1-1-16,0-1 21 0,-2 3-12 15,1-2-32-15,-2 1 17 16,0 0-12-16,2 2 28 16,1-2 43-16,0 2-41 15,1 0-16-15,-1 0-25 16,3 0-7-16,0 0 43 15,-3 0-52-15,3 0-1 16,0 0 16-16,0 0-23 16,0 0 4-16,0 0-22 15,0 0-18-15,0 0 46 16,0 0-39-16,0 0-4 16,0 0 16-16,0-1-17 15,11-1 11-15,5 2-11 0,2-4-10 16,6 3 34-16,1-3-35 15,6 1 2-15,1 0 20 16,2-1-21-16,-3-1 23 16,1 2-24-16,-4 0 1 15,-4-2 6-15,-5 4-7 16,-5-1-7-16,-7 2 1 16,-4 0-60-16,-3 0-67 15,0 0-150-15,-16 18-62 16,-7-2-136-16,-3 1-263 0</inkml:trace>
  <inkml:trace contextRef="#ctx0" brushRef="#br0" timeOffset="230496.4734">6800 15330 1039 0,'0'0'512'0,"0"0"-375"16,0 0 52-1,0 0 42-15,0 0-31 0,0 0-45 16,0 0-86-16,10 0 1 16,14 0 52-16,6-1-71 15,10-5 11-15,3-2-11 16,4-2-23-16,-1 3-13 16,-1 0-15-16,-1 7-73 15,-12 0-110-15,-19 7-613 0</inkml:trace>
  <inkml:trace contextRef="#ctx0" brushRef="#br0" timeOffset="231331.3753">8102 15190 1215 0,'0'0'254'15,"0"0"50"-15,0 0-33 16,0 0-15-16,0 0-84 15,0 0-81-15,0 0 27 16,-19-3-53-16,19 3 8 0,6-3 6 16,14 2-4-16,10-2 57 15,8 0-57-15,5-1-47 16,0-1 38-16,-3 0-42 16,-1 1-1-16,-8 0 0 15,-7 2-17-15,-3-1 2 16,-6 1-8-16,-6 0 0 15,-1 2-11-15,-5 0 11 16,-3 0-47-16,0 0-79 16,0 0-129-16,0 2-10 15,-17 12-205-15,-1 0-124 16,-3-3-377-16</inkml:trace>
  <inkml:trace contextRef="#ctx0" brushRef="#br0" timeOffset="231720.8358">7996 15371 436 0,'0'0'671'0,"0"0"-465"15,0 0-13-15,0 0 79 16,0 0 23-16,0 0-87 15,97 0-28-15,-57-8-46 16,5 0-49-16,3-2 25 16,-3-1-60-16,-1 2-29 15,-5 0 11-15,-6 4-32 16,-5 5-56-16,-9 0-169 0,-17 7-663 16</inkml:trace>
  <inkml:trace contextRef="#ctx0" brushRef="#br0" timeOffset="238780.1903">4655 8032 1139 0,'0'0'255'0,"0"0"-41"16,0 0 98-16,0 0-14 15,0 0-31-15,0 0-82 16,-79-65 16-16,77 65-74 15,2 0-51-15,0 0-22 16,5 7-36-16,17 14-4 16,12 9 22-16,11 9-8 15,7 7 34-15,5 1-55 0,-2 0-5 16,-4-2 11 0,-3-4-13-16,-8-4 0 0,-7-6-14 15,-8-4-115-15,-10-5-106 16,-11-5-56-16,-15-8-206 15,-16-3-81-15,-4-6-703 0</inkml:trace>
  <inkml:trace contextRef="#ctx0" brushRef="#br0" timeOffset="238954.0125">4664 8301 1232 0,'0'0'270'0,"0"0"-122"16,0 0-12-16,0 0 17 0,0 0-2 15,104 19-39 1,-53-19-36-16,4 0-45 0,-1 0-25 16,1-7-12-16,11-13-120 15,-16 1-403-15,-14 2-480 0</inkml:trace>
  <inkml:trace contextRef="#ctx0" brushRef="#br0" timeOffset="239151.1632">5125 8006 1562 0,'0'0'387'0,"0"0"-170"15,0 0-32-15,0 0-22 0,-27 87-29 16,24-37 0 0,0 6-58-16,3 5-36 0,0-4 11 15,0-2-51-15,1-3-5 16,10 6-116-16,-5-12-240 15,1-12-542-15</inkml:trace>
  <inkml:trace contextRef="#ctx0" brushRef="#br0" timeOffset="239973.9992">4079 8840 1674 0,'0'0'361'15,"0"0"-164"-15,0 0 63 16,0 0-107-16,0 0-117 16,0 0 22-16,18 104 60 15,6-50-20-15,1 1-17 16,1-1-38-16,-4-7-35 0,-1-10 25 16,-6-8-33-1,-5-12 0-15,-4-10 8 0,-6-7-7 16,0-9 16-16,-9-28-17 15,-19-35 2-15,-14-37-7 16,-4-22 6-16,0-2-1 16,13 12 1-16,18 36 0 15,13 23-2-15,2 22 1 16,14 15 0-16,8 0 9 16,6 8-9-16,7 5-23 15,2 12 22-15,-1 2 1 16,-5 20 8-16,-4 10-8 15,-8 11 0-15,-11 6 9 16,-8 4-2-16,0 3 2 16,-14 2 14-16,-8-4-7 15,0-4 14-15,1-10-11 16,3-7-18-16,9-10 50 0,2-7-27 16,7-7-11-16,0-4-11 15,16-2-2-15,12-3 15 16,10 0-15-16,9-6 6 15,4-12-8-15,0-6 2 16,-6-3-7-16,-8-1-8 16,-15-1-6-16,-10 0 12 15,-12 0 5-15,0 1 4 16,-6 3 13-16,-9 3-13 16,2 9 30-16,-2 3 37 15,7 6 25-15,4 4 10 0,4 0-54 16,0 13-48-16,0 16 39 15,6 12-37-15,12 10 43 16,0 2 6-16,1 2-23 16,2-2 8-16,-3-6-36 15,4-3 6-15,-4-4-13 16,5-3-146-16,-6-11-331 16,-14-16-1955-16</inkml:trace>
  <inkml:trace contextRef="#ctx0" brushRef="#br0" timeOffset="241160.9524">12847 9906 345 0,'0'0'1130'15,"0"0"-763"-15,0 0-13 16,0 0-68-16,0 0-84 0,0 0 4 16,85-25-48-16,7 3-51 15,41-7 22-15,22-4-64 16,1-1-5-16,-8 4-9 16,-21 7-37-16,-27 4-1 15,-30 5-13-15,-30 7-15 16,-25 2 1-16,-12 1-150 15,-42 0-167-15,-14 1-339 16,-25 0-670-16</inkml:trace>
  <inkml:trace contextRef="#ctx0" brushRef="#br0" timeOffset="241492.9103">12808 9607 1420 0,'0'0'259'15,"0"0"-56"-15,0 0-57 16,0 0-72-16,0 0-17 16,0 0 76-16,0 0-2 15,4 97-47-15,-19-46 27 16,-4 5-43-16,0 2-2 15,2-2 11-15,4-4-29 16,10-9 22-16,3-9-25 16,10-9-16-16,20-6 32 15,24-14-55-15,37-5 12 16,40-27 4-16,21-13-13 16,5-13-9-16,-7-6-106 0,-50 16-245 15,-18 0-653-15</inkml:trace>
  <inkml:trace contextRef="#ctx0" brushRef="#br0" timeOffset="242016.9809">14601 9181 2232 0,'0'0'271'0,"0"0"-162"15,0 0-28-15,-9 74 128 0,9-24-50 16,16 8-86-16,8 2 35 16,3-1-49-16,1-6-15 15,-3-5-12-15,-5-10-26 16,-4-8 15-16,-7-10-21 16,-4-9 0-16,-5-8 0 15,0-3 0-15,-17-20-18 16,-11-18-20-16,-11-24-20 15,-7-31 21-15,1-29-10 16,8-3 31-16,19 24 7 16,15 35 9-16,3 33 0 15,9 12 13-15,13 0-12 16,8 2 23-16,7 4-24 0,7 10 0 16,2 5 1-16,-1 10-1 15,-7 14 0-15,-10 9 0 16,-9 7 9-16,-13 2-4 15,-6 5-5-15,-11 2 0 16,-16 0 27-16,-5-1-21 16,-3-1 3-16,4-8 5 15,6-6-13-15,11-10 17 16,5-9-18-16,9-11 0 16,5-3-15-16,22-9 15 15,14-16-23-15,10-5-74 16,25-12-202-16,-15 6-238 15,-11 8-460-15</inkml:trace>
  <inkml:trace contextRef="#ctx0" brushRef="#br0" timeOffset="242334.0486">15026 9186 1622 0,'0'0'280'0,"0"0"-23"16,0 0-111-16,0 0-15 15,0 0-50-15,92 3-2 16,-63 9-31-16,-7 2 8 16,-9 8-3-16,-8 4-16 15,-5 5 70-15,0 6 1 16,-8 4-36-16,-5 1 18 16,-2 1-35-16,3-4-2 15,6-4-4-15,3-7-25 0,3-6 25 16,7-5-34-16,20-5 2 15,11-7 44-15,23-5-26 16,24-13-11-16,22-21-11 16,8-14-7-16,-3-5-12 15,-9-3-12-15,-33 14-171 16,-18 7-523-16</inkml:trace>
  <inkml:trace contextRef="#ctx0" brushRef="#br0" timeOffset="243946.7787">7838 15170 608 0,'0'0'530'15,"0"0"-422"-15,0 0-60 16,0 0 30-16,0 0 66 16,0 0-23-16,0 0 9 15,52 17-6-15,-27-10-8 16,-1 0 17-16,0 1-40 15,3-4-23-15,1 4 41 16,1 0-37-16,2-4-16 16,0 0-3-16,4-1-19 15,3-3 31-15,1 0-36 16,0 0-17-16,4 0 36 16,-1-2-26-16,-3-3-1 15,-5 1 1-15,-7-2-18 0,-2 2 32 16,-7-2-20-16,-1 3-6 15,-3 0 41-15,-3 0-34 16,0-2 2-16,-1 0-5 16,0 1-10-16,-1 1 26 15,0-2-32-15,-3 0 0 16,-1 3 13-16,-2 0-13 16,-2 1 12-16,-1 1-12 15,2 0 1-15,-2 0 11 16,0 0-12-16,0 0 0 15,0 0-6-15,0 0 6 16,0 0-44-16,0 0-44 16,-3 0-66-16,-15 8-29 15,7 2-289-15,-2-4-234 0</inkml:trace>
  <inkml:trace contextRef="#ctx0" brushRef="#br0" timeOffset="245574.3734">8148 15270 1026 0,'0'0'317'15,"0"0"-185"-15,0 0-5 16,0 0 87-16,0 0-28 16,0 0-34-16,0 0-64 15,112-23 1-15,-63 20 49 16,1-3-61-16,5-3-22 16,-3-4 2-16,0-4-29 15,-7-3 23-15,-3-2-27 16,-5-3-4-16,-6-7 37 15,-3-6-21-15,-1-16 6 16,-6-21 3-16,-3-19 3 16,-7 6 2-16,-7 19-30 15,-4 19-14-15,0 14 48 16,0-3-39-16,-4-4 6 0,-7-5 25 16,-5 4-16-16,-2 1 0 15,-5 2-15-15,-3 3-13 16,-3 0 38-16,-2 2-39 15,1 5 0-15,-1 1 18 16,1 2-17-16,0 6 16 16,0 3-18-16,-1 2 0 15,1 5 1-15,-3 2-1 16,-1 3-9-16,0 2 8 16,-4-1 2-16,-2 3-12 15,1 1 8-15,2 1 3 16,-3 1-13-16,4 0 13 15,0 0-11-15,2 0 10 0,1 3 2 16,-1 6-2-16,1 2 1 16,-3 6 0-16,2 6-4 15,0 3 4-15,-1 6 0 16,2 2-1-16,2 7 2 16,1 2 12-16,5 3-13 15,4 2 0-15,3 2 34 16,6 2-34-16,5 0 7 15,4 0 14-15,3 2-13 16,0-4 17-16,3 1-25 16,10 0 1-16,4 0 23 15,3 0-18-15,4-1 23 16,0-1 1-16,5-8-14 0,-1-3 16 16,5-10-32-1,-3-5 9-15,1-3 19 0,0-8-28 16,-1-3 0-16,0-5 7 15,-2-4-6-15,-2 0 7 16,-6 0-8-16,-6-8-75 16,-4 2 0-16,-8-5-109 15,-2 3-169-15,0 3-387 0</inkml:trace>
  <inkml:trace contextRef="#ctx0" brushRef="#br0" timeOffset="245750.8249">7935 15241 1739 0,'0'0'0'15,"0"0"-83"-15,0 0-770 0</inkml:trace>
  <inkml:trace contextRef="#ctx0" brushRef="#br0" timeOffset="247114.1764">9262 15179 992 0,'0'0'367'0,"0"0"-54"16,0 0 160-16,0 0-209 0,0 0-12 15,0 0 6 1,0 0-83-16,-4-20-54 0,32 18-20 15,14-1-63-15,9 2 31 16,5 1-46-16,4 0-2 16,-2 0 4-16,-5 1-23 15,-6 3 5-15,-11 0-7 16,-8 0-80-16,-10 0-30 16,-18 1-221-16,0-1-294 15,-12-3-461-15</inkml:trace>
  <inkml:trace contextRef="#ctx0" brushRef="#br0" timeOffset="247303.6533">9212 15400 1824 0,'0'0'347'15,"0"0"-192"-15,0 0 59 16,149-22-5-16,-76 2-65 15,5-1-45-15,-1-1-70 16,1 2-29-16,-10 4-172 16,-26 0-636-16</inkml:trace>
  <inkml:trace contextRef="#ctx0" brushRef="#br0" timeOffset="251350.5541">13039 15207 438 0,'0'0'575'0,"0"0"-310"16,0 0-36-16,0 0-26 16,0 0 9-16,0 0-57 0,3 0-43 15,20 0 3 1,9 5 8-16,10 2-11 0,3 0-42 16,4-1-18-16,1-2 43 15,3-3-40-15,-1-1 8 16,0 0-6-16,-2-1-27 15,-3-9-2-15,-3-3-18 16,-3 0-9-16,-4-4 36 16,-1-3-36-16,-3-2 7 15,-3-7 20-15,-3-1-13 16,-2-7 18-16,-1-5-30 16,-6-3 9-16,-2-5 15 15,-5 0-26-15,-7 1 6 16,-2 1 14-16,-2 0-6 15,0 2 27-15,-3-1-24 0,-8 2-16 16,-2-1 47-16,-5 0-47 16,-4 2-1-16,-5 2 18 15,-3 4-18-15,-6 3 34 16,-1 2-35-16,-4 5 0 16,-3 3 12-16,0 2-12 15,-2 5 0-15,1 1-1 16,-2 3 1-16,0 4-9 15,0 1 6-15,-1 4 0 16,2 0-15-16,1 5 18 0,2 0-14 16,2 0 14-16,2 0-3 15,0 6-8-15,1 5 9 16,-1 3 2-16,-1 5-7 16,0 6 7-16,-2 1-1 15,-1 6 0-15,1 3 2 16,5 4 5-16,1 3-6 15,6 2 0-15,8 1 20 16,4 2-20-16,9 1 0 16,9 0 16-16,0 2 0 15,14 1 22-15,9 0-34 16,9-2 2-16,2-1 23 16,3-3-29-16,5-4 1 15,-2-4 9-15,-1-7-8 16,0-3 7-16,-5-6-9 0,-3-5 0 15,-1-3 0-15,-3-2 0 16,-3-3-1-16,-2-4 1 16,-4-1-44-16,-3-1 5 15,-2-1-67-15,-3-1-89 16,2 3-62-16,-1 0-284 16,-5-3-276-16</inkml:trace>
  <inkml:trace contextRef="#ctx0" brushRef="#br0" timeOffset="251531.7818">13214 15187 1879 0,'0'0'245'15,"0"0"-122"-15,0 0-82 16,0 0-35-16,0 0-6 15,0 0-92-15,0 0-573 0</inkml:trace>
  <inkml:trace contextRef="#ctx0" brushRef="#br0" timeOffset="252692.59">14196 15180 152 0,'0'0'974'15,"0"0"-686"-15,0 0 60 16,0 0-14-16,0 0-17 16,0 0-73-16,0 0-48 15,-44-23-53-15,44 23 10 16,1 0-87-16,19-2-9 16,12 2 10-16,12-2-16 0,9-1-14 15,6-1-25-15,-1 2 2 16,-3-2 5-16,-7 2-19 15,-7 1-6-15,-9 1-13 16,-14 0-82-16,-8 0-117 16,-10 1-156-16,-12 9-258 15,-9 0-154-15</inkml:trace>
  <inkml:trace contextRef="#ctx0" brushRef="#br0" timeOffset="252913.9864">14163 15318 1303 0,'0'0'551'0,"0"0"-367"0,0 0 54 15,0 0-25-15,0 0 37 16,87-10-29-16,-30 1-92 16,14-2-30-16,3 2-51 15,-12 2-30-15,5 1 13 16,-7 3-31-16,-9 3-28 15,-14 0-170-15,-15 11-406 16,-20-3-1073-16</inkml:trace>
  <inkml:trace contextRef="#ctx0" brushRef="#br0" timeOffset="259308.5767">4646 17180 1154 0,'0'0'405'0,"0"0"-125"16,0 0 16-16,0 0-55 16,0 0-114-16,0 0-46 15,37-68-44-15,-4 49-28 16,4 3 28-16,2 4-36 15,-2 1-1-15,-2 5 0 16,-5 6-115-16,-7 4-167 16,-9 9-263-16,-7 6-127 0</inkml:trace>
  <inkml:trace contextRef="#ctx0" brushRef="#br0" timeOffset="259467.2667">4671 17399 874 0,'0'0'285'15,"0"0"-146"-15,0 0 9 16,0 0 35-16,0 0-28 16,0 0-82-16,99-63-10 15,-47 26-63-15,15-23-113 16,-9 8-251-16,-16 7-729 0</inkml:trace>
  <inkml:trace contextRef="#ctx0" brushRef="#br0" timeOffset="259693.15">4804 16852 1016 0,'0'0'156'0,"0"0"-79"16,118 0 39-16,-57 0-33 15,0 14-16-15,-7 8-48 16,-14 7-2-16,-16 8-5 15,-15 7-12-15,-9 6 21 16,-21 5-8-16,-16-4-13 16,-26 16-39-16,9-16-146 15,4-13-393-15</inkml:trace>
  <inkml:trace contextRef="#ctx0" brushRef="#br0" timeOffset="260757.7677">6324 17369 1189 0,'0'0'288'0,"0"0"-55"16,0 0 56-16,0 0-34 16,0 0-29-16,0 0-97 0,0 0-72 15,25-41-14-15,10 27-27 16,9-3 4-16,3 0-19 16,2 2-1-16,-4 4-16 15,1 5-142-15,-15 6-214 16,-13 0-433-16</inkml:trace>
  <inkml:trace contextRef="#ctx0" brushRef="#br0" timeOffset="260955.1157">6270 17522 1807 0,'0'0'387'0,"0"0"-259"16,0 0 12-16,0 0 6 15,0 0-29-15,0 0-82 16,0 0 9-16,97-49-44 16,-52 35-7-16,19-8-120 15,-10 4-249 1,-11-2-833-16</inkml:trace>
  <inkml:trace contextRef="#ctx0" brushRef="#br0" timeOffset="262841.8911">8054 16588 816 0,'0'0'354'15,"0"0"-92"-15,0 0-3 16,0 0 24-16,0 0 0 16,0 0-117-16,-24-20-77 15,24 31-54-15,0 14-4 16,0 9 69-16,0 8-30 15,0 5-6-15,6 0-10 16,-1-2-22-16,-2 0-5 0,0-2-27 16,-3-3 6-16,0-6-15 15,0-6-56-15,0-9-131 16,0-11-267-16,0-8-240 0</inkml:trace>
  <inkml:trace contextRef="#ctx0" brushRef="#br0" timeOffset="263188.2938">8014 16598 1011 0,'0'0'212'0,"0"0"-75"15,0 0 1-15,0 0 48 16,0 0-53-16,0 0-68 16,0 0 18-16,-82 39-28 15,62-36-4-15,-2-3-7 16,6 0 0-16,2 0 42 16,5-11 11-16,2-3-23 15,7 0 17-15,0 0-45 16,12 3-24-16,6 3-8 15,9 5-14-15,4 3 14 16,7 5-14-16,3 12-23 16,17 25-78-16,-6-5-204 0,-10-1-337 15</inkml:trace>
  <inkml:trace contextRef="#ctx0" brushRef="#br0" timeOffset="264645.3662">9003 16723 863 0,'0'0'328'15,"0"0"-117"-15,0 0 61 0,0 0-35 16,0 0-16-16,0 0-17 15,0 0-88-15,-29-24-18 16,29 31-52-16,0 13 2 16,0 7 55-16,2 11-2 15,5 3-11-15,1 1-50 16,4 1-26-16,-5 1 26 16,2-6-40-16,-3 0 0 15,-1-6-2-15,0-6-64 16,-5-8-122-16,0-6-294 15,0-12-492-15</inkml:trace>
  <inkml:trace contextRef="#ctx0" brushRef="#br0" timeOffset="265147.2454">8913 16623 150 0,'0'0'601'0,"0"0"-420"0,0 0 98 15,0 0-60-15,0 0-24 16,0 0-30-16,0 0-50 16,-27 1 3-16,19 12-37 15,0 6 14-15,-1 1 56 16,0 6-61-16,0-1-16 16,2 0-16-16,1 0-26 15,1-4 2-15,2-4-34 16,0-7 6-16,3-3 12 15,0-6-18-15,0-1 0 16,0-1 18-16,0-20 8 16,2-4 9-16,7-4-35 15,3-2 7-15,4 2 5 16,4 8-6-16,2 7-6 16,6 10 0-16,2 4 2 0,3 10-7 15,1 15 5-15,5 11-15 16,13 26 5-16,-7-8-269 15,-9-2-546-15</inkml:trace>
  <inkml:trace contextRef="#ctx0" brushRef="#br0" timeOffset="274961.9298">1354 15501 1147 0,'0'0'197'15,"0"0"-66"-15,0 0 113 16,0 0 23-16,0 0-51 16,0 0-39-16,-18-21-101 15,57 9-37-15,25-8 26 16,27-4-20-16,24-9-2 15,6-1-13-15,-11 6-21 16,-25 10 28-16,-28 6-37 0,-17 4-1 16,-6 5-54-1,-2 1-136-15,-10 2-127 0,-7 5-256 16,-15 4-381-16</inkml:trace>
  <inkml:trace contextRef="#ctx0" brushRef="#br0" timeOffset="275141.9158">1506 15802 796 0,'0'0'932'0,"0"0"-829"16,0 0-53-16,0 0 105 0,114-39 4 16,-15-12-9-1,37-18-61-15,19-3-42 0,-7 5-47 16,-38 24-161-1,-46 16-589-15</inkml:trace>
  <inkml:trace contextRef="#ctx0" brushRef="#br0" timeOffset="291893.5406">9239 4467 780 0,'0'0'125'16,"0"0"-9"-16,0 0 58 15,0 0-18-15,0 0 2 16,0 0-22-16,-83-62-24 16,61 52 5-16,-3 3-25 15,-4-3-9-15,0 2-43 16,-3 2-39-16,2 2 31 16,1 0-32-16,-1 4 0 0,0 0 9 15,0 0-9 1,-1 0 7-16,1 0-7 0,0 8 1 15,2 3 12-15,1 2-13 16,3 4 0-16,0-1 0 16,2 4 0-16,1 3 7 15,3 2-1-15,0 3-5 16,3 1 48-16,3 1-26 16,5 1 1-16,1 2 19 15,1 1-5-15,4 2-2 16,1 3-14-16,0 1-10 15,0 2 50-15,0 2-10 16,6 1-13-16,0 2 1 16,0-1-3-16,0 1 8 15,1-3-6-15,2 0-15 16,2-7 47-16,0-1-29 0,3-3-2 16,2-6 5-16,1 0-15 15,2-3 3-15,0-1-6 16,1-5-25-16,1-1 48 15,-1-1-32-15,0-3-4 16,-1-3 8-16,0 2-7 16,-2-3 9-16,1-1-16 15,-3-2-8-15,3 0 33 16,0-1-33-16,1 1 7 16,0-3 7-16,1 0-8 15,1-1 10-15,0-2-8 0,0 0-7 16,1 0 24-16,2 0-24 15,1 0-1-15,1-5 10 16,1-4-9-16,1 1 19 16,-1-1-20-16,-2-3 0 15,-1 2 7-15,-3-3-5 16,4-1-2-16,-4-3 11 16,1 0-10-16,-4-3 9 15,2-4-10-15,-3-2 0 16,0-3 3-16,-1-2-3 15,-2-1-2-15,-2-2-5 16,0 1-11-16,-5-1 9 16,-1 0-15-16,-3-2-7 0,-1-1 29 15,-2-1-19-15,0-4 3 16,0 1 3-16,-6-2-13 16,-5-2 7-16,-2 1-30 15,1 0-15-15,-3 4 48 16,0 0-19-16,0 2 17 15,-1 4 11-15,-2 3-10 16,6 3 1-16,-3 4-26 16,-3 4-5-16,6 3 49 15,-4 2-30-15,-2 2 13 16,3 3 5-16,-3 0-5 16,0 3 16-16,-1 1-20 15,-2 1-8-15,0 1 23 16,-3 1-38-16,-1 0-4 15,-4 2 15-15,0-1-16 0,-3 1 33 16,-1 1-8-16,1-1 18 16,-1 1-1-16,0-2 7 15,3 1 0-15,6-1 0 16,4 1 0-16,3-1 10 16,2 2-10-16,2 0-15 15,-5 0 8-15,-5 16-81 16,-26 26-7-16,4-4 13 15,-4-3-20-15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14T10:13:20.103"/>
    </inkml:context>
    <inkml:brush xml:id="br0">
      <inkml:brushProperty name="width" value="0.05292" units="cm"/>
      <inkml:brushProperty name="height" value="0.05292" units="cm"/>
      <inkml:brushProperty name="color" value="#FF0000"/>
    </inkml:brush>
  </inkml:definitions>
  <inkml:trace contextRef="#ctx0" brushRef="#br0">2613 5534 1060 0,'0'0'989'0,"0"0"-742"16,0 0-132-16,0 0-9 0,0 0-18 15,97-40-17-15,-48 16-35 16,6-1-36-16,-1 0 0 16,0 0-64-16,1-7-150 15,-13 8-174-15,-14 5-490 0</inkml:trace>
  <inkml:trace contextRef="#ctx0" brushRef="#br0" timeOffset="173.9886">2516 5695 1538 0,'0'0'307'0,"0"0"-41"15,0 0-89-15,0 0-82 16,0 0-15-16,0 0-40 15,134-52-39-15,-16-12-1 0,6-6-35 16,-30 14-224-16,-33 12-337 0</inkml:trace>
  <inkml:trace contextRef="#ctx0" brushRef="#br0" timeOffset="398.9131">2877 5081 1523 0,'0'0'271'0,"0"0"-178"16,0 0-10-16,116-6 24 15,-32 30 45-15,-1 5 6 16,-8 5-76-16,-23 3-12 16,-28 16-15-16,-18 26-31 15,-26 31 8-15,-51 11-32 16,-29-4-92-16,15-33-240 15,24-34-807-15</inkml:trace>
  <inkml:trace contextRef="#ctx0" brushRef="#br0" timeOffset="2950.5204">10150 4914 1190 0,'0'0'484'0,"0"0"-233"15,0 0-1 1,0 0-24-16,0 0-55 0,0 0-46 16,0 0-40-16,19-6-60 15,8 2 19-15,12 2-21 16,5-1-22-16,3 0 14 15,-1-1-15-15,-3 1 0 16,-5-2-37-16,-5 2-96 16,-8-1-14-16,-7-6-188 15,-9 4-236-15,-9 0-193 0</inkml:trace>
  <inkml:trace contextRef="#ctx0" brushRef="#br0" timeOffset="3174.2519">10138 5051 1382 0,'0'0'317'16,"0"0"-79"-16,0 0-30 16,0 0-33-16,0 0-17 15,0 0-55-15,106-3-45 16,-49-9-15-16,5-4-42 15,8 1-1-15,29-4-49 16,-16 4-170-16,-13 3-452 0</inkml:trace>
  <inkml:trace contextRef="#ctx0" brushRef="#br0" timeOffset="4979.0362">11373 4900 1005 0,'0'0'367'0,"0"0"-23"16,0 0-30-16,0 0-40 15,0 0-41-15,0 0-56 16,0 0-51-16,19 2-7 15,16-2-32-15,11 0-15 16,9 0-33-16,3 0-23 16,0 0 5-16,-7-2-21 15,-6-2-24-15,-9 0-43 0,-13-1-143 16,-15-4-33-16,-8 1-242 16,0-1-314-16</inkml:trace>
  <inkml:trace contextRef="#ctx0" brushRef="#br0" timeOffset="5158.2436">11250 5037 1437 0,'0'0'289'16,"0"0"-116"-16,0 0 91 16,0 0-47-16,0 0-56 15,123 14-81-15,-39-14-56 0,2-6 12 16,-6-3-36-1,8 1-61-15,-37 2-242 0,-9-3-891 0</inkml:trace>
  <inkml:trace contextRef="#ctx0" brushRef="#br0" timeOffset="8868.6397">7686 3710 872 0,'0'0'208'0,"0"0"-105"15,0 0 56 1,0 0-53-16,0 0-61 0,0 0 5 16,-2 120 69-16,7-13-15 15,2 18-27-15,-4 4 26 16,-3-11-8-16,0-10-26 15,0-1-31-15,-2-7 20 16,-6-7-49-16,-3-5 4 16,2-7-5-16,-1-10-7 15,1-16 16-15,4-13-17 16,1-8 0-16,-1-1 9 16,0-1-9-16,3-6 0 15,1-6-1-15,1-11 3 0,0-4 13 16,0-5-15-1,17 0 0-15,10 0 19 0,15 0-19 16,25 0 6-16,30-6 2 16,31-2-7-16,18 3 9 15,1 2-8-15,4 3 4 16,-10-1 1-16,8-1-7 16,3 2 14-16,4-1-4 15,2 1 3-15,0 0 14 16,6 0-15-16,-6 4-11 15,3 8 22-15,-5 1-23 16,-9-1 0-16,-4 1-1 16,-10-2 10-16,-4-2-6 15,-5 1-3-15,-9-1 0 16,-4 2 16-16,-9-3-16 0,-6-2 0 16,-4 0-1-16,-4-1 9 15,-14-3-1-15,-13 0-6 16,-12-2 0-16,-6 2 24 15,9-2-16-15,8 0 9 16,7 0-11-16,-3 0-6 16,-1 0 28-16,-3-2-17 15,-4 0-3-15,-5 0 10 16,-9-1-13-16,-6 0 1 16,-11 0 4-16,-6 1-5 15,-7 0 36-15,-4-2-14 16,-3-1 20-16,-2-3 47 15,-1-4-35-15,1-5-18 16,0-5-5-16,0-6-23 16,-1-11 35-16,1-18-36 0,0-28 2 15,0-30 20-15,4-21-19 16,-1-8-2-16,3 0 2 16,3 7-14-16,0-1 11 15,3 0-13-15,1-1 0 16,-1 11 8-16,0 12-8 15,-6 30 0-15,-3 26-18 16,-3 18-35-16,-3 9 53 16,0-4-38-16,0-2-15 15,-8 0 23-15,-5 5-11 16,-6 2 1-16,-8 6 12 16,-11-2-5-16,-23 2 27 15,-40 2-27-15,-50 5-3 0,-34 9-9 16,-24 9 27-16,-6 1 12 15,-1 5-10-15,-13 8 16 16,-8-1-4-16,-13 3 4 16,-3 1-2-16,-8-3 2 15,-6 0 0-15,6 0-9 16,3 3-3-16,15 1-49 16,11 2 60-16,13 4-25 15,19-1-5-15,17 3 16 16,20-6-16-16,29 1 6 15,32-5 24-15,31-4 1 16,32-4-8-16,17-2 8 0,5-3-10 16,4 1-3-16,4-3 8 15,9 0-22-15,0 0-17 16,0 0-20-16,0 0 5 16,15 5-9-16,6-2-134 15,-2-3-509-15</inkml:trace>
  <inkml:trace contextRef="#ctx0" brushRef="#br0" timeOffset="9021.3912">7653 3480 1827 0,'0'0'157'0,"0"0"-145"16,0 0-12-16,0 0-303 0,0 0-407 0</inkml:trace>
  <inkml:trace contextRef="#ctx0" brushRef="#br0" timeOffset="12177.9661">12991 3507 662 0,'0'0'217'16,"0"0"-36"-16,0 0 28 15,0 0 18-15,0 0-18 16,0 0-83-16,-16-22-89 15,16 44 2-15,0 16-10 0,7 26 30 16,4 37 14-16,-1 35 7 16,5 18 8-16,-4 4-2 15,2-11-27-15,-1-15 14 16,0-2-31-16,1-9-26 16,-1-4 9-16,1-9-24 15,-3-6 8-15,-1-22-8 16,-2-20 6-16,-3-16 8 15,-1-13-15-15,2 6 0 16,-1 0 15-16,1-2-15 16,-2-8 0-16,0-13 0 0,-3-7 11 15,3-4-4 1,-2-3-7-16,2 0 2 0,3-5 20 16,6-8-15-16,3-4 4 15,10 0-11-15,1 1 0 16,8 2 9-16,6 5-9 15,7 1-11-15,8 3 10 16,22 2 2-16,31 3-2 16,35 0 1-16,20 1 0 15,10 6 2-15,-1 1-2 16,-3-3 0-16,12 4 8 16,12-2-7-16,1 4 1 15,1-1-2-15,-2 1 0 16,-11 0 1-16,-7-2 0 15,-8-3-1-15,-7-2 4 0,-10-4 2 16,-4 0-3-16,-9-4-3 16,-8-5 0-16,-7-1 24 15,-10 0-23-15,-21 0 0 16,-23 3 18-16,-20 2-18 16,-9-2 12-16,1 3-13 15,-1-2 0-15,3-1 26 16,-9 1-1-16,-7 0 2 15,-1-1 4-15,0 2-13 16,-3-3 21-16,0-3-24 16,1-2 3-16,-1-2 30 15,2-6-30-15,1-11 4 0,4-21 4 16,5-34-13-16,5-43 14 16,1-24-27-16,-4-11 0 15,-12 3 29-15,-9 16-29 16,-9-2-12-16,-6-5 12 15,-2 2 0-15,-11 3 20 16,-5 12-13-16,-4 20-6 16,2 29 29-16,1 24-30 15,4 22-10-15,-3 11 9 16,-1-3-19-16,-4 1 19 16,-5 1-17-16,-1 7-21 15,-4 5 38-15,-6 6-29 16,-21 4 18-16,-30 4 0 15,-40 5 6-15,-22 0 5 16,-13 0 1-16,-7 5-18 0,-1 3 10 16,-15 0 9-16,-14 2-1 15,-13 3 0-15,-5 1 1 16,-4 2 7-16,-8 1-8 16,-1 1 0-16,-1 1-9 15,1-2-1-15,17 0 10 16,18-3 0-16,23-3-3 15,21-3-3-15,19-4-3 16,33-2-6-16,28 0 6 16,27-2-17-16,13 0-26 15,-3 0 52-15,-3 0-26 16,-7 3 20-16,0 3-21 16,-1 2-8-16,2 1 14 0,4 1-20 15,2-3 21-15,10-2 9 16,6 0-10-16,11-3 21 15,2-1-29-15,11-1 0 16,9 0 20-16,10-8-485 16,1-2-504-16</inkml:trace>
  <inkml:trace contextRef="#ctx0" brushRef="#br0" timeOffset="14152.5528">13920 4867 646 0,'0'0'394'15,"0"0"-224"-15,0 0 21 16,0 0-1-16,0 0-57 16,0 0-60-16,-16-6-31 15,16 6-10-15,0 0-15 16,0 0-9-16,0 0 35 16,0 0-11-16,0 0 9 15,0 0-7-15,0 0-15 16,0 0 10-16,0 0-19 15,0 0-10-15,0 0 21 16,0 0-21-16,0 0 1 16,0 0 2-16,0 0 3 15,0 6-1-15,0 11-5 0,8 1 0 16,3 5 22 0,3 2-16-16,5 0 12 0,1 3 14 15,4-2-12-15,4-2 34 16,3-2-27-16,7-5-11 15,6-5 14-15,7-2 16 16,6-5 3-16,10-3-16 16,15 1-19-16,-6-3 30 15,2 0-34-15,-1 0-4 16,-13 0 13-16,5 0-18 16,-6 0-1-16,-7 0 0 15,-5 0 0-15,-8 1 9 16,-4-1-9-16,-5 0 0 15,-4 0 2-15,-2 0-1 16,0 0-1-16,-2 0 0 0,3-4 1 16,-4-1 11-16,0-2-12 15,-1-3 0-15,-2-1 10 16,-2-2-8-16,-1-1 4 16,-2-2 1-16,0-3-6 15,-3-2 43-15,-1 0-33 16,-2-4 9-16,-2 2 14 15,-2 0-14-15,-1-4 5 16,-1 5 2-16,-2 2-21 16,-2 4 31-16,-1 2 8 0,0 4-32 15,0 1 14 1,0 3-15-16,0 2 21 0,0 2-16 16,0 1-17-16,0 1 31 15,0 0-31-15,0 0 1 16,0 0 9-16,0 0-9 15,0 0 7-15,0 0-8 16,0 0 0-16,0 0 3 16,0 0-3-16,0 0-1 15,-3 0-20-15,0 0-6 16,-5 0 27-16,-3 7 0 16,-6 8 0-16,-5 0 16 15,-3 4-16-15,1 0 0 16,1-2 0-16,4-5 0 15,5-2 10-15,4-6-10 0,4-4 1 16,5 0 3-16,1-4-4 16,0-12-13-16,4-7 13 15,12-3 0-15,3 1 9 16,3 4-9-16,3 5 0 16,2 8 0-16,6 8 0 15,3 0-10-15,4 19 8 16,4 12-40-16,7 33-131 15,-12-7-361-15,-17-5-794 0</inkml:trace>
  <inkml:trace contextRef="#ctx0" brushRef="#br0" timeOffset="15297.6001">16651 4934 1031 0,'0'0'348'0,"0"0"-63"0,0 0 13 16,0 0-10-16,0 0-87 15,0 0-53-15,0 0-53 16,-28 0-52-16,33 0-23 16,8 0-20-16,9 0 0 15,5 0 12-15,5 2-11 16,-1-2-1-16,-1 0-21 15,-5 0-120-15,-10 0-149 16,-5 0-287-16,-10 0-192 0</inkml:trace>
  <inkml:trace contextRef="#ctx0" brushRef="#br0" timeOffset="15448.7207">16550 5067 1182 0,'0'0'297'0,"0"0"-81"15,0 0-53-15,0 0 33 0,0 0-13 16,0 0-51-16,134 0-73 16,-40-6-59-16,-11 1-44 15,-14-1-445-15</inkml:trace>
  <inkml:trace contextRef="#ctx0" brushRef="#br0" timeOffset="18869.5954">7848 6977 1144 0,'0'0'219'0,"0"0"-51"15,0 0 119-15,0 0-53 0,0 0-32 16,0 0-132-16,18 56 13 16,91-28 80-16,71 1 40 15,46-4-12-15,33-11-29 16,7-6-50-16,-8-4 8 16,9-2-59-16,-6-2-4 15,-3 0-3-15,-15 0 9 16,-21-6-9-16,-22-4-18 15,-30 0-24-15,-27 3 36 16,-41 1-39-16,-32 5-8 16,-31-3 7-16,-20 3-7 15,-7-1-2-15,-4 2-28 16,-8 0-53-16,-2 0-16 16,-23 7-86-16,-25 16-187 0,3 0-264 15,8-6-974-15</inkml:trace>
  <inkml:trace contextRef="#ctx0" brushRef="#br0" timeOffset="19619.7682">14380 7120 1445 0,'0'0'303'0,"0"0"-167"0,0 0 67 16,170 50 88 0,1-33-69-16,46-6-30 0,30-10-8 15,17-1-38-15,-13 0-18 16,11-4-19-16,-8 1-45 16,-17 3 8-16,-28 0-27 15,-43-2-27-15,-47 0 36 16,-42-1-37-16,-32-1 11 15,-13-2 4-15,-1 1-20 16,-1-2 27-16,-2-2-18 16,-9 4-20-16,-8-1 29 15,-6 4-30-15,-5 1 0 16,0 0-9-16,-10-1-64 16,-21 1-67-16,-60-1-171 15,5 2-393-15,-7-2-825 0</inkml:trace>
  <inkml:trace contextRef="#ctx0" brushRef="#br0" timeOffset="26285.6287">7944 4062 3 0,'0'0'12'0,"0"0"-11"15,0 0 0-15,-21 88-1 16,15-63 0-16,0 4 0 15,0-1 0-15,3 2-17 16</inkml:trace>
  <inkml:trace contextRef="#ctx0" brushRef="#br0" timeOffset="27633.1057">12080 3662 84 0,'0'0'92'16,"0"0"-47"-16,0 0-32 16,0 0 0-16,-88-48-13 15,58 39-19-15,-25-1-4 16,7-1-6-16</inkml:trace>
  <inkml:trace contextRef="#ctx0" brushRef="#br0" timeOffset="27803.8383">11145 3459 127 0,'0'0'63'0,"0"0"-62"16,-84-9-2-16,35 5-44 16,4 0 14-16</inkml:trace>
  <inkml:trace contextRef="#ctx0" brushRef="#br0" timeOffset="28041.7624">10593 3430 39 0,'0'0'81'0,"-110"0"-74"0,53 0-7 16,-3 0 3-16,2 0-3 15,-6 0 85-15,0 1-83 16,-3 5 90-16,1 2-14 16,-1-2-72-16,4 2 5 15,0 1 14-15,5-1-25 16,0 1-87-16,3-2 87 16,0 1 9-16,3-2-9 15,-1 1-88-15,1 0 88 16,-1 2 42-16,-1-1-42 15,6 1-29-15,-22 5 29 16,13-3 0-16,8 0-42 0</inkml:trace>
  <inkml:trace contextRef="#ctx0" brushRef="#br0" timeOffset="28624.2587">7951 4857 38 0,'0'0'0'0,"11"73"2"16,-4-41 9-16,-1 1-22 15,0 0 8-15,5-3-7 16,0-4 10-16,0-1 0 16,1-3-2-16,12 4-5 15,1-1 1-15,-4-8-6 16</inkml:trace>
  <inkml:trace contextRef="#ctx0" brushRef="#br0" timeOffset="29558.7187">12160 4299 163 0,'0'0'142'0,"-1"-89"-44"15,-11 45-35-15,-2-2-8 16,-2 0-20-16,0-3-4 15,-5-3 14-15,-1 2 0 16,-2-3-13-16,0 4-15 16,-3 2 0-16,-3 5-2 15,3 2 38-15,-4 5-21 16,-2 2-18-16,0 1-14 16,-5 4-16-16,0 1-7 15,-4 2-19-15,-4 1-7 16,-2 2-52-16,-7-2 38 15,-6 4-12-15,-15-1 21 0,-16 4-31 16,-16-3 49 0,10 8-60-16,19 3 8 0,21 4 88 15,14 1 63-15,-6 1 70 16,-9 0-32-16,-5 2-51 16,2 1-2-16,2 0-2 15,2 0 19-15,1 1-65 16,5 5 0-16,7 3-13 15,6-2-11-15,5 1 24 16,9 1 0-16,-4 4-26 16,10-4-34-16,2-2-285 0</inkml:trace>
  <inkml:trace contextRef="#ctx0" brushRef="#br0" timeOffset="29752.5433">10284 3367 1352 0,'0'0'76'16,"0"0"-48"-16,0 0 32 15,0 0-60-15,0 0-681 0</inkml:trace>
  <inkml:trace contextRef="#ctx0" brushRef="#br0" timeOffset="30819.0969">22197 7686 1587 0,'0'0'386'0,"0"0"-95"16,0 0-79-16,0 0-104 16,0 0-63-16,-16 97 94 15,11-44-33-15,3 6-35 16,2-2-26-16,0-6-33 15,0-3 4-15,0-4-16 16,0-8-63-16,0-7-88 16,-11-13-187-16,-3-10-306 15,0-6-229-15</inkml:trace>
  <inkml:trace contextRef="#ctx0" brushRef="#br0" timeOffset="31033.1651">22105 7652 1111 0,'0'0'368'0,"0"0"-74"15,54-106-34-15,-23 74-84 16,6 8-52-16,9 12-72 16,2 5-15-16,1 7-6 15,-4 2-13-15,-6 15 25 16,-13 10-9-16,-10 5-32 16,-13 6 33-16,-3 3-27 15,-19 0-7-15,-19 0 6 0,-8-2-7 16,-11-2-41-16,-12 4-169 15,13-12-126 1,14-10-293-16</inkml:trace>
  <inkml:trace contextRef="#ctx0" brushRef="#br0" timeOffset="31311.346">23000 7325 1729 0,'0'0'351'0,"0"0"-45"15,-91 56-93-15,26 13-27 16,-4 24-20-16,6 10-3 0,20-4-85 16,19-20-17-16,16-22 11 15,8-13-29-15,0-5 25 16,8 5-68-16,12 5 6 15,10 1-18-15,9-13 7 16,10-11-116-16,29-26-147 16,-11-9-394-16,-5-20-466 0</inkml:trace>
  <inkml:trace contextRef="#ctx0" brushRef="#br0" timeOffset="31539.7777">23416 7475 1899 0,'0'0'394'0,"0"0"-37"16,0 0-132-16,0 0-28 0,-72 81-39 15,43-27-86-15,-1 10 5 16,1 3-30-16,3-1-7 16,2-3-4-16,4-2-22 15,1-10 10-15,1-2-24 16,-1-10-47-16,-1-7-59 15,-9-16-189-15,2-10-337 16,2-6-663-16</inkml:trace>
  <inkml:trace contextRef="#ctx0" brushRef="#br0" timeOffset="31760.8893">23021 7576 1846 0,'0'0'312'0,"0"0"54"16,83 70-58-16,-37-25-31 16,2 6-102-16,1 2-81 15,-5-2-20-15,-3-7-35 16,-8-1-11-16,-6-6-28 16,-9-4 12-16,-6-8-27 15,-8-6-96-15,-4-5-137 16,-8-10-252-16,-6-4-691 0</inkml:trace>
  <inkml:trace contextRef="#ctx0" brushRef="#br0" timeOffset="32020.2351">23666 8107 1075 0,'0'0'1179'16,"0"0"-1013"-16,0 0 38 15,0 0 29-15,14 75-63 16,-5-44-76-16,0-1-68 16,-2-3 20-16,-2-1-46 0,-4-4-1 15,-1-4-70-15,0-5-162 16,0-9-242-16,0-4-537 15</inkml:trace>
  <inkml:trace contextRef="#ctx0" brushRef="#br0" timeOffset="32280.2758">24104 7512 1903 0,'0'0'392'16,"0"0"-116"-16,0 0-3 16,0 0-84-16,0 0-67 15,-84 87-21-15,64-38-47 0,6 5-23 16,6 1 35-16,8-2-50 16,0-3-5-16,6-7 5 15,13-6-16-15,7-7 0 16,5-8-12-16,30-11-118 15,-8-8-201-15,-3-3-492 0</inkml:trace>
  <inkml:trace contextRef="#ctx0" brushRef="#br0" timeOffset="34736.1885">23717 8035 362 0,'0'0'755'0,"0"0"-479"16,0 0-9-16,0 0-10 15,0 0-88-15,0 0-94 16,0 0 52-16,42 11-46 15,-35 28-6-15,-1 11 14 16,-6 6-15-16,0 5-2 16,-12-3-31-16,-10-3-35 15,-3-6 27-15,-5-10-33 0,2-7-1 16,2-13-47 0,13-19-132-16,7 0-362 0,6-17-527 0</inkml:trace>
  <inkml:trace contextRef="#ctx0" brushRef="#br0" timeOffset="35394.6249">24494 7877 1192 0,'0'0'536'0,"0"0"-141"16,0 0-67-16,0 0-45 0,0 0-120 16,0 0-67-16,0 0-32 15,0 38-1-15,0-3 34 16,0 4-34-16,0 3-43 16,0-3 20-16,0-5-40 15,2 0-6-15,1-7-53 16,3-7-182-16,-2-8-274 15,2-12-552-15</inkml:trace>
  <inkml:trace contextRef="#ctx0" brushRef="#br0" timeOffset="35776.9195">24767 7156 1647 0,'0'0'384'15,"0"0"-32"-15,0 0-92 0,0 0-87 16,105-7-51-16,-34 76-48 16,13 38-18-16,3 21 34 15,-12 6-34-15,-18-10-22 16,-21-18 46-16,-21-6-10 16,-15-9-16-16,-30-9-30 15,-18-14-11-15,-38 0-26 16,-20-8 10-16,-8-14-99 15,12-12-160-15,33-22-472 0</inkml:trace>
  <inkml:trace contextRef="#ctx0" brushRef="#br0" timeOffset="36193.4436">26915 7613 1785 0,'0'0'551'0,"0"0"-243"0,0 0 7 16,0 0-131-16,0 0-97 16,0 0-53-16,0 105 56 15,6-46-42-15,0 3-21 16,0-4-5-16,-1-2-21 15,-4-6-1-15,-1-7-6 16,0-8-99-16,-6-14-92 16,-19-21-158-16,2-2-330 15,1-24-399-15</inkml:trace>
  <inkml:trace contextRef="#ctx0" brushRef="#br0" timeOffset="36394.1265">26839 7467 1453 0,'0'0'278'0,"0"0"-23"15,0 0-81-15,123-61-51 16,-70 58 9-16,5 3-68 16,2 8-14-16,-7 16 1 15,-9 5-32-15,-16 4-1 16,-16 6-18-16,-12-2 1 16,-15 1 9-16,-25-1-10 15,-17-4 0-15,-10-6-37 0,-20-7-161 16,15-8-156-1,15-12-384-15</inkml:trace>
  <inkml:trace contextRef="#ctx0" brushRef="#br0" timeOffset="36672.6602">27852 7268 1993 0,'0'0'250'0,"0"0"68"16,0 0-122-16,-97 93-11 15,55-15-4-15,6 23-52 16,14 7-57-16,22-7 19 0,0-23-51 16,21-24-7-16,0-12 11 15,4-5-20-15,11 2-5 16,9 2-19-16,8-3-14 15,4-14-25-15,18-24-166 16,-16-18-388-16,-14-17-963 0</inkml:trace>
  <inkml:trace contextRef="#ctx0" brushRef="#br0" timeOffset="37323.6262">28177 7522 1650 0,'0'0'325'16,"0"0"-3"-16,0 0-92 15,0 0-90-15,0 0-67 0,0 0-16 16,81 26 18-16,-53 8-17 15,-4 7 6-15,-9 5-4 16,-11 3-21-16,-4-2 10 16,-10-2-25-16,-17-5-16 15,-7-5 29-15,-4-9-29 16,4-6 2-16,5-9-5 16,10-8 2-16,10-3 10 15,9-13-17-15,0-14-9 16,20-10 9-16,14-7-43 15,8-2-2-15,1-3 6 16,3 2-6-16,-2 1 45 16,-7 2-10-16,-3 2 10 15,-11 6 0-15,-6 6 0 0,-6 10 21 16,-6 8 42-16,-5 6 3 16,0 6 24-16,0 0-53 15,-8 11-36-15,-7 18 17 16,-4 7-17-16,-1 12 16 15,7 2-14-15,4 4 4 16,9-1 5-16,0 1-12 16,4-2-25-16,24 9-69 15,-3-12-242-15,-1-14-451 0</inkml:trace>
  <inkml:trace contextRef="#ctx0" brushRef="#br0" timeOffset="37531.8597">28778 7889 2090 0,'0'0'309'0,"0"0"-172"16,0 0-8-16,2 81 38 16,14-48-74-16,4-4-51 15,0 2-12-15,0-9-30 16,-4-5-21-16,5-15-168 15,-6-2-325-15,1-2-646 0</inkml:trace>
  <inkml:trace contextRef="#ctx0" brushRef="#br0" timeOffset="37749.9228">29394 7375 552 0,'0'0'1757'0,"0"0"-1548"15,0 0 91-15,-80 22-175 16,57 16-2-16,3 11-9 16,6 10-50-16,9 6-2 15,5 1-28-15,3-5-34 16,17-6 34-16,8-9-34 16,9-10-32-16,29-16-89 15,-8-12-201-15,-5-8-366 0</inkml:trace>
  <inkml:trace contextRef="#ctx0" brushRef="#br0" timeOffset="38017.0387">29690 7573 1989 0,'0'0'318'0,"0"0"-103"15,0 0-100-15,0 0-21 16,97-3-36-16,-61 15 20 15,-7 5-35-15,-8 5 8 16,-12 2-3-16,-9 5 7 16,0 3 29-16,-9 0-36 15,-10 2-14-15,2-3 23 16,3-1-49-16,7-5-1 0,7-4-1 16,0-3-6-16,23-7 0 15,11-4-36-15,38-8-91 16,-5-16-171-16,-8-5-451 0</inkml:trace>
  <inkml:trace contextRef="#ctx0" brushRef="#br0" timeOffset="38225.5653">30134 7129 1982 0,'0'0'340'16,"0"0"-60"-16,0 0-121 15,0 0-101-15,91 103 117 16,-16 5-42-16,-3 21-23 16,-20 4-50-16,-35-10-30 0,-33-12 19 15,-60-2-49-15,-53-5 0 16,-61-7-67-16,27-27-427 16,-8-19-908-16</inkml:trace>
  <inkml:trace contextRef="#ctx0" brushRef="#br0" timeOffset="42100.9249">23308 8210 735 0,'0'0'267'0,"0"0"-69"16,0 0 108-16,0 0 60 15,0 0-57-15,0 0-42 16,0 0-60-16,-35-53 2 16,35 53-83-16,0 0-75 15,0 20-14-15,0 14-25 0,0 12 16 16,0 11 16-16,0 4-11 15,0-3 33-15,1-2-47 16,4-5-18-16,-1-5 19 16,-2-3-20-16,-2-6-15 15,0-4-100-15,0-8-175 16,-24-11-58-16,1-8-292 16,-5-6-392-16</inkml:trace>
  <inkml:trace contextRef="#ctx0" brushRef="#br0" timeOffset="42291.187">23029 8586 1283 0,'0'0'530'0,"0"0"-370"0,0 0 10 15,0 0 88 1,0 0-56-16,39 85-86 0,-9-57-7 16,5-3-11-16,0-3-59 15,3-5-15-15,0-6-24 16,0-5-22-16,-2-6-110 15,2-9-142-15,-6-11-301 16,-11-2-150-16</inkml:trace>
  <inkml:trace contextRef="#ctx0" brushRef="#br0" timeOffset="42432.0009">23415 8577 1101 0,'0'0'388'16,"0"0"99"-16,0 0-238 15,0 0-44-15,0 0-115 0,0 0-26 16,0 0 41-1,3 70-64-15,2-39-27 0,0 1-14 16,-5 18-67-16,0-9-228 16,-15-6-454-16</inkml:trace>
  <inkml:trace contextRef="#ctx0" brushRef="#br0" timeOffset="42970.0136">22961 9036 2167 0,'0'0'272'15,"0"0"-132"-15,0 0 54 0,0 93 13 16,9-48-63-16,3 5-47 16,-1 1-2-16,2 0-42 15,-4-2-33-15,-2-6 23 16,0-8-43-16,-4-10 0 15,-1-11 5-15,-2-11-3 16,0-3 13-16,-13-23-15 16,-7-29-3-16,-4-29-7 15,2-21 10-15,7 3-6 16,12 20 6-16,3 27 0 16,0 23 11-16,15-2-11 15,7 4 0-15,5 5-2 16,6 10 2-16,1 12-7 0,-1 0 5 15,-1 15-8 1,-7 11 2-16,-8 3 8 0,-7 5 0 16,-10 4 6-16,0-1-6 15,-15 2 0-15,-6-3 0 16,-6-2 1-16,0-2 23 16,3-6-24-16,4-6 0 15,6-6 32-15,6-4-32 16,5-5 2-16,3-4-2 15,0-1 7-15,10 0 2 16,13 0-9-16,9 0 0 16,5-4 6-16,5-5-6 15,1-3-56-15,-1-4-63 16,10-10-160-16,-12 5-211 16,-10 1-338-16</inkml:trace>
  <inkml:trace contextRef="#ctx0" brushRef="#br0" timeOffset="43130.1193">23349 9079 1307 0,'0'0'746'16,"0"0"-479"-16,0 0-73 15,0 0-6-15,0 0-21 16,-2 95-40-16,13-54-77 16,5 8-43-16,0 4-7 15,-2 19-70-15,-2-11-198 16,-9-12-749-16</inkml:trace>
  <inkml:trace contextRef="#ctx0" brushRef="#br0" timeOffset="44720.2665">23489 9036 783 0,'0'0'359'16,"0"0"-189"-16,0 0-39 0,0 0 52 15,0 0-38-15,0 0-15 16,0 0 1-16,42 26-36 16,-33-19 0-16,3 2 24 15,0-2-30-15,2 1 0 16,2-2-36-16,3 1-11 16,-1-2 30-16,6-1-29 15,-1-2 9-15,4-2 6 16,-1 0-4-16,-3 0-6 15,-1-7-26-15,-3-2-8 16,-3 0 37-16,1-4-16 16,-2-1 3-16,-1-2 4 15,0-1-17-15,-1-3 13 0,-1 1-20 16,0-4-18-16,-3 0 36 16,0-1-36-16,0-1 1 15,0 1 15-15,-2 0-10 16,1-1 24-16,-2-1-23 15,3 1-6-15,-2-1 34 16,1-3-35-16,2 0 6 16,1 2 9-16,-1-1-14 15,3-1 26-15,1 0-20 16,1 2-6-16,-2 0 33 16,3 1-34-16,-2-1 0 15,1 2 0-15,-2 0 6 16,0 0 0-16,0 1-6 0,0 0 0 15,-1 0 2-15,0 4-2 16,-3 3 0-16,0 5-2 16,-2 1 4-16,-2 2 5 15,-1 1-7-15,-1 2 0 16,1 2-6-16,-3 0 6 16,2 1 0-16,-3 3 0 15,0-1 1-15,0 1-4 16,0 0 3-16,0 0 0 15,0 0-9-15,0 0 9 16,0 0-8-16,0 0 1 16,0 0-49-16,0 0 50 15,-6 0-74-15,-2 1-153 0,-8 6-92 16,1 0-262-16,1-3-277 16</inkml:trace>
  <inkml:trace contextRef="#ctx0" brushRef="#br0" timeOffset="45224.8815">24198 8224 1071 0,'0'0'287'16,"0"0"49"-16,0 0-55 15,0 0-43-15,0 0-64 16,0 0-52-16,0 0-6 15,-35 11-43-15,18 4 13 0,-3 5 10 16,-2 1-35 0,-2 3 17-16,4-1-35 0,-1 0-28 15,2-6 18-15,6 0-31 16,3-6 7-16,3-5-9 16,4-3 7-16,2-1 8 15,1-2-15-15,0 0 2 16,0 0 29-16,0-12-19 15,0-8-1-15,1-4-11 16,7-1 7-16,2 2 5 16,1 1-12-16,5 5 0 15,0 0 11-15,5 5-2 16,3 0 0-16,3 5 7 16,0 0-14-16,1 6 32 15,1 1-34-15,-3 0 2 0,1 6 13 16,-3 5-14-16,-3 1 9 15,-5 4-10-15,-1 3 9 16,-4-1 3-16,-2 0-12 16,-2 2 0-16,0 0 6 15,-4 0-6-15,-1-1 0 16,-2 8-18-16,0-7-190 16,0-5-493-16</inkml:trace>
  <inkml:trace contextRef="#ctx0" brushRef="#br0" timeOffset="46710.5202">21544 7268 489 0,'0'0'488'0,"0"0"-284"16,0 0 23-16,0 0 90 16,0 0 5-16,0 0-10 0,-10-32-200 15,-19 117-73-15,-11 55-14 16,3 30 32-16,13 10 81 15,24-14-23-15,49-28-15 16,42-7 3-16,42-12-46 16,47-14-28-16,48-19-29 15,37-27-120-15,-54-20-170 16,-21-24-654-16</inkml:trace>
  <inkml:trace contextRef="#ctx0" brushRef="#br0" timeOffset="47825.1156">25078 7009 656 0,'0'0'137'15,"0"0"-42"-15,0 0 63 16,0 0-46-16,0 0 3 16,0 0-69-16,49-76 11 15,-42 67-18-15,1 2-1 16,-1-1 5-16,0 2-5 16,-3-2 20-16,-1 3-21 0,-2 0-20 15,-1-2 27-15,0 4-25 16,0-2-2-16,0 3 5 15,0-1-3-15,0-1 50 16,0 4 6-16,0 0 17 16,0-2 53-16,0 1-36 15,3-2-44-15,0 0-25 16,3 1-16-16,4 1 9 16,2-2-17-16,5 2-10 15,-2 0 39-15,2-1-28 16,0 2 6-16,1 0-1 15,-1 0-6-15,-1 0 7 16,0 0-22-16,-1 0-1 0,0 0 21 16,0 0-21-16,-5 0 0 15,2 0 6-15,-3 0-6 16,-1 2 15-16,-1-1-15 16,3 3 0-16,3-1-1 15,1 1 1-15,6 1 0 16,5 0 0-16,7-1 2 15,3 1 26-15,4 2-15 16,-2-3-12-16,-2 2 26 16,-2-3-25-16,-5 4 5 15,-4-2 5-15,-6 0-11 16,-2 5 22-16,-4 6-23 0,-2 10 0 16,-2 19 31-1,-4 31-4-15,-4 29 22 0,0 16 24 16,-7 3-5-16,-8-3 18 15,1-11-2-15,0 5-25 16,0-2-4-16,2-4 23 16,2-5-8-16,2 3-17 15,2-7-40-15,3-8 52 16,3-17-32-16,-1-19-14 16,1-14 25-16,0-1-17 15,0 3 3-15,0 2-9 16,0 4-20-16,0-8 40 15,0-5-41-15,-12-4 1 0,-8-2 2 16,-24-1-3 0,-43-4-78-16,-62-13-62 0,12-7-156 15,-8-6-549-15</inkml:trace>
  <inkml:trace contextRef="#ctx0" brushRef="#br0" timeOffset="48879.8681">21815 7057 1262 0,'0'0'290'16,"0"0"43"-16,0 0-139 15,0 0-87-15,0 0-81 16,-104-17-7-16,65 22 11 0,-1 4 1 15,-2 2 7-15,5 3-20 16,4 2 1-16,6 1 50 16,4 0-35-16,4 3-2 15,3 1 0-15,7-1-6 16,1 3 7-16,3 5-21 16,3 5-3-16,1 4 37 15,1 6-29-15,0 3 5 16,0 8 42-16,1 16-12 15,8 14 19-15,-1 18-12 16,-2 2-11-16,-3-7 43 16,0-13-38-16,0-11-7 15,2 0 2-15,0 2-10 0,-1-9 2 16,1-15-4-16,-2-11-8 16,2-5 20-16,1 4-42 15,1 3 17 1,0 5 20-16,1-6-16 0,-2 0 5 15,1-7-27-15,-2-3-4 16,-1-4 32-16,1-4-33 16,1-3 6-16,-2-2 12 15,3-4-10-15,-1 0 15 16,0-2-23-16,2-1 0 16,2 0 20-16,2-1-20 15,4 0 0-15,3 0 8 0,6-1-8 16,8-3 20-1,6-3-20-15,8-1 0 0,7-2 13 16,4 0-13-16,-2 0 0 16,0-8 0-16,-5 2 0 15,-4-3-12-15,-6-1 6 16,-5-1-29-16,-7-3 29 16,-5-2-69-16,-9-1-60 15,-12-10-121-15,-3 1-354 16,-3-1-511-16</inkml:trace>
  <inkml:trace contextRef="#ctx0" brushRef="#br0" timeOffset="49061.2385">22282 8775 2590 0,'0'0'353'0,"0"0"-267"15,0 0 14-15,0 0-1 16,0 0-38-16,0 0-61 16,0 0-271-16,-36-1-666 0</inkml:trace>
  <inkml:trace contextRef="#ctx0" brushRef="#br0" timeOffset="59659.0004">23347 7707 208 0,'0'0'131'0,"0"0"-72"0,0 0-21 16,0 0-8-16,0 0-30 15,0 0-6-15,0-11-100 16</inkml:trace>
  <inkml:trace contextRef="#ctx0" brushRef="#br0" timeOffset="62512.5891">23920 3405 1659 0,'0'0'472'15,"0"0"-210"-15,0 0 31 16,0 0-50-16,0 0-53 15,0 0-48-15,82-10-39 16,-34 28-1-16,4 6-46 16,-1 6-35-16,-3 1 24 15,-5 0-44-15,-8-4 11 16,-3-5-12-16,-8-5-23 16,-6-6-17-16,-4-8-89 15,-4-3-87-15,-3-41-144 0,-4 0-347 16,-3-3-555-16</inkml:trace>
  <inkml:trace contextRef="#ctx0" brushRef="#br0" timeOffset="62700.4089">24302 3191 1685 0,'0'0'530'16,"0"0"-266"-16,0 0 57 16,0 0-99-16,0 0-85 15,0 0 9-15,0 0-34 16,49 105-39-16,-33-49-35 15,-2 2-37-15,-5-1 32 16,1-7-33-16,-2-10-27 16,-2-8-45-16,0-15-131 15,-2-8-303-15,-4-9-312 0</inkml:trace>
  <inkml:trace contextRef="#ctx0" brushRef="#br0" timeOffset="63052.3944">23961 3564 971 0,'0'0'906'0,"0"0"-758"16,0 0 4-16,0 0 64 15,0 0-28-15,101 37 25 16,-46-29-80-16,7-3-34 16,0-3-26-16,-5 0-35 15,-4 1-11-15,-7-3-26 16,-8 4 5-16,-7-3-12 15,-7-1-31-15,-9 0-119 16,-3 0-95-16,-6-5-296 16,-6-4-482-16</inkml:trace>
  <inkml:trace contextRef="#ctx0" brushRef="#br0" timeOffset="63846.7306">23150 3384 1375 0,'0'0'299'0,"0"0"-39"16,0 0 59-16,0 0-68 0,0 0-80 15,0 0-108-15,0 0 35 16,3 53 34-16,27 1-23 16,1 3-42-16,1 0-41 15,-1-5-20-15,-4-8 28 16,-4-8-34-16,-4-11 0 15,-10-13-1-15,-8-12-11 16,-1-6 11-16,-10-35-39 16,-21-36-26-16,-13-36 51 15,-5-21-6-15,6 2 21 16,13 24-1-16,15 36 1 16,14 26 4-16,1 14-4 0,3 0 0 15,13 6 37 1,3 2-37-16,5 14 0 0,0 10 5 15,1 1-4-15,-3 23 4 16,-6 10-5-16,-7 11 0 16,-9 7 25-16,0 8-10 15,-9-1 18-15,-9-1 3 16,0-5-16-16,2-5 14 16,3-8-34-16,7-10 6 15,5-6 8-15,1-10-14 16,12-9-1-16,15-5 1 15,10 0 0-15,11-19 1 0,4-7-1 16,-1-5-16 0,-4-1 2-16,-9-3-38 0,-13 4 1 15,-10 0 21-15,-12 3 21 16,-3 3 8-16,-1 3 2 16,-10 5 12-16,0 6 59 15,3 5-2-15,3 6 30 16,5 0-22-16,0 15-43 15,2 18 31-15,13 13 12 16,4 11-9-16,5 2 7 16,3 7-43-16,0-8-3 15,-2-1-30-15,-1-7-14 16,6-4-74-16,-5-15-197 0,-6-16-910 16</inkml:trace>
  <inkml:trace contextRef="#ctx0" brushRef="#br0" timeOffset="64854.7306">28708 4411 960 0,'0'0'486'0,"0"0"-211"15,0 0 34-15,0 0-69 0,0 0-19 16,0 0 49-16,137-33-22 16,-19-3-64-16,22-7-49 15,6-1-35-15,-7 1-13 16,-15 8-26-16,-8 4-41 15,-25 8 25-15,-28 6-45 16,-27 6 1-16,-15 4 6 16,-8 1-6-16,-4 3-1 15,-8 0-39-15,-1 3-50 16,-29 0-38-16,-56 9-222 16,6 6-217-16,-5 2-273 0</inkml:trace>
  <inkml:trace contextRef="#ctx0" brushRef="#br0" timeOffset="65224.3661">28781 4102 1416 0,'0'0'328'15,"0"0"-68"-15,0 0 16 16,0 0-66-16,0 0-83 0,0 0-32 16,0 0-50-1,-1-50-32-15,1 65 24 0,0 10 5 16,-2 7 63-16,-2 10-5 16,-2 4-31-16,-1 2 3 15,2 1-33-15,0-2-8 16,5-3 13-16,0-5-26 15,0-7-1-15,10-5-3 16,12-10-14-16,8-7 14 16,11-10-14-16,10 0 0 15,10-18-7-15,24-14-69 16,36-18-197-16,-16 6-263 16,-10-1-914-16</inkml:trace>
  <inkml:trace contextRef="#ctx0" brushRef="#br0" timeOffset="65852.6442">30465 3788 1711 0,'0'0'480'0,"0"0"-254"0,0 0-21 15,0 0-39-15,-34 78-9 16,31-31-27-16,3 7-30 15,0-1-38-15,0-3-4 16,12-7-38-16,-2-6-19 16,1-9 18-16,-1-7-19 15,-4-8 7-15,-3-10-7 16,-3-3-18-16,0-18 17 16,0-16-35-16,-7-24-11 15,-10-31 31-15,-1-27-11 16,4 7 19-16,6 20 8 15,8 33 0-15,0 26 12 0,5 3-5 16,11 4-1 0,3 2 11-16,8 10-17 0,5 11 0 15,-1 0-1-15,-1 12 1 16,-5 15 2-16,-7 9-2 16,-12 10 0-16,-6 4-1 15,-6 7 2-15,-18 2 7 16,-6-2-2-16,-1-4-4 15,2-8 37-15,7-8-33 16,9-8-6-16,9-12 9 16,4-6-9-16,13-10 1 15,18-1-1-15,13-9-42 0,9-15-100 16,21-19-133-16,-13 4-333 16,-12 4-549-16</inkml:trace>
  <inkml:trace contextRef="#ctx0" brushRef="#br0" timeOffset="66175.7925">30765 3805 1711 0,'0'0'260'0,"0"0"64"16,0 0-152-16,0 0-74 16,0 0-24-16,94 2-32 15,-61 11 13-15,-5 5 6 16,-8 3-16-16,-7 6 27 15,-10 4-3-15,-3 5 16 16,-10 0 9-16,-10 3-22 0,-4-3-1 16,-1-1-24-1,3-2 3-15,5-5 11 0,6-8-22 16,7-3-13-16,4-5-13 16,9-6 8-16,21-6 17 15,12 0-7-15,14-8-13 16,9-12 8-16,-1-4-26 15,-2-1 0-15,-5 4-32 16,-3-5-101-16,-17 5-219 16,-16 3-922-16</inkml:trace>
  <inkml:trace contextRef="#ctx0" brushRef="#br0" timeOffset="80885.2634">28440 8102 307 0,'0'0'153'16,"0"0"81"-16,0 0 47 15,0 0-6-15,-20-35-34 0,17 29 31 16,-1-2 2-16,1 1 2 16,0 3-67-16,0 1-25 15,1 3 6-15,2 0-70 16,0 0-41-16,0 10-42 15,0 16-20-15,0 13 5 16,0 8 7-16,0 7 1 16,5 5 28-16,2-5-40 15,1-1-7-15,-1-9-2 16,-1-4-8-16,-1-8-1 16,-4-3-7-16,-1-7-85 15,0-3-96-15,-16-5-132 16,-5-5-267-16,-3-6-357 0</inkml:trace>
  <inkml:trace contextRef="#ctx0" brushRef="#br0" timeOffset="81118.961">28085 8445 1094 0,'0'0'853'15,"0"0"-680"-15,0 0 38 16,0 0-65-16,0 0 44 15,0 0-2-15,116 91-50 16,-69-60-47-16,0-2-16 16,2-2-54-16,-1-6-3 15,-2-2-12-15,-2-9-6 0,-3-5-27 16,-5-5-147 0,-5 0-89-16,-1-24-203 0,-10 2-241 15,-4-3-663-15</inkml:trace>
  <inkml:trace contextRef="#ctx0" brushRef="#br0" timeOffset="81287.4524">28675 8489 1152 0,'0'0'495'0,"0"0"-114"15,0 0-77-15,0 0-132 16,0 0-70-16,0 0 50 16,0 0-5-16,0 101-69 15,0-65-18-15,0-1-41 16,0 0-13-16,-3-1-6 15,-12 7-59-15,2-7-210 16,-3-11-427-16</inkml:trace>
  <inkml:trace contextRef="#ctx0" brushRef="#br0" timeOffset="81980.1743">28217 8842 1713 0,'0'0'545'16,"0"0"-413"-16,0 0 80 0,0 0 24 15,-30 105-46 1,30-65-80-16,0 1-17 0,3-1-45 16,5-4-18-16,0-3-16 15,-4-6-13-15,1-6 7 16,-1-7-8-16,-3-9-15 15,-1-5 9-15,0-10-6 16,0-19-25-16,-8-13-26 16,2-21 26-16,-1-21 36 15,4 6-12-15,3 8 10 16,0 16-3-16,6 21 8 16,14 2-2-16,5 2 9 15,5 11-9-15,6 9 22 16,3 7-22-16,-4 2 1 15,-2 13 8-15,-6 12-9 0,-11 6 0 16,-10 4 0 0,-6 3 2-16,-6 4 11 0,-16-1-12 15,-6-4 0-15,-5-4 18 16,0-7-7-16,3-5 14 16,5-5-17-16,6-7-2 15,8-4 25-15,7-3-25 16,2 0-6-16,2-1 8 15,5 1-9-15,15 3-1 16,12-1 1-16,7 1 0 16,4-2 5-16,5-3-5 15,-1 0-25-15,-3 0-7 16,-7-12-7-16,-6 0 17 16,-7-4 7-16,-8 0 15 15,-7 0 5-15,-4 1-4 0,-4 3 11 16,-1 5 42-16,0 2 6 15,0 4 22-15,0 1-23 16,0 0-40-16,0 13 17 16,0 10-27-16,0 8 20 15,0 5-13-15,0 7-7 16,2 4-9-16,2 31-67 16,0-12-180-16,-4-12-1338 0</inkml:trace>
  <inkml:trace contextRef="#ctx0" brushRef="#br0" timeOffset="83633.8391">28830 8857 998 0,'0'0'288'0,"0"0"-116"15,0 0-19-15,0 0-26 16,0 0 9-16,0 0-6 15,0 0-14-15,58 66-27 0,-36-49-20 16,3-1 32-16,3-3-2 16,5-1-5-16,1-6-11 15,5-1-23-15,-2-5 1 16,1 0 0-16,-4-5 6 16,0-9 22-16,-2-6-31 15,1-3-4-15,-2-9 3 16,1-3-18-16,0-4-6 15,-3-5-5-15,-1-3-22 16,-3 0 30-16,-4 1-27 16,-4-1-1-16,-3-1 26 15,-2-3-21-15,4-15 10 16,2-15-5-16,5-17-18 0,1 9 26 16,-5 19-26-1,-4 27-21-15,-7 18 11 0,2 1-11 16,-3 0 13-16,1 4 7 15,-4 8 1-15,-2 3-6 16,0 7 6-16,-2-1 0 16,0 3-9-16,0 0 9 15,0 0-2-15,0 0-8 16,0 0-14-16,0 0 15 16,0 0-6-16,0 0-7 15,0 0 22-15,0 0-9 16,-4 0 7-16,-3 9 1 0,-5 4 1 15,-6 1 0-15,-2 4 0 16,-2 0-3-16,-3 4 3 16,-2-1 0-16,0 0 1 15,2 0-1-15,2-4 0 16,4-2 3-16,5-4-3 16,6-6 0-16,5-2 0 15,1-3 0-15,2 0 7 16,0-1-2-16,0-13-4 15,5-6 19-15,8-3-20 16,2-4 0-16,4 7 8 16,1 2-7-16,1 8 4 15,1 3-5-15,0 7-6 0,4 0-9 16,4 15 15 0,2 11-8-16,-3 11 7 0,-1 20-4 15,-7 30-125-15,-10-9-251 16,-7-8-727-16</inkml:trace>
  <inkml:trace contextRef="#ctx0" brushRef="#br0" timeOffset="85518.0819">26711 7136 611 0,'0'0'118'16,"0"0"-12"-16,0 0-54 15,0 0 23-15,0 0-59 16,0 0-6-16,-42-74 1 15,30 65-10-15,2 1 15 16,1 3-16-16,-3 0 0 16,3 5 12-16,0 0-12 15,-4 5 0-15,-1 14 7 16,-1 12 0-16,3 11 56 0,5 13 14 16,4 8 40-16,3 15 44 15,7 18-78-15,11 16 31 16,6 9 58-16,0-1-36 15,-6-5 9-15,-6-4-27 16,-6 3 2-16,-6 4 34 16,0-1-63-16,-8-5-27 15,-5-14 26-15,4-21-8 16,3-18-5-16,3-17-69 16,3-7 2-16,0 1 11 15,9-3-21-15,33-3-19 16,73-30-101-16,-7-5-169 15,18-26-524-15</inkml:trace>
  <inkml:trace contextRef="#ctx0" brushRef="#br0" timeOffset="86309.1482">30389 6904 758 0,'0'0'108'0,"0"0"-86"0,0 0 30 16,0 0 35-16,0 0-45 16,0 0-2-16,0 0 15 15,22-19-16-15,2 14 16 16,4 3-21-16,2 2-21 15,-5 0 19-15,-3 0-31 16,-3 17 19-16,-2 10 9 16,-3 15 12-16,-2 25 62 15,-5 26 2-15,-7 26 29 0,0 9 11 16,-7-2 0 0,-6-7 23-16,0-7-50 0,1 3-27 15,4-2 81-15,2-4-78 16,5 0-19-16,1-3 44 15,0-20-82-15,0-19 52 16,0-19-15-16,0-12-50 16,0 3 53-16,0-2-68 15,0 0-3-15,0-10 18 16,-5-10-15-16,1-8 6 16,-4-4-15-16,-6-5 1 15,-13 0 26-15,-17-5-27 16,-14-9 0-16,-8-4-1 0,4-3-41 15,10 0-56 1,19-3-56-16,33-21-57 0,15 8-121 16,19-4-477-16</inkml:trace>
  <inkml:trace contextRef="#ctx0" brushRef="#br0" timeOffset="86504.1969">31044 7752 1664 0,'0'0'209'0,"0"0"-117"16,0 0 33-16,0 0-91 16,0 0-34-16,0 0-6 0,82-8-167 15,-54 19-207-15,-10 0-383 16</inkml:trace>
  <inkml:trace contextRef="#ctx0" brushRef="#br0" timeOffset="86653.357">30852 7925 1136 0,'0'0'194'0,"0"0"-53"16,0 0 105-16,0 0-83 15,104-8-72-15,-3-6-44 16,11-3-47-16,-6-4-50 15,-33 5-271-15,-31-3-585 0</inkml:trace>
  <inkml:trace contextRef="#ctx0" brushRef="#br0" timeOffset="86886.2993">31350 7640 1382 0,'0'0'175'15,"0"0"-131"-15,0 0 64 16,0 0 22-16,61 97-6 16,-45-57-26-16,-7-1-27 15,-9-2 10-15,-4-1-31 16,-19-6-29-16,-10-4 38 16,-4-2-59-16,2-7 0 15,6-5-11-15,22-10-144 0,7-2-216 16,3 0-642-16</inkml:trace>
  <inkml:trace contextRef="#ctx0" brushRef="#br0" timeOffset="87514.7159">31776 7390 1517 0,'0'0'193'16,"0"0"-130"-16,0 0-56 15,0 0 36-15,-7 71-21 16,0-25 35-16,2 6 13 16,0 3-17-16,1-1 42 0,-2-2-17 15,0-7-41 1,3-10 16-16,2-11-52 0,1-12 1 16,0-7 4-16,8-5 7 15,10-1 17-15,8-10-30 16,2-2 0-16,2 1 3 15,-3 4-2-15,-2 4-1 16,-2 2 0-16,0 2 1 16,4 0 13-16,2 0-14 15,2 3 0-15,2 0 4 16,1-3-4-16,1 0 0 16,-4-4-13-16,0-14-47 15,-6-7 29-15,-1-9-14 0,-6-3 12 16,-7-3 24-16,-7 1 10 15,-4 10-1-15,0 4 12 16,-3 9-9-16,-11 9 21 16,-5 7-24-16,-8 2 0 15,-2 20 3-15,-1 8-2 16,3 7 18-16,9 4 17 16,6 0 1-16,11-4 50 15,1-5-41-15,3-6-18 16,13-12 32-16,5-7-42 15,3-7 2-15,4-7-20 16,0-16 6-16,-1-12 3 16,-5-7-9-16,-9-5-35 15,-10-3 21-15,-3 3-63 0,-13 8-6 16,-10 10 4-16,-1 12 22 16,6 13 48-16,9 4-65 15,9 10-127-15,19 20-40 16,11-2-121-16,2-5-435 0</inkml:trace>
  <inkml:trace contextRef="#ctx0" brushRef="#br0" timeOffset="87966.8373">32454 7456 1326 0,'0'0'192'0,"0"0"167"15,0 0-131 1,0 0-151-16,0 0-33 0,0 0-42 15,0 0 5-15,-29 64 61 16,26-26-26-16,2 0-4 16,1-3 5-16,0-2-19 15,0-9 6-15,7-8-7 16,6-7-22-16,4-9 45 16,5 0-45-16,4-15-1 15,0-6 10-15,0-4-2 16,-7 2 1-16,-2 5-9 15,-8 3 0-15,-5 6 30 16,-2 7-30-16,-2 2 0 16,0 2 0-16,0 17 0 15,0 7 9-15,0 7 7 16,0 0-16-16,6-3 54 0,2-3-39 16,0-7 1-16,-2-7 14 15,3-9-16-15,4-4 15 16,5-6-18-16,11-16-2 15,2-10-5-15,8-11-4 16,-4-10-41-16,0-6 0 16,-8 1-45-16,-17 3 46 15,-10 8-17-15,-91 7-71 16,-4 12-7-16,-22 7-942 0</inkml:trace>
  <inkml:trace contextRef="#ctx0" brushRef="#br0" timeOffset="88770.0269">21833 6360 624 0,'0'0'276'0,"0"0"94"0,0 0-18 16,-35-75-40-16,27 56-78 15,3 5-41-15,2 6-16 16,3 8-79-16,0 0-60 16,0 19 9-16,2 17-18 15,9 11 124-15,2 6-57 16,3 4-57-16,4-4 25 16,-2-3-64-16,4-10 0 15,0-5-9-15,3-11-166 16,4-22-108-16,-3-2-388 15,-7-12-335-15</inkml:trace>
  <inkml:trace contextRef="#ctx0" brushRef="#br0" timeOffset="88961.061">21975 6162 1470 0,'0'0'512'0,"0"0"-235"0,0 0-136 15,0 0 14-15,-5 97-12 16,13-43-32-16,4 3-48 15,6 3 40-15,0-2-78 16,-2-3-25-16,3-6 25 16,-2-5-25-16,-4-4-82 15,-8-6-118-15,-5-11-331 16,0-10-223-16</inkml:trace>
  <inkml:trace contextRef="#ctx0" brushRef="#br0" timeOffset="89136.2991">21602 6803 152 0,'0'0'1592'0,"0"0"-1400"15,0 0-63-15,0 0 64 16,115 53-24-16,-50-43-82 16,6-4-29-16,0-5-41 15,1-1-17-15,13-15-94 16,-17-7-283-16,-15-2-374 0</inkml:trace>
  <inkml:trace contextRef="#ctx0" brushRef="#br0" timeOffset="89305.0313">22242 6475 1500 0,'0'0'341'0,"0"0"-126"15,0 0 52-15,9 106-86 16,15-59-8-16,7 1-86 15,5-1-49-15,0-6-9 16,-5 3-29-16,-9-10-138 16,-17-15-592-16</inkml:trace>
  <inkml:trace contextRef="#ctx0" brushRef="#br0" timeOffset="89888.2175">20385 5407 1716 0,'0'0'158'0,"0"0"-108"16,0 0-49-16,0 0 0 15,0 0-1-15,-30 104 15 16,57 5-11-16,12 17 56 16,7-1 6-16,2-21 65 0,-9-26-41 15,-10-22-1-15,-5-22-19 16,-7-12-57-16,-1-8-13 16,-2-8-77-16,-1-6-44 15,-7-23 109-15,-2-19-69 16,-2-11 29-16,0-2 51 15,-1 4 1-15,1 7 6 16,3 11 10-16,1 8 9 16,0 8 55-16,3 10-39 15,3 5-12-15,5 2-6 16,6 2-12-16,6 12 21 16,4 4-32-16,2 1 8 15,3-2 5-15,0-3-13 16,-5-2 0-16,-3-7 2 15,-5-5 4-15,-5 0 16 0,-4 0 5 16,-4 0 14-16,0 0 37 16,0 0-66-16,2 10-5 15,0 0 15-15,-2 4-22 16,2-1 21-16,-5-2-21 16,-2-3-9-16,-4-5-4 15,-3-3-94-15,0-20-67 16,-12-9-450-16,-6-5-831 0</inkml:trace>
  <inkml:trace contextRef="#ctx0" brushRef="#br0" timeOffset="90027.2323">20964 5444 1196 0,'0'0'182'0,"0"0"-73"16,0 0-45-1,0 0-33-15,28 98-5 0,8-56-26 16,34 8-24-16,-9-9-202 15,-3-12-459-15</inkml:trace>
  <inkml:trace contextRef="#ctx0" brushRef="#br0" timeOffset="90766.6889">21302 5607 861 0,'0'0'214'0,"0"0"81"15,0 0-106-15,0 0-22 16,0 0-57-16,-85 25-19 0,81-3-56 15,4 3-23-15,0 0 20 16,3-5-32-16,7-3 1 16,5-6-1-16,-1-9 6 15,-1-2 11-15,-1-4-17 16,-3-13 0-16,0-1 10 16,-6 0-9-16,-2 4 77 15,1 9 31-15,-1 5-50 16,4 0-7-16,5 22-46 15,7 14 10-15,5 10 29 16,9 24-21-16,10 19 2 16,2 15 43-16,-6-8-35 15,-13-22 18-15,-14-26-52 16,-10-18 0-16,0-3 10 16,-17-1-9-16,-9-9 5 0,-9-14-6 15,-6-5 7-15,-5-26 14 16,4-15-21-16,0-18 0 15,12-5 0-15,10-4 1 16,12-1-2-16,8 10 1 16,12-5-12-16,15 4-3 15,6 5-7-15,3 2-43 16,-3 2 35-16,-7 2-16 16,-3 1 13-16,-11-4-5 15,-4 0 2-15,-8 3 26 16,0 6-60-16,0 11 11 15,0 12 40-15,0 11 10 16,-1 11 9-16,1 1 0 0,0 26-15 16,0 15 15-16,12 13 1 15,9 10 47-15,4 3 19 16,8-1-3-16,0-3 5 16,1-7-23-16,-1-13-16 15,-5-10 30-15,-7-12-60 16,-3-15 0-16,-4-7 16 15,-3-7-4-15,-2-15 9 16,3 0-21-16,-4 0 0 16,1 5 43-16,1 5-43 15,4 8 0-15,1 4 10 16,5 0-10-16,4 6 14 16,1 8-14-16,0-1 0 15,-2 4 0-15,-2-5 0 16,-2 2-51-16,-6-6-229 0,-7-3-427 0</inkml:trace>
  <inkml:trace contextRef="#ctx0" brushRef="#br0" timeOffset="90903.8949">22039 5683 333 0,'0'0'1676'0,"0"0"-1387"16,0 0-71-16,0 0-159 15,0 0-59-15,0 0-460 0</inkml:trace>
  <inkml:trace contextRef="#ctx0" brushRef="#br0" timeOffset="94217.0848">24715 10106 66 0,'0'0'82'0,"0"0"-82"0,0 0 1 16,0 0-8-16,0 0 4 16,0 0-1-16,-33-5 4 15,26 5 1-15,-1 0 26 16,0 0 12-16,2 0-7 16,-1 0 1-16,3 0-32 15,-2 0-1-15,-1 0-17 16,2 0-37-16,-1 0 14 0,0 0 26 15,0 0 14 1,-1 0 8-16,1 0 27 16,0 0 7-16,1 0 14 0,2 0 3 15,-1-2 36-15,0 1-7 16,-1-1-21-16,1-1 51 16,-3 0-18-16,1 0-2 15,-2 2 10-15,-1-3 2 16,1 1 48-16,1 0-17 15,-1 2-27-15,4 0 83 16,1-1-63-16,1 1-6 16,1 1 11-16,1 0-49 15,0 0 6-15,0 0-21 16,0 0-49-16,0 0 43 16,4 0-68-16,16 0 8 0,8 3 26 15,9 0-19-15,7 2 14 16,8-1-21-16,3-1-3 15,5 0 53-15,-1 0-59 16,1 0 0-16,0-2 20 16,-2 1-8-16,-2-2 19 15,-3 2-31-15,-3-2 0 16,-2 0 24-16,-8 0-24 16,-1 0 0-16,-3 0 18 15,1 3-18-15,-1-3 24 16,1 0-24-16,2 0 0 15,3 0 21-15,0 0-21 16,1 0 0-16,0 0 22 0,-1 0-20 16,0 0 30-16,-5 0-32 15,-1 0 0-15,-5 0 11 16,-3-3-11-16,-4 3 0 16,-3 0 10-16,-3 0-9 15,-2 0 20-15,-1 0-21 16,2 0 0-16,-2 0 15 15,1 0-14-15,-1 0-1 16,1 0 12-16,0 0-11 16,-3 0 15-16,-4 0-16 15,-2 0 0-15,-1 0 1 16,-3 0-1-16,1 0 0 16,-2 0-1-16,-2 0 2 15,0 0 5-15,1 0-6 16,-1 0 0-16,0 0 2 0,2 0-2 15,-2 0 0-15,0 0-1 16,0 0 3-16,0 0 8 16,0 0-10-16,0 0 0 15,0 0-25-15,-22 0 25 16,-7 0-199-16,-16 0-1054 0</inkml:trace>
  <inkml:trace contextRef="#ctx0" brushRef="#br0" timeOffset="101549.7471">30229 8950 1428 0,'0'0'367'0,"0"0"-210"0,0 0-39 16,0 0 9-16,0 0 7 15,-13 99-39-15,13-63-64 16,0-3 5-16,0-2-36 15,0-6-57-15,0-8-124 16,4-7-387-16,-4-10-487 0</inkml:trace>
  <inkml:trace contextRef="#ctx0" brushRef="#br0" timeOffset="101680.1363">30152 8844 1068 0,'0'0'189'0,"0"0"-115"16,0 0-74-16,0 0-7 0,97 50-191 16,-55-31-628-16</inkml:trace>
  <inkml:trace contextRef="#ctx0" brushRef="#br0" timeOffset="102062.5084">30574 8903 1570 0,'0'0'349'16,"0"0"-114"-16,0 0 55 15,0 0-188-15,0 0-60 16,0 0 123-16,-7 112-65 16,14-52-25-16,1 3 0 0,-1 2-38 15,0-2 30-15,-1-3-67 16,1-8 8-16,0-10 4 15,-3-12-11-15,-1-11-1 16,0-13 0-16,2-6-1 16,1-8-20-16,2-20-29 15,0-11-78-15,-2-5 59 16,-4-5-3-16,-2 6 20 16,-6 6 36-16,-17 11 16 15,-7 6-2-15,-5 7 2 16,-3 7 0-16,2 4 11 15,6 2-11-15,10 2-9 16,15 10 9-16,7-1-105 0,71-2-144 16,3-2-222-16,8-5-523 15</inkml:trace>
  <inkml:trace contextRef="#ctx0" brushRef="#br0" timeOffset="102673.466">31527 8889 1617 0,'0'0'288'15,"0"0"47"-15,0 0-115 16,0 0-154-16,0 0-1 0,0 0-13 16,-10 113-1-1,16-67-8-15,4 2-29 0,1-4 7 16,-4-3-21-1,-1-4-23-15,-5-4 22 0,-1-8-190 16,-4-8-200-16,-5-11-360 0</inkml:trace>
  <inkml:trace contextRef="#ctx0" brushRef="#br0" timeOffset="102875.6134">31520 8791 1077 0,'0'0'283'0,"0"0"-74"15,0 0 62-15,82-45-174 16,-51 45-30-16,-1 3-2 16,-2 16-12-16,-9 5 10 0,-9 8-60 15,-10 1 3 1,-6 4 46-16,-21 0-39 0,-9-2-13 16,-3-4-6-16,-1-2-147 15,9-9-190-15,13-7-385 0</inkml:trace>
  <inkml:trace contextRef="#ctx0" brushRef="#br0" timeOffset="103332.6777">31876 8802 468 0,'0'0'1107'0,"0"0"-885"15,0 0 118-15,0 0-123 16,0 0-103-16,0 0 1 15,-94 36-48-15,72 0 10 0,2 1-20 16,7 2-27-16,6 0 7 16,7-4-37-16,0-6 1 15,13-6-15-15,9-9 14 16,2-7-34-16,1-7-24 16,-3-1-29-16,-2-17 22 15,-3-7-65-15,-5-6 38 16,-5-1 79-16,-1 1-12 15,-3 4 25-15,-3 6 0 16,0 7 29-16,0 6 62 16,0 3 3-16,0 5-54 15,0 0 4-15,0 7-44 0,1 10 0 16,7 7 7-16,1 3-5 16,6 3 10-16,0 0-12 15,1-4 0-15,-1-1 1 16,1-2 0-16,-3-5-1 15,-4-3 0-15,-2-4 6 16,-4-5-3-16,-2-2-3 16,1-3-21-16,-2-1 15 15,0-3-155-15,0-10-108 16,-8-4-466-16</inkml:trace>
  <inkml:trace contextRef="#ctx0" brushRef="#br0" timeOffset="103463.4011">32012 8808 310 0,'0'0'0'0</inkml:trace>
  <inkml:trace contextRef="#ctx0" brushRef="#br0" timeOffset="104414.5595">32100 8843 1360 0,'0'0'251'0,"0"0"95"0,0 0-93 16,0 0-133-1,0 0-70-15,0 0-30 0,0 0-4 16,3 72 83-16,3-40-61 15,-3-1-16-15,0-5-1 16,-3-4-21-16,1-6 18 16,-1-5-18-16,0-6 1 15,3-5 0-15,0 0-1 16,4-10-21-16,4-12-22 16,1-2 22-16,3-5 15 15,-1 3 2-15,-1 6 4 16,-6 6 15-16,-2 7-14 15,-2 7 14-15,1 0 0 16,2 9-14-16,5 8 12 16,1 5-7-16,2 2 4 15,-1 0 20-15,0-5-30 0,0-4 0 16,-1-6-6-16,2-8 12 16,-4-1-5-16,1-7-1 15,0-15-23-15,0-11 9 16,-3-7 1-16,-1-9 10 15,-3-7 2-15,-1-5 2 16,0 4 15-16,-3 5-4 16,0 15 13-16,0 12 93 15,0 14-48-15,0 11-18 16,0 0-22-16,0 24-29 0,0 13 14 16,3 11-15-1,2 5 0-15,1 4 18 0,3-5-18 16,-3-2-2-16,0-6-31 15,-2-7-125-15,-1-9-209 16,-1-12-436-16</inkml:trace>
  <inkml:trace contextRef="#ctx0" brushRef="#br0" timeOffset="104580.4614">32264 8785 1497 0,'0'0'249'0,"0"0"-106"16,89 0-92-16,1-3-51 15,-11 3-11-15,-6-2-324 0</inkml:trace>
  <inkml:trace contextRef="#ctx0" brushRef="#br0" timeOffset="105839.9316">32847 8676 436 0,'0'0'587'0,"0"0"-429"15,0 0 108-15,0 0 28 16,0 0-80-16,0 0-19 0,0 0-13 16,-43-61-26-1,18 75-116-15,-8 13-5 0,-2 7 19 16,1 8-5-16,9 3-19 15,7 0 12-15,9 0-12 16,7-2 31-16,2-6-61 16,6-6-2-16,15-6-16 15,5-9-140-15,17-16-195 16,-6 0-359-16,-5-13-459 0</inkml:trace>
  <inkml:trace contextRef="#ctx0" brushRef="#br0" timeOffset="106015.7713">32946 8718 1192 0,'0'0'341'16,"0"0"41"-16,0 0-86 16,0 0-137-16,0 0-101 15,0 0 8-15,0 0 29 16,-51 113-46-16,36-70 13 16,3 0-61-16,-1-6 0 15,2-4-1-15,-2-3-156 16,1-11-224-16,1-10-538 0</inkml:trace>
  <inkml:trace contextRef="#ctx0" brushRef="#br0" timeOffset="106194.3595">32749 8785 1302 0,'0'0'337'0,"0"0"-112"15,0 0-60-15,0 0 18 16,0 0-50-16,98 39-77 15,-56-17 2-15,3 1-57 16,-3 1-2-16,5-2-72 16,-12-6-261-16,-7-7-566 0</inkml:trace>
  <inkml:trace contextRef="#ctx0" brushRef="#br0" timeOffset="106399.3558">33096 8565 1551 0,'0'0'521'0,"0"0"-405"15,0 0 45-15,0 0 53 16,93 61-119-16,-56-18-28 16,-4 9-7-16,-12 2-27 15,-14 4 3-15,-7 2-36 16,-71 19-31-16,2-15-56 15,-14-11-599-15</inkml:trace>
  <inkml:trace contextRef="#ctx0" brushRef="#br0" timeOffset="109860.8838">31189 9472 740 0,'0'0'530'0,"0"0"-359"15,0 0 82-15,-27-83 47 16,21 72-115-16,3 8-68 16,1 3-58-16,1 10-57 0,-2 16 11 15,1 8-7-15,1 10-6 16,-1-2 53-16,2-2-52 16,0-4-1-16,0 0 10 15,0-5-10-15,0-3 11 16,2-4-11-16,-2-7-44 15,1-7 26-15,-1-3-53 16,0-7 27-16,0 0 32 16,0 0 12-16,0-3-11 15,0-7 4-15,0 1 0 16,0-1-10-16,0 3 19 16,0 0-2-16,2 3 0 15,-1 0 7-15,1 0-16 16,-1 4 9-16,-1-1 0 15,0 1-13-15,0 0 13 0,0 0-13 16,0 0 3-16,0 0-33 16,0 0 0-16,0 0-89 15,0 0-48-15,3 0 116 16,0 3-98-16,6-1-56 16,-1-1-125-16,-2-1-255 0</inkml:trace>
  <inkml:trace contextRef="#ctx0" brushRef="#br0" timeOffset="110446.7342">31441 9423 616 0,'0'0'266'0,"0"0"-13"16,0 0-10-16,0 0-44 15,0 0-47-15,0 0 1 0,0 0 7 16,-66-51-47-16,59 46 10 16,2 2-21-16,2 0-24 15,2 2 7 1,-1 1-40-16,2 0-24 0,0 0-21 15,0 0 1-15,0 0-10 16,0 1 5-16,0 7-114 16,19 6-83-16,1 0-295 15,5-8-329-15</inkml:trace>
  <inkml:trace contextRef="#ctx0" brushRef="#br0" timeOffset="110871.2543">31318 9494 1083 0,'0'0'244'0,"0"0"31"16,0 0 2-16,0 0-92 15,-86 24-57-15,65-7-39 16,6 5 62-16,0-1-79 16,8-1-30-16,4-1 7 15,3-4-32-15,0-3 3 0,0-3-20 16,4-5 12-16,7-4 11 15,3 0-23-15,2-13 13 16,1-7 5-16,0-7-18 16,-2-5-1-16,-3-1-31 15,-2 0-23-15,-3 6 38 16,1 5-82-16,0 11 17 16,8 10-119-16,29 3-149 15,1 15 13-15,3-2-350 0</inkml:trace>
  <inkml:trace contextRef="#ctx0" brushRef="#br0" timeOffset="111246.5355">32427 9370 1288 0,'0'0'240'0,"0"0"-29"16,0 0 105-16,0 0-99 15,0 0 29-15,0 0-103 16,0 0-42-16,-48-67-31 16,16 77-35-16,-11 13 53 15,-5 13-7-15,-2 8-41 0,2 7 35 16,11 2-51-16,9 0 15 15,14-4-11-15,14-3-4 16,0-7 26-16,20-3-50 16,10-10 7-16,6-6 21 15,5-8-28-15,2-7 0 16,-1-5-1-16,-3 0-79 16,-3-12-85-16,-1-10-119 15,-6 3-265-15,-12 1-401 0</inkml:trace>
  <inkml:trace contextRef="#ctx0" brushRef="#br0" timeOffset="111441.4341">32264 9634 1107 0,'0'0'1207'0,"0"0"-1020"16,0 0 14-16,0 0 3 15,0 0-102-15,0 0-44 16,106-30-58-16,-61 24-10 16,10-2-126-16,-10 1-237 15,-9 0-480-15</inkml:trace>
  <inkml:trace contextRef="#ctx0" brushRef="#br0" timeOffset="112232.2281">32765 9311 2053 0,'0'0'375'0,"0"0"-216"16,0 0-49-16,0 0 37 15,0 0 43-15,3 97-87 16,8-52-33-16,-1-2-38 15,-2 0 34-15,0-4-59 16,-2-7 7-16,-3-2 5 0,0-7-12 16,-3-4-5-1,2-11-2-15,-2-7-61 16,0-1 55-16,0-15-33 0,-3-17-87 16,-6-14 58-16,-1-23 6 15,1-25 23-15,6 5 0 16,1 9 34-16,2 18 5 15,2 24 0-15,10 3 0 16,5 3 50-16,6 13-39 16,3 9 8-16,4 9-19 15,3 1 18-15,2 10-36 16,-4 10 17-16,-3 5-10 16,-4 6 2-16,-10 2 10 15,-10 0-1-15,-4 3 2 0,-7-3 8 16,-17-4 25-16,-5-2-35 15,0-4 1-15,-1-3 34 16,5-4-26-16,3-5 8 16,8-4 6-16,6-2-22 15,5-5 35-15,3 3-36 16,0-1 0-16,8 3 12 16,12-1-12-16,7 1 6 15,6 1 8-15,4-2-13 16,4-1 20-16,-1-3-21 15,-1 0-100-15,-3 0-21 16,-7 0-81-16,-5-3-59 16,-7-4 20-16,-4-3 11 0,-4 1 56 15,-4-4 74-15,-4-2 70 16,1 2 30-16,-2 0 45 16,0 0 164-16,0 2 32 15,0 4 28-15,-2 2 12 16,-1 3-30-16,0 2-95 15,3 0-60-15,0 14-75 16,0 13 3-16,0 7 13 16,5 7-27-16,6 2 43 15,0-1-32-15,-1 2-20 16,2 1-1-16,-12 13-42 16,0-10-449-16,-16-11-1423 0</inkml:trace>
  <inkml:trace contextRef="#ctx0" brushRef="#br0" timeOffset="116540.3344">24201 15754 763 0,'0'0'1037'0,"0"0"-738"0,0 0-39 16,0 0-137-16,0 0-12 16,0 0-78-16,95-42-14 15,-37 31 7-15,2 5-26 16,-3-1 0-16,-13 6-64 15,-14 1-148-15,-18 4-7 16,-12 12-44-16,-19 6 118 16,-23 5 109-16,-13 4 36 15,-6 3 23-15,1 0 59 16,8-5 23-16,13-2 56 16,11-7-75-16,12-7-30 15,13-8-13-15,3-5-27 16,35-5 29-16,32-25-39 15,29-14-6-15,-1-10-148 0,-19 8-335 16,-31 7-772-16</inkml:trace>
  <inkml:trace contextRef="#ctx0" brushRef="#br0" timeOffset="116754.5134">24654 15288 1260 0,'0'0'592'15,"0"0"-488"-15,149 15-52 16,-39 24 78-16,-2 10 48 16,-22 1-38-16,-29-7-12 15,-30 1-70-15,-10 7-37 0,-17 22 48 16,-44 23-68-16,-72 18 8 16,-45 7-9-16,-33-17-32 15,39-33-323-15,40-33-1178 0</inkml:trace>
  <inkml:trace contextRef="#ctx0" brushRef="#br0" timeOffset="118763.0194">29869 13481 848 0,'0'0'195'15,"0"0"138"-15,0 0-22 16,0 0-76-16,0 0-122 15,0 0-76-15,0 0 1 16,45-22-38-16,-1 16 0 16,22 0 37-16,23 1-37 15,29 1 0-15,9 1 17 0,-2 3-2 16,-10 0 10-16,-13 0-19 16,2 0 3-16,-1-2 19 15,1-5-28-15,-6 2 0 16,-2 0 12-16,-7-2-12 15,-1 2 16-15,-4 0-16 16,-12 0 0-16,-14 0 3 16,-12 3-3-16,-1 1 0 15,8-2 5-15,7 1-5 16,9 0 13-16,-2 0-13 16,0 2 0-16,-3 0-3 15,-2 0 3-15,-6 0 0 0,-5 0-1 16,-9 0 7-16,-5 0-5 15,-9 0-1-15,-4 0 0 16,-5-2 0-16,-4 2 0 16,-3 0-4-16,-4 0 3 15,-4 0 2-15,-2 0 4 16,-1 0-5-16,-1 0-9 16,0 0-12-16,0 0-11 15,-7 12 7-15,-50 5 19 16,0-2-254-16,-10-6-1436 0</inkml:trace>
  <inkml:trace contextRef="#ctx0" brushRef="#br0" timeOffset="119259.3329">30000 13142 789 0,'0'0'181'0,"0"0"53"16,0 0 16-16,0 0-140 15,0 0-79-15,0 0 12 16,0 0-43-16,-5-38-12 15,-7 59 4-15,-8 8 16 16,-9 10-1-16,-4 5 28 16,1 4-10-16,0-1 108 15,8-2-54-15,9-4-50 16,14-3 41-16,1-4-41 0,42-2 7 16,47-3 20-1,69-12-34-15,50-12-22 0,-29-5-351 16,-20-5-622-16</inkml:trace>
  <inkml:trace contextRef="#ctx0" brushRef="#br0" timeOffset="119686.0455">32752 13081 1013 0,'0'0'266'0,"0"0"-76"15,0 0-87-15,0 0-56 16,0 0-47-16,0 0 27 16,0 0-27-16,-12 9 0 15,19 11 7-15,7 7-6 16,5 3 30-16,2 2 10 16,-3 3-18-16,-2 2 53 0,-8-4-33 15,-8-1-5-15,0-2 17 16,-18-4-21-16,-10-2 10 15,-11-2-18-15,-6-4-25 16,-7-2 43-16,-19-7-44 16,12-2-287-16,8-7-1069 0</inkml:trace>
  <inkml:trace contextRef="#ctx0" brushRef="#br0" timeOffset="119852.6697">32788 13439 1748 0,'0'0'227'16,"0"0"-137"-16,0 0-44 15,0 0-2-15,0 0-40 16,0 0 5-16,0 0-18 16,-63 20-1286-16</inkml:trace>
  <inkml:trace contextRef="#ctx0" brushRef="#br0" timeOffset="121690.4771">29575 15630 191 0,'0'0'914'15,"0"0"-658"-15,0 0 140 0,0 0-143 16,0 0-71-16,0 0-26 16,-8-12-76-16,17 14 27 15,11 12 3-15,5 2-22 16,6 4 34-16,5 1-32 16,3 0-9-16,1 2-16 15,-1-3-47-15,-3 0 42 16,-2-4-60-16,-6-2 1 15,-2-3 12-15,-7-2-13 16,-4-4-37-16,-6-2-119 16,0-3-107-16,-5-5-244 15,-2-10-575-15</inkml:trace>
  <inkml:trace contextRef="#ctx0" brushRef="#br0" timeOffset="121946.916">29933 15590 1602 0,'0'0'348'15,"0"0"-131"-15,0 0-65 16,0 0-65-16,0 0 40 16,0 0-48-16,105 70-45 15,-69-42 39-15,-4 0-54 16,-4 0-17-16,-7-2 26 15,-5-1-26-15,-8 0 5 0,-8-1-7 16,0-1 7 0,-17 1-29-16,-35 10-66 0,3-5-185 15,-2-8-323-15</inkml:trace>
  <inkml:trace contextRef="#ctx0" brushRef="#br0" timeOffset="122674.6405">29451 15577 481 0,'0'0'869'16,"0"0"-634"-16,0 0 112 0,0 0-98 15,0 0-39-15,0 0-106 16,-99-23-28-16,49 21 30 16,-7 0-20-16,-4-3 20 15,1 3-24-15,5-2-46 16,4-1 51-16,11 1-78 16,4 0-3-16,11-2 15 15,2 1-21-15,6 1 15 16,3 0-15-16,3 1-39 15,4 0-13-15,3 3-112 0,-4 0-75 16,4 0-251 0,-5 0-285-16</inkml:trace>
  <inkml:trace contextRef="#ctx0" brushRef="#br0" timeOffset="123148.4277">28720 15220 1258 0,'0'0'296'0,"0"0"31"15,0 0-13-15,0 0-109 16,0 0-107-16,0 0-46 16,0 0-36-16,-4 12 58 15,-7 13-4-15,-2 6-26 16,-1 3 68-16,-1 2-60 15,3 3 6-15,1-4 1 16,5-2-33-16,4-1 24 16,2-6-50-16,0-1 6 0,10-4 13 15,5-4-19 1,8-5 0-16,3-2 3 0,6-5 3 16,2-3 12-16,1-2-18 15,-1 0-64-15,-3 0-54 16,2 0-121-16,-8 0-287 15,-7-3-477-15</inkml:trace>
  <inkml:trace contextRef="#ctx0" brushRef="#br0" timeOffset="123335.7839">28883 15795 1842 0,'0'0'376'16,"0"0"-115"-16,0 0-93 16,0 0-58-16,0 0-110 15,0 0-27-15,0 0-312 16,2 0-1165-16</inkml:trace>
  <inkml:trace contextRef="#ctx0" brushRef="#br0" timeOffset="127769.3751">31509 15283 348 0,'0'0'72'16,"0"0"-72"-16,-119-1-111 15,62 1 28-15,-22 0-63 16,12 6 93-16,6-3 53 0</inkml:trace>
  <inkml:trace contextRef="#ctx0" brushRef="#br0" timeOffset="128201.3301">31005 16706 355 0,'176'-24'136'0,"28"-15"-73"16,-19-11-15-16,-7-8 47 15,-12-4-14-15,-16-6-26 16,-14-4 8-16,-17-2-63 15,-17-8-98-15,-20-8-42 16,-18-2 73-16,-19-7 31 16,-15 0-17-16,-20 7 53 15,-10 3 53-15,-23 18 31 16,-9 13-8-16,-27 1-1 16,-30 5-30-16,-26-1 19 0,-22 7-37 15,-6 17-14-15,6 16 19 16,-5 13-26-16,-6 0 1 15,-1 14-7-15,4 11 6 16,14 7-9-16,13 4 3 16,27-2-54-16,11 5-8 15,26-9-81-15,17-7-204 0</inkml:trace>
  <inkml:trace contextRef="#ctx0" brushRef="#br0" timeOffset="132104.6916">27170 10297 103 0,'0'0'147'0,"0"0"-9"16,0 0-70-16,0 0 40 0,0 0-34 16,0 0 17-16,0-39-39 15,0 38-25-15,0 0-2 16,-1-1-20-16,-1 1-3 15,2 1 28-15,-1-2 0 16,1 2 18-16,0 0 24 16,-2 0 2-16,2 0 34 15,0-2-18-15,0 2-25 16,0 0 33-16,0 0-50 16,-1 0-6-16,1 0 4 15,0 0-9-15,0 0 5 16,0 0-23-16,0 0-18 15,0 0 48-15,0 0-49 0,0 0 6 16,0 0 7 0,0 0-13-16,0 0 11 0,0 0-11 15,0 0 0-15,0 0 13 16,0 2-13-16,0 5 0 16,0 0 21-16,0 0-8 15,0 3 28-15,0 2-25 16,0 1-4-16,0 1 45 15,0 3-43-15,0 2 4 16,0 4 10-16,0 3-12 16,0 4 26-16,0 4-39 15,0 1 5-15,0 2 26 16,0-1-34-16,0-2 0 16,0-1 9-16,0-2-9 15,1-1 15-15,-1-1-15 16,2 0 0-16,-2-3 3 15,1-2-3-15,2-2 0 0,0-2 4 16,0-1-3-16,3-3 4 16,2-2-5-16,-1 0 0 15,1-2 3-15,-1 0-3 16,2-2 0-16,-5-2-1 16,1-1 2-16,-4 0 7 15,2-3-8-15,-1-1 0 16,0 0-1-16,-1-3 1 15,-1 1 0-15,3-1-1 16,3 0 2-16,4 0 7 0,8 0-8 16,8 0 0-16,11 0 10 15,8-2-9-15,8-5-1 16,7 2 6-16,4 0-5 16,2-1 17-16,-4 3-18 15,-2 2 0-15,-5 1 11 16,-7 0-5-16,-8 0-6 15,-4 0 0-15,-5 0 0 16,-2 3 9-16,-3-1-9 16,-2 1 0-16,-3-1 6 15,0 0-6-15,-3 1 0 16,-3-3-1-16,1 0 3 16,-4 0 16-16,0 0-18 15,0 0 0-15,-1-7 32 0,-1-3-25 16,-1-2 10-16,0-3 3 15,-1-7-6-15,0-2 35 16,0-5-23-16,-4-2-20 16,1-5 39-16,-4-4-44 15,-1-5 8-15,0-7-3 16,0-4 0-16,-7-3 17 16,-2-2-23-16,-3 3 0 15,0 4 18-15,-3 7-17 16,0 5 4-16,-1 7 15 15,-1 4-20-15,-2 4 51 16,2 2-47-16,-2 3 5 16,0 2 30-16,1 1-38 15,-3 2 1-15,3 1 8 0,-4 4-4 16,-2 2 26 0,-4 3-32-16,-7 0 0 0,-7 4-1 15,-8 3 2-15,-10 0-1 16,-6 0 0-16,-1 7 7 15,0 1-2-15,5-1-5 16,2 0 0-16,7 0-2 16,6 1 3-16,6 1-1 15,9 1 0-15,5-1-19 16,11 4 18-16,16 1-144 16,7-2-195-16,20-5-333 0</inkml:trace>
  <inkml:trace contextRef="#ctx0" brushRef="#br0" timeOffset="133554.8987">30977 10160 91 0,'0'0'349'15,"0"0"-190"-15,0 0 20 16,0 0-7-16,0 0-68 16,0 0 74-16,0 0-30 15,0-28-15-15,0 28-5 16,0 0-32-16,0 0-21 16,-3 14-43-16,0 8 31 15,-3 9 72-15,0 11-51 16,0 8-8-16,-1 17 23 0,-1 19-14 15,4-5 2-15,2-7-23 16,2-13-36-16,0-17 41 16,0 8-59-16,0 2 2 15,3-3 8-15,2-4-19 16,-2-7 25-16,1-4-26 16,0-8 0-16,-2-7 15 15,1-5-15-15,0-5 0 16,1-6 4-16,4 0-3 15,5-4 7-15,4-1-8 16,8 0 0-16,8 0 12 16,6 0-12-16,7-7 0 15,4 2 2-15,3-1 7 0,2 0-6 16,0 2-3 0,-1 0 0-16,-6 1 1 0,-1 0-1 15,-3 0 0-15,-1 1-1 16,-1-1 7-16,-3 1-4 15,-3 1-2-15,0 1 0 16,-1-1-2-16,-2-2 2 16,-1 0 0-16,-2-3 0 15,2-2 0-15,-3-1 8 16,0-4-8-16,-1-4 0 16,0-2 10-16,1-6-10 15,-1-7 0-15,0-3 1 16,1-6-1-16,-1-5 11 15,-2-4-11-15,-3-4 0 16,-3-2 7-16,-5 0-7 0,-5 1 0 16,-6 2 21-16,-4 6 3 15,0 2 16-15,0 4-22 16,-11 2 1-16,-3 2 40 16,-4 2-59-16,-1 4 20 15,-3 5 1-15,-4 2-20 16,-5 2 10-16,-5 4-11 15,-6 3 0-15,-5-2 2 16,-6 7-2-16,-2-2 0 16,-2 5-2-16,-2 0 8 15,1 3 10-15,-4-2-16 16,0 3 0-16,-1-4-10 16,-1 2 10-16,3-2 0 15,7 2-2-15,5 2 4 16,7 1 2-16,5 2-4 0,6 0-12 15,7 0-3-15,1 0-67 16,1 12-69-16,7-2-147 16,2 0-379-16</inkml:trace>
  <inkml:trace contextRef="#ctx0" brushRef="#br0" timeOffset="133713.9767">31202 10096 1994 0,'0'0'230'0,"0"0"-55"0,0 0-58 15,0 0-75-15,0 0-42 16,0 0-467-16</inkml:trace>
  <inkml:trace contextRef="#ctx0" brushRef="#br0" timeOffset="138022.7056">25776 9951 3 0,'0'0'0'16,"0"0"17"-16,0 0 60 16,0 0 12-16,0 0 8 15,0 0-47-15,-6 0-31 16,6 0 24-16,0 0-35 15,0 0-7-15,0 0 8 16,0 0-9-16,0 0 16 0,0 0-9 16,0 0-5-16,0 0 38 15,0 0-21-15,0 0 10 16,0 0 17-16,0 0 7 16,0 0 4-16,0 0-33 15,0 0-9-15,0 0 42 16,0 0-36-16,0 0-1 15,0 0-3-15,0 0-10 16,0 0 7-16,0 0-14 16,0 0 0-16,0 0 15 15,0 0-14-15,0 0 8 16,0 0 10-16,0 0-6 0,0 0 10 16,0 0-23-16,0 0 1 15,0 0 21-15,0 0-21 16,0 0 0-16,0 0 18 15,0 0 5-15,0 0 25 16,0 0-8-16,0 0 1 16,0 0 30-16,0 0-47 15,0 0-1-15,0 0 2 16,0 0-13-16,0 0 14 16,0 0-27-16,0 0 2 15,0 0 16-15,0 0-18 16,0 0 0-16,0 0 4 15,0 0-3-15,0 0 5 0,0 0-6 16,0 0 0 0,0 0 6-16,0 0-6 0,0 0 0 15,0 0-1 1,0 0 2-16,0 0 3 0,0 0-4 16,0 0 0-16,-2 0-12 15,1 0 12-15,-2 0-38 16,1 0-46-16,1 0-66 15,-1 0-262-15</inkml:trace>
  <inkml:trace contextRef="#ctx0" brushRef="#br0" timeOffset="142880.0493">30486 15688 170 0,'0'0'260'0,"0"0"-260"16,-88-51-147-16</inkml:trace>
  <inkml:trace contextRef="#ctx0" brushRef="#br0" timeOffset="144486.2233">25257 12029 84 0,'0'0'124'15,"0"0"-53"-15,0 0 28 0,0 0-14 16,0 0-37 0,0 0-16-16,0 0 31 0,-26-26-20 15,22 24 4-15,-1 2 16 16,2-1 21-16,0-1 21 15,2 2-5-15,-1 0 14 16,2-1 21-16,-1 1-42 16,1 0 4-16,0 0 11 15,0 0 11-15,0 0 5 16,0 0-40-16,0 0-18 16,10 0 72-16,11 0-29 15,5 0-3-15,11 0 5 16,8 0-32-16,20-1 8 15,23-5-28-15,25-1-13 16,11-1 47-16,-3 0-60 0,-6 3 17 16,-20 2-6-16,-2 0-25 15,-18 2 22-15,-16-2-41 16,-11 1 6-16,-2-4 38 16,11-1-36-16,7 0 17 15,10-2 11-15,-2-1-13 16,-3 0 16-16,-7 0-39 15,-5 2 13-15,-5 1-4 16,-7 3-9-16,-9 1 0 16,-9 0 1-16,-9 3 5 15,-8 0-12-15,-6 0-7 16,-4 0-86-16,-6 0-73 16,-40 10-106-16,1 0-396 15,-5-3-501-15</inkml:trace>
  <inkml:trace contextRef="#ctx0" brushRef="#br0" timeOffset="144988.7457">25553 12121 1075 0,'0'0'225'0,"0"0"-8"15,0 0 0-15,0 0-35 16,0 0-22-16,0 0 14 16,0 0 39-16,109 20-77 15,-21-20-22-15,32 0 42 16,14-1-43-16,-1-13-22 16,-8-2-19-16,-16-4-36 15,-8-2 44-15,-16 5-49 0,-19 0-13 16,-19 5 45-1,-9 1-42-15,-1 0 9 0,-1 1-7 16,-3 0-22-16,-14 5 37 16,-8 2-38-16,-7 1 0 15,-4 2 0-15,0 0 0 16,0 0-1-16,0 0-50 16,-4 0-92-16,-1 0-194 15,5 0-556-15</inkml:trace>
  <inkml:trace contextRef="#ctx0" brushRef="#br0" timeOffset="148911.9463">26335 11540 155 0,'0'0'46'0,"0"0"-32"15,0 0-13-15,0 0-1 0,0 0-116 16</inkml:trace>
  <inkml:trace contextRef="#ctx0" brushRef="#br0" timeOffset="151438.7074">25474 12485 466 0,'0'0'1171'16,"0"0"-973"-16,0 0 12 15,0 0 11-15,0 0-69 16,0 0-106-16,-16 89 36 15,34 13 30-15,3-3-33 16,-5-17-23-16,-6-31-56 16,-2-12 14-16,-3 3 4 15,-1 5-18-15,-2-1-27 16,-2-7-69-16,0-13-67 16,-11-11-90-16,-7-15-54 15,-3-8-58-15,-9-42-129 0,-6-34 184 16,-2-39 180-16,10-12 130 15,17 7 102-15,11 19 163 16,24 37 18-16,6 20-45 16,1 15-9-16,5 12-76 15,7 1-19-15,8 5-26 16,4 6-42-16,-6 13-8 16,-12 6-25-16,-11 20-33 15,-14 7 52-15,-12 10-35 16,-9 5 13-16,-21 2-6 15,-6-2-24-15,-5 1 27 0,5-5-27 16,6-6-45 0,15-8-89-16,8-12-199 0,7-12-494 15</inkml:trace>
  <inkml:trace contextRef="#ctx0" brushRef="#br0" timeOffset="151792.4582">25977 12389 1114 0,'0'0'351'16,"0"0"-225"-16,0 0 159 16,0 0-141-16,0 0-48 15,0 0-15-15,-24 91 1 16,24-43 36-16,0 0-51 16,0 1-34-16,8-6 23 15,5-9-46-15,-1-7-2 0,3-8 6 16,-3-12-13-16,0-7 30 15,-2-9-31-15,-1-21 1 16,-4-10-2-16,-5-11 1 16,0-8-15-16,-8-1-6 15,-8 5-22-15,1 10 42 16,-1 17-13-16,5 16 7 16,5 12-11-16,4 6-4 15,2 19 10-15,3 8-52 16,17 2-77-16,8-2-49 15,8-6-84-15,12-12-46 16,-9-8-89-16,-8-7-244 0</inkml:trace>
  <inkml:trace contextRef="#ctx0" brushRef="#br0" timeOffset="152296.0793">26293 12348 652 0,'0'0'282'16,"0"0"-78"-16,0 0 61 15,0 0 2-15,0 0-87 16,0 0-77-16,0 0-77 15,-6 0-16-15,6 28 47 16,0 2-42-16,11 0 4 16,2-4-10-16,1 1-8 15,-3-5 24-15,0-1-25 16,-5 0 0-16,-2 0 6 16,-4 1-4-16,0 0-2 0,-6 2 17 15,-9 0 8 1,-2 2 54-16,-1-4-35 0,4 0-10 15,4-3 18-15,4-3-40 16,6-4-2-16,0-4-8 16,16-3 8-16,11-5 17 15,6-4-27-15,4-13-23 16,2-10-9-16,-2-12-14 16,-1-16 7-16,-8 1 14 15,-5-9 19-15,-8 3 0 16,-5 12 12-16,-1-1 0 15,-3 15 82-15,-1 8 8 16,-4 11 15-16,-1 7 6 16,2 8-29-16,2 3 6 15,5 22-59-15,3 11 30 0,6 11 39 16,0 6-53-16,2 4-7 16,-1-2-32-16,-2-3 3 15,0-3 7-15,-7-7-22 16,-2-6-12-16,-4-9-1 15,-4-7-137-15,0-20-91 16,-6 0-141-16,-7-10-547 0</inkml:trace>
  <inkml:trace contextRef="#ctx0" brushRef="#br0" timeOffset="152439.957">26438 12512 230 0,'0'0'1566'0,"0"0"-1388"0,0 0-131 16,0 0-46-16,118-12-1 16,-51 6-23-16,-3-1-469 15</inkml:trace>
  <inkml:trace contextRef="#ctx0" brushRef="#br0" timeOffset="152583.4903">27501 12348 1868 0,'0'0'77'15,"0"0"-77"-15,0 0-51 16,0 0-334-16</inkml:trace>
  <inkml:trace contextRef="#ctx0" brushRef="#br0" timeOffset="154603.0516">24262 12782 1603 0,'0'0'200'16,"0"0"27"-16,0 0-31 0,0 0-82 15,0 0-12-15,115-85-60 16,-50 59-14-16,4 1-24 16,-1 6 8-16,-5 4-24 15,-12 7-8-15,-11 2-192 16,-23 6-92-16,-13 0-300 16,-4 0-213-16</inkml:trace>
  <inkml:trace contextRef="#ctx0" brushRef="#br0" timeOffset="154744.457">24348 12861 1207 0,'0'0'187'0,"0"0"-120"0,0 0 23 16,109-39-7-16,-27 0-35 16,19-12-48-16,-17 6-111 15,-23 7-215-15</inkml:trace>
  <inkml:trace contextRef="#ctx0" brushRef="#br0" timeOffset="154975.1799">24794 12230 1802 0,'0'0'211'16,"0"0"-165"-16,85 34-9 0,-32-10 75 15,6 7 30 1,-2 5-69-16,-13 6-66 0,-22 9 43 16,-22 17-50-1,-71 25 0-15,-81 24 0 0,-58 12-12 16,-54-1-151-16,49-36-211 16,38-25-720-16</inkml:trace>
  <inkml:trace contextRef="#ctx0" brushRef="#br0" timeOffset="156485.2967">20454 13522 1883 0,'0'0'259'16,"0"0"-238"-16,49 118 11 16,-4-21-32-16,-2 0 8 0,-5-17 13 15,-12-22-21-15,-10-19 0 16,-5 3 8-16,-4 1-8 16,-7-2-8-16,-5-16-45 15,-24-16 24-15,-13-9 18 16,-17-37-12-16,-19-43 13 15,-7-48 9-15,3-22 2 16,18-9 23-16,26 12-11 16,28 32-6-16,10 24 60 15,13 25-33-15,14 25 10 16,8 12-13-16,7 5-30 16,7 7 30-16,3 9-31 15,-7 8 0-15,-9 22 3 16,-13 19-3-16,-12 18 0 0,-11 20 1 15,-11-1 8-15,-11-10 6 16,-3-8-15-16,4-15 0 16,0 3-6-16,3-1 6 15,9-5-1-15,9-9 1 16,3-4 0-16,24-5 3 16,10-2-3-16,9-2 0 15,5 0 14-15,-5 1-14 16,-5 0 0-16,-11 1-1 15,-17 4 3-15,-13 1 5 16,-13 1-7-16,-28 3 0 0,-14-2 9 16,-11 0-9-1,-4-9-1-15,3-7-9 0,10-9-89 16,19-4-33-16,35-13-174 16,3-7-365-16,25-4-308 15</inkml:trace>
  <inkml:trace contextRef="#ctx0" brushRef="#br0" timeOffset="156825.7185">20836 13551 728 0,'0'0'627'15,"0"0"-541"-15,0 0-2 16,0 0 99-16,0 0 16 16,0 0-108-16,0 0-31 15,-9 0-60-15,6 50 16 0,1 9 21 16,2 4-28-16,0-1 36 15,0-8-45-15,8-10 1 16,2-13 14-16,-1-14-15 16,-2-12 0-16,1-5 3 15,2-14-2-15,1-14 37 16,1-8-38-16,-1 0 0 16,2 5 15-16,0 4-15 15,0 6 7-15,2 7-7 16,0 6 10-16,3 5-10 15,0 3 0-15,1 0 0 16,2 12-3-16,-3 2 3 16,1 1-79-16,0-6-139 0,-5-5-182 15,-6-4-296-15</inkml:trace>
  <inkml:trace contextRef="#ctx0" brushRef="#br0" timeOffset="157183.0728">21009 13459 1227 0,'0'0'154'0,"0"0"-27"16,0 0-79-16,0 0-29 16,0 0 28-16,0 0-25 15,0 0 21-15,110 35-38 16,-82-31-4-16,-5-4 20 16,-4 0-11-16,-8-10 47 15,-4-12 17-15,-6-5-31 16,-1-3 54-16,0 4-5 15,-10 1 12-15,3 10 37 0,2 8-20 16,5 7-30-16,0 8-63 16,12 23-19-16,18 24 51 15,11 24-8-15,7 30-6 16,-3 13 27-16,-14-6-28 16,-17-11-9-16,-14-32-33 15,0-17 13-15,-3-16 5 16,-12-8-21-16,-5-4 0 15,-5-6-7-15,-3-9-38 16,-2-13-80-16,-3-68-172 16,9 0-402-16,8-12-708 0</inkml:trace>
  <inkml:trace contextRef="#ctx0" brushRef="#br0" timeOffset="157747.4542">21437 13384 1058 0,'0'0'139'16,"0"0"-77"-16,0 0-61 15,0 0 0-15,0 0 18 16,0 0-19-16,0 0 12 16,86 63-2-16,-78-74-10 15,-4-9 33-15,-4-7-26 16,0-7-6-16,0 1 12 0,-4-1 6 15,-5 4 78-15,-2 8 41 16,1 7 12-16,4 7 42 16,0 8-62-16,3 6-60 15,1 19-23-15,2 11 4 16,0 10 34-16,5 5-23 16,10 2-20-16,9-4 32 15,2-6-58-15,6-9-14 16,2-10 24-16,1-14-17 15,0-10 12-15,-2-11-21 16,-7-20 1-16,-7-12-19 16,-12-7-5-16,-7-5-35 15,0 1 26-15,-10 5 18 16,-8 13 8-16,3 11 6 16,2 10 0-16,7 7 0 0,4 7 0 15,2 1-23-15,13 6 16 16,14 10 7-16,9 8 3 15,4 6-3-15,5 4 0 16,-5 4 0-16,-5 3 0 16,-10 3 0-16,-10 1-3 15,-8-1 9-15,-7 1-2 16,-4-6-4-16,-11-2 0 16,-3-8-19-16,-6-7-39 15,5-10-222-15,1-9-385 0</inkml:trace>
  <inkml:trace contextRef="#ctx0" brushRef="#br0" timeOffset="158910.7606">22339 13466 1706 0,'0'0'216'0,"0"0"-200"15,0 0-10-15,0 0 35 16,60-80-30-16,-53 44 0 16,-7-5 3-16,-3 0-13 15,-21-4 20-15,-8 4-21 16,-4 5 0-16,1 5 4 16,5 5-4-16,10 4 0 15,11 5 7-15,9 4-6 0,0 5 24 16,16 8-23-16,10 0-2 15,2 14 70-15,3 13-23 16,-1 7 47-16,-2 9 23 16,-1 3-26-16,-2-2 6 15,-1-1-38-15,-1-2-27 16,-1-7 34-16,0-8-65 16,1-5-1-16,-5-9 0 15,1-8-13-15,-2-4-60 16,-1-12-116-16,-2-13-100 15,-4-9 20-15,-3-5 38 16,-4-1 126-16,-3-1 95 16,0 5 10-16,0 7 93 0,0 4 46 15,0 9 21-15,-3 7 51 16,2 6-45-16,-1 3-58 16,2 3-59-16,0 17-27 15,0 7 60-15,5 10-39 16,4 1-25-16,6 2 43 15,-2 0-59-15,3-5 5 16,0-5 12-16,-3-8-18 16,-3-9-2-16,-1-11-32 15,0-2-33-15,-3-15 65 16,0-14-79-16,-1-9-6 16,1-2 44-16,-1 0 38 15,0 3 3-15,-2 7 2 0,-2 8 11 16,1 7 73-16,-1 7-29 15,-1 4 17-15,2 4-28 16,2 4-44-16,4 11 46 16,5 7-12-16,2 4-14 15,6 3 49-15,1 1-49 16,2-1-1-16,-1-6-10 16,-1-5-4-16,-4-6 27 15,-6-8-33-15,-5-4 1 16,-3-9 2-16,-4-20-3 15,0-12-44-15,-4-25 19 16,-14-30-17-16,-10-33 29 0,0-4-26 16,5 25 31-16,10 37 1 15,6 42 14 1,4 19-7-16,1 8 29 0,1 2-19 16,1 30 17-16,0 34-27 15,1 23 0-15,15 13 46 16,-1-16-45-16,3-21 6 15,-3-20-7-15,2-9 9 16,5 1 11-16,2-6-20 16,6-7-24-16,1-18 24 15,1-4-65-15,-3-24-19 16,1-12-26-16,-3-8 11 16,-3-4 70-16,-2 0 0 15,-7 6 29-15,-2 7 0 16,-5 12 8-16,-7 9 45 0,-1 14 44 15,0 0-52-15,-10 20 13 16,-6 15-3-16,-1 8 3 16,4 8 29-16,7 1-39 15,6-2 1-15,9-4-4 16,21-8-31-16,11-10 49 16,10-11-47-16,10-11-15 15,8-6 41-15,2-9-41 16,1-13-1-16,-8-2-56 15,-18-3-167-15,-19 6-96 16,-24 6-737-16</inkml:trace>
  <inkml:trace contextRef="#ctx0" brushRef="#br0" timeOffset="159116.8124">22381 14056 1337 0,'0'0'755'16,"0"0"-684"-16,0 0 161 16,167-40-91-16,-37-8 7 15,8-6-59-15,-23 6-59 16,-33 14 21-16,-37 12-51 16,-8-5-107-16,-9 3-178 15,-11 2-464-15</inkml:trace>
  <inkml:trace contextRef="#ctx0" brushRef="#br0" timeOffset="159285.9162">22308 14327 2163 0,'0'0'280'0,"122"-37"-176"16,36-29-35-16,45-16 65 15,18-17-83-15,-50 23-51 16,-50 11-223-16</inkml:trace>
  <inkml:trace contextRef="#ctx0" brushRef="#br0" timeOffset="185266.573">30703 8143 137 0,'0'0'159'15,"39"-92"-110"-15,-20 35 3 16,-2-21 43-16,-8 9-20 16,-4-1-7-16,-5 0-49 0,0 11-6 15,-3-10 33-15,-14 7-37 16,-5-1-7-16,-9 3 14 16,-8 2-9-16,-9 4 9 15,-8 0-16-15,-44-11-15 16,10 17-76-16,4 7-259 0</inkml:trace>
  <inkml:trace contextRef="#ctx0" brushRef="#br0" timeOffset="187331.2593">25072 7375 90 0,'0'0'89'0,"0"0"-56"15,0 0-15-15,0 0 13 16,0 0-22-16,0 0-8 0,-78-73 6 16,65 56-6-1,-8-5-1-15,7 2-5 0,-2 1-110 0</inkml:trace>
  <inkml:trace contextRef="#ctx0" brushRef="#br0" timeOffset="192698.191">25239 11886 316 0,'0'0'101'16,"0"0"-68"-16,0 0 68 15,0 0 12-15,0 0-27 16,80-9 60-16,-41 9-37 15,10 0 11-15,20 2 11 16,26 6-12-16,32 2-3 16,16-2-55-16,8 1-17 15,0-2 49-15,-5-2-58 16,4 2 2-16,6-3 1 16,2 2-24-16,6-2 26 0,-2 2-40 15,-2 1 1-15,-5 2 70 16,-6 1-54-16,-4 0 5 15,1-3 8-15,-3 2-24 16,-1-2 34-16,0 0-40 16,-6 0 9-16,-4-1 0 15,-5 1-9-15,-5-1 0 16,-7 0 3-16,-7-2 3 16,-7 0 7-16,-19-1-13 15,-14 0 0-15,-18-2 9 16,-6 1-1-16,6 1-8 15,3-1 20-15,4 1-12 16,-6 1 33-16,-3 1-40 16,-1-2-1-16,0 5 78 15,0-2-78-15,2 4 21 0,-1 1 6 16,1 3-26-16,1 0 44 16,-3 2-45-16,-3-3 0 15,-6-2 18-15,-8-1-18 16,-9-4 0-16,-6-3 0 15,-6-3 7-15,-3 0 38 16,0-4-5-16,0-13-30 16,-3-7 66-16,-2-7-74 15,-1-11 8-15,0-9-10 16,0-15 16-16,5-20-7 16,2-20-9-16,1-9 0 15,-1 5 5-15,-7 10-5 0,0 17 0 16,-1 15-1-16,-10 16 10 15,-1 12-3-15,-2 5-6 16,-3-3 0-16,-4-3 0 16,-1 0 0-16,1 6 0 15,0 8 0-15,0 4 8 16,5 5-1-16,-2 5-7 16,0 2 0-16,-3 4 2 15,-3 1-2-15,-6 3 0 16,-2 0-1-16,-7 3 9 15,-6 0-5-15,-4 0-3 16,-6 0 0-16,-5 0-2 16,-3 0 2-16,-4 5 0 0,-4-2-1 15,-1-2 8-15,-13 2-4 16,-15-1-3-16,-16 3 0 16,-4-2-13-16,11 1 13 15,10 0-1-15,14-1 1 16,-1 2 0-16,-3-2-6 15,-2 2 6-15,-5 0-24 16,0 2 17-16,-1-1-15 16,-2 1 5-16,-2 0 10 15,-4-1-7-15,4-1-5 16,2 0 19-16,3-1-7 16,2-1-1-16,3-1 9 15,0-1-1-15,3-1 0 16,2 0 1-16,1 0 5 15,2-9-6-15,1 1 0 0,0 2-2 16,10 0 2-16,11 1 0 16,12 2 0-16,1 0 1 15,-8 0 2-15,-9 0-3 16,-6-2-5-16,-1-1 4 16,2 0 2-16,1 3-1 15,-2-3 0-15,4 3 1 16,1 0 6-16,2 1-7 15,4 0-3-15,2 1 3 16,5 1 0-16,2 0 6 16,0 0-6-16,0 0 1 15,2 0-4-15,0 3 3 0,1 3 0 16,3 0-6-16,2 1 7 16,-2 1-1-16,2-1 0 15,0 0 1-15,1 0 2 16,2-1-3-16,0 0 0 15,5-1-3-15,4 0 9 16,3-1-3-16,4 1-3 16,6-4 0-16,6 3 2 15,6-1-2-15,4-1-13 16,2-1 7-16,7 3-4 16,10 1 4-16,7 5-2 15,0 0 8-15,3 6 5 16,-5 4-5-16,-1 2-5 15,-7 5 4-15,-1 4 2 0,-6 5 12 16,-2 4-13-16,-2 7 0 16,-1 4 26-16,-1 7-26 15,-1 5 0-15,0 3 22 16,0 1-5-16,0 0 8 16,0-1-25-16,0-8 1 15,0 0 26-15,0-4-27 16,0-5 0-16,0-5 11 15,15-7-11-15,16-12 20 16,41-13-20-16,84-21 0 16,144-45 24-16,121-19-24 15,-44 5-55-15,-9 6-450 0</inkml:trace>
  <inkml:trace contextRef="#ctx0" brushRef="#br0" timeOffset="208378.997">25946 11685 765 0,'0'0'94'16,"0"0"-94"-16,0 0-273 15,0 0 155-15,104 0 100 16</inkml:trace>
  <inkml:trace contextRef="#ctx0" brushRef="#br0" timeOffset="236219.9782">4928 2846 1302 0,'0'0'309'0,"0"0"-53"15,0 0 22-15,0 0-58 16,0 0-82-16,0 0 20 0,85-41-80 15,-33 17-22-15,9-2-14 16,3 1-33-16,-1 1 3 16,-2 2-12-16,-3 1-76 15,-6 4-34-15,-2-2-200 16,-12 9-381-16,-18-1-797 0</inkml:trace>
  <inkml:trace contextRef="#ctx0" brushRef="#br0" timeOffset="236405.0357">4925 3123 1659 0,'0'0'235'16,"0"0"-45"-16,0 0 7 0,0 0-42 16,0 0-23-16,154-61-51 15,-35 8-60-15,15-10 23 16,-4-2-44-16,-14 3-47 15,-41 19-185-15,-20 2-743 0</inkml:trace>
  <inkml:trace contextRef="#ctx0" brushRef="#br0" timeOffset="288794.8406">26817 2590 1166 0,'0'0'547'16,"0"0"-376"-16,0 0 84 16,0 0-91-16,115-26-19 15,-66 6-77-15,6 1-35 16,-3-3-15-16,0 0-13 15,-10 5-5-15,-6-9-116 0,-16 7-178 16,-12 0-334-16</inkml:trace>
  <inkml:trace contextRef="#ctx0" brushRef="#br0" timeOffset="289077.3357">26915 2257 1352 0,'0'0'277'15,"0"0"-13"-15,0 0-16 16,0 0-103-16,0 0-52 0,0 0-29 16,0 0 50-16,-63 110 49 15,35-54-5-15,-3 2-35 16,4 0-34-16,8-5-36 15,10-5-41-15,9-8 14 16,15-4-26-16,34-6 0 16,39-10-1-16,43-17-43 15,-10-3-143-15,-15-3-459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12:48.500"/>
    </inkml:context>
    <inkml:brush xml:id="br0">
      <inkml:brushProperty name="width" value="0.05292" units="cm"/>
      <inkml:brushProperty name="height" value="0.05292" units="cm"/>
      <inkml:brushProperty name="color" value="#FF0000"/>
    </inkml:brush>
  </inkml:definitions>
  <inkml:trace contextRef="#ctx0" brushRef="#br0">8499 5190 82 0,'-5'-2'83'0,"-1"1"36"0,3 1 0 0,-1-2-49 0,1 1-25 0,1 1 254 0,2 0-87 0,0 0-73 0,0 0-19 0,0 0-27 0,0 0-23 0,2 0-35 0,16 0 18 0,8 3 10 16,13 4-5-16,9 2 3 0,9-1-11 16,22 2-6-1,-5-3-8-15,5-2-11 0,3 0 2 16,-11-5-1-16,7 0 0 16,-1 0-8-16,-3 0 1 15,-1-3-3-15,0-3-8 16,-4 2-1-16,-3 0 3 15,-2 1-4-15,-3 1 0 16,-1 2 1-16,-2-3-1 16,-2 3 0-16,-1 0 0 15,-2 0 2-15,5 0 0 16,0 0-2-16,2 5 1 16,3-2-4-16,-1 1 9 15,4 1-3-15,2 0-1 16,1 1-2-16,-2-2-4 0,2 0 5 15,-1 1-1-15,-2-5-4 16,-2 3 6-16,-1-3 0 16,-4 2-2-16,3-1-5 15,-3 0 5-15,1 2-5 16,-2-1 1-16,5-1 0 16,-2-1 4-16,0 0-5 15,2 0 0-15,-2 0 5 16,-3 0-5-16,2-4 1 15,-4-2-1-15,1 3-1 16,-3-1 1-16,3 0 0 16,-1 0 0-16,1 0 1 0,1-2-2 15,0 2 1-15,0-3 0 16,-1-1 0-16,2 2 0 16,1-2-1-16,0 0 1 15,1 1 1-15,-4 2 0 16,1 0-1-16,-4 1 5 15,-4 1-5-15,-5 1 6 16,-3-3-5-16,-5 2 5 16,-3-2 0-16,-2-1-5 15,-1 1 7-15,-3-2-8 16,1-2 7-16,-4-1-7 16,0-1 1-16,-5 2-1 15,1-4 8-15,-2 2-7 0,-2 0 4 16,-1 0-5-16,-1 1 1 15,1 0-1-15,-2-2 8 16,2 1-7-16,-1-2 5 16,3 1 2-16,-3-2 0 15,3 1 0-15,-3-1 9 16,1-1-2-16,1 3-7 16,0-3 1-16,0 1 0 15,-2 1-4-15,1 0 3 16,-2 0-3-16,-2 2 2 15,-1-2 4-15,-3-1 4 16,-2-1-1-16,-3-2 6 16,-3-4 1-16,0-3 0 15,-3-4 0-15,-11-3-8 16,-3-5-4-16,-3-3 4 0,-2-2 5 16,-1-3 6-16,1 0-2 15,-1 1 5-15,0-2 0 16,-4 4 2-16,-3-1 4 15,-4 3 1-15,-8-1-14 16,-6 1-5-16,-10 4-5 16,-6-1-2-16,-18 0-3 15,-20 3 1-15,-18 1-1 16,-7 5-5-16,7 7 5 16,7 9-5-16,9 5 0 15,-5 6 7-15,-4 0-8 16,-2 0 0-16,-2 11-1 15,-2 3 1-15,-2 0-1 0,3 3 1 16,4-2 0-16,9 0 0 16,5-1 1-16,2 3-1 15,1-2 1-15,-3 2 5 16,-1 1-6-16,2 2-1 16,5-3 0-16,6 3 1 15,2-3-1-15,2 0 1 16,12-4-1-16,13-2 1 15,8-5 0-15,3-1 1 16,-13 2 0-16,-6 0 6 16,-12-1-6-16,-1-1-1 15,0 1-1-15,3-2 0 16,2 0 0-16,5 1 1 16,6-2-1-16,6 1 1 0,7-1 0 15,3 1 0-15,5 2 1 16,0 0-1-16,4 2 0 15,-3 0-1-15,-2 1 1 16,2 3 0-16,-3 1 0 16,5 0 0-16,2 3 0 15,0 0 0-15,5 4 0 16,3-3 1-16,2 4-1 16,7-1 0-16,3-1 0 15,3 2-1-15,2 2 0 16,2-1 0-16,-1 2 1 15,5 2-2-15,-1 3 2 16,5 0-2-16,2 3-5 0,1 2 6 16,0 1 0-16,6 3 0 15,7 0 0-15,2 3 0 16,6 0-1-16,4 2 1 16,2-3 0-16,5 1 0 15,2-3 1-15,0-4 0 16,2-5 1-16,0 0-1 15,1-9 6-15,3-3-4 16,-1-3 7-16,3-6-2 16,-1-4 4-16,-5-2-5 15,-4-2 1-15,-7 0 1 16,-4-3-1-16,-5-6-5 16,-5-3-1-16,-1 0 8 0,-5-2-8 15,-2 0-1-15,-3 2-18 16,-2-1-95-16,-14 3-169 15,-5 3-443-15</inkml:trace>
  <inkml:trace contextRef="#ctx0" brushRef="#br0" timeOffset="146.0491">8980 5245 1689 0,'0'0'218'0,"0"0"-154"16,-3 0-37-16,-3 0-27 16,-4-2-18-16,1-4-221 15,3-7-939-15</inkml:trace>
  <inkml:trace contextRef="#ctx0" brushRef="#br0" timeOffset="4131.3703">1830 6334 436 0,'0'0'190'0,"0"0"21"15,0 0 20-15,0 0-12 16,0 0-3-16,0 0-41 16,0 0-40-16,-30-21-39 15,30 21-45-15,0 11-26 16,15 6 35-16,3 6 46 16,10 4-24-16,-1 2 7 15,3 1-19-15,0-5 1 16,-2-2-31-16,2-6-4 15,-2-7 5-15,2-7 20 16,9-3 18-16,5-17 33 0,19-28-19 16,22-29-3-16,15-25-13 15,2-8-23-15,-19 16-19 16,-23 22-5-16,-23 29-9 16,-4 8-5-16,-2 2-7 15,-1 0-3-15,-3 7-5 16,-11 6 0-16,-5 10-1 15,-8 7 0-15,-3 0-13 16,0 37-91-16,-33 50-105 16,-3-2-288-16,-10 2-555 0</inkml:trace>
  <inkml:trace contextRef="#ctx0" brushRef="#br0" timeOffset="4753.8872">2052 7735 111 0,'0'0'400'15,"0"0"-178"-15,0 0 29 16,0 0-25-16,0 0-13 16,0 0-24-16,0 0-18 15,-79-22 16-15,79 22-24 16,0 0-72-16,0 5-61 16,9 15-23-16,13 10 36 0,7 9 46 15,5 0-4-15,2-2-29 16,2-4 5-1,0-9 9-15,1-10-7 0,1-11 2 16,6-6 21-16,15-37 18 16,17-38 10-16,23-40-38 15,-4-14-37-15,-12 0-13 16,-19 17-14-16,-26 34-3 16,-10 21-2-16,-9 19-6 15,-9 11 0-15,3 6 0 16,-5 0 5-16,0 7-6 15,-7 9-6-15,-1 8-12 16,-2 10-82-16,0 41-99 16,-13 0-259-16,-11 1-607 0</inkml:trace>
  <inkml:trace contextRef="#ctx0" brushRef="#br0" timeOffset="16597.8419">4667 7945 500 0,'0'0'156'16,"0"0"17"-16,0 0 24 0,0 0-42 15,0 0-15 1,-66-34 20-16,59 28-37 15,4 1-37-15,3 5-17 0,0 0-31 16,7 6-22-16,17 11 10 16,6 7 62-16,10 7 25 15,0 2-26-15,2 1-5 16,0-6-21-16,-5-4-15 16,-1-10-9-16,0-11 7 15,0-3 26-15,8-33 52 16,10-37 18-16,10-42-19 15,0-26-36-15,-6-8-7 16,-11 2-28-16,-6 18-32 16,-5 13-12-16,-6 22-5 0,-8 27-1 15,-5 21-15-15,-4 13-3 16,-2 3-7-16,-1 3 4 16,2 4 0-16,-6 14 3 15,0 6-17-15,2 37-30 16,-8 73-103-16,0-1-369 15,-9 13-699-15</inkml:trace>
  <inkml:trace contextRef="#ctx0" brushRef="#br0" timeOffset="20875.3391">20348 5581 134 0,'0'0'103'15,"0"0"-22"-15,0 0 12 16,0 0-12-16,-18-78 30 16,9 62-57-16,-2 3 6 15,-1 1 24-15,-4 0-29 16,0 1 8-16,-4 3 37 15,1 2-28-15,2 1 24 0,3 2-11 16,5 2 47-16,4 1-11 16,2 1-46-16,3 18-48 15,0 17 13-15,0 22 23 16,0 24 6-16,5 18-5 16,5 7-4-16,6-9-14 15,1-8-7-15,-1-21-5 16,-1-14-11-16,-1-12-7 15,-1-4-7-15,5 5-3 16,0 3-4-16,3-1-1 16,0-1 6-16,-5-10-6 15,-1-4-1-15,-3-6 0 0,-2-6 1 16,-4-4 0 0,-3-7 0-16,-1-4 4 0,-2 1-5 15,1-1 0-15,-1-2 0 16,0 1 0-16,2 0 0 15,-2-3 0-15,1 4-1 16,4-3-5-16,-1 3-5 16,8-3 5-16,5 0 4 15,10-1 1-15,8 0 0 16,14-9 0-16,22-10 1 16,23-13 0-16,22-7 0 15,11 0 0-15,-5 4 0 16,-10 11-1-16,-14 5 1 0,0 5 0 15,-2 3 2 1,3 2 5-16,-1 3 2 0,-1-1 4 16,1 3 0-16,-5 2 10 15,-4-1-9-15,-14 3-3 16,-14 0 3-16,-12 0-3 16,-4 0-1-16,9 0 2 15,2-1 4-15,7-4 5 16,-6-2-2-16,-6-2 2 15,-1-3 1-15,1-4 3 16,-5 0-3-16,3-2-5 16,-4-1-5-16,1 0-1 15,-4 1-5-15,-2 2-4 16,-5 2 4-16,-7 3 1 16,-5 0-1-16,-6 4-6 15,-4 0 1-15,-3 1 18 0,-3 0 14 16,1-2 0-16,-2-1-8 15,2 1-4-15,-1-1-8 16,0 1 1-16,-1 0-2 16,1-1-2-16,-1-1-1 15,-1 1-2-15,-1-5 2 16,-2-3 6-16,-2-7 6 16,0-10 0-16,-2-10-9 15,-16-21 3-15,-16-25-8 16,-8-14 1-16,2 5-7 15,3 23-1-15,13 26 1 16,3 14-1-16,-4-4 1 0,-4-2-1 16,-5-5-1-1,0 7 1-15,1 5 1 0,0 4 1 16,0 5 7-16,2 7-3 16,-1 3 1-16,0 7-7 15,-4 1 0-15,-3 7 0 16,-6 1 8-16,-17 0-8 15,-25 9 0-15,-18 11 1 16,5 1 1-16,16-4-1 16,24-7 0-16,15-3 0 15,-8 0 0-15,-10 1 0 16,-7-1 1-16,-3 0-1 0,-12 0-1 16,-15 1-1-16,-16 5 1 15,-11 3 0-15,5-2 0 16,8 3 0-16,13 0 2 15,5 2-1-15,4 3 0 16,5 0 0-16,14-2 0 16,12-2 0-16,13 0-1 15,5-4 0-15,-8 8 0 16,-4 0-1-16,-1 4 0 16,8-4 1-16,8-2-1 15,11-4 1-15,10-6 0 16,7-2 0-16,8-6 0 15,2 0-2-15,2-1 1 16,0 1-9-16,0 2 10 16,-1 1-1-16,1 2 0 0,-2 3 0 15,2-5-16-15,0 0-8 16,0 2-7-16,0 2 1 16,9 1 1-16,6 3 5 15,4 3 0-15,7 6 2 16,7 9 4-16,7 6-9 15,8 12-41-15,16 18-40 16,28 27-160-16,-13-13-123 16,-12-7-656-16</inkml:trace>
  <inkml:trace contextRef="#ctx0" brushRef="#br0" timeOffset="23398.5019">23370 5634 1239 0,'0'0'189'0,"0"0"-48"15,0 0-17-15,0 0 38 16,0 0 1-16,0 0-28 16,-2-2-57-16,26-7-5 15,9-5-16-15,9-4-24 16,8-2-14-16,1-3-18 15,3 0 0-15,-2 1 0 16,-4 3-1-16,-5 2-51 16,-7 3-119-16,-5 5-160 15,-10 3-209-15,-11 2-236 0</inkml:trace>
  <inkml:trace contextRef="#ctx0" brushRef="#br0" timeOffset="23650.9134">23646 5288 1295 0,'0'0'258'0,"0"0"-118"16,0 0-4-16,0 0-29 16,0 0-25-16,0 0 4 15,0 0-12-15,113 3-27 16,-74 17-27-16,-3 10-7 15,-7 7-4-15,-5 5-3 16,-9 5 1-16,-8 4-7 16,-7 2 0-16,0 3-34 15,-38 24-147-15,2-17-307 16,-4-8-463-16</inkml:trace>
  <inkml:trace contextRef="#ctx0" brushRef="#br0" timeOffset="34561.5677">26753 2685 232 0,'0'0'191'0,"0"0"-74"16,0 0 20-16,0 0-9 15,0 0 4-15,-14-30-12 0,8 26-16 16,2-1 12 0,-1 3 37-16,1 2-42 0,-4 0-37 15,1 16-27-15,-6 12-7 16,2 10 35-16,0 7 7 16,6 6-12-16,5 1 9 15,0-2-9-15,8-6-22 16,12-3-7-16,5-11-3 15,5-6-1-15,3-6-4 16,0-8 2-16,1-7 1 16,-1-3 8-16,-5-3 8 15,-1-14-12-15,-1-5 2 16,-7-7-8-16,-4-7-7 16,-8-3-14-16,-7-9-2 15,0 0 0-15,-21-4-2 0,-10 2 12 16,-6 5-21-16,-9 8-1 15,-5 6 1-15,0 11 1 16,0 4-1-16,8 7-1 16,6 7 0-16,10 2-8 15,7 11-25-15,10 14-18 16,10 9-24-16,0 12-54 16,48 19-136-16,1-11-138 15,0-10-495-15</inkml:trace>
  <inkml:trace contextRef="#ctx0" brushRef="#br0" timeOffset="34752.4261">27249 2673 1595 0,'0'0'190'0,"0"0"-136"16,0 0-38-16,0 0-15 15,0 0-1-15,0 0-20 16,0 0-94-16,8 7-203 16,17-7-341-16</inkml:trace>
  <inkml:trace contextRef="#ctx0" brushRef="#br0" timeOffset="35193.1586">27273 2349 1425 0,'0'0'169'0,"0"0"-118"15,0 0 4-15,0 0 2 16,0 0-13-16,0 0-31 16,0 0-13-16,54 0 11 15,-17-1-10-15,2-4 0 16,-6-4 6-16,-7 2-6 15,-4-3 0-15,-8-2-1 16,-6 1 1-16,-7 2 0 0,-1-5 6 16,0 3 14-1,-9-2-10-15,-1 1 14 0,-3 1 37 16,2 0 48-16,2 5 0 16,3 1 10-16,2 5-9 15,2 0-46-15,2 15-28 16,0 24-20-16,3 26 21 15,18 23 26-15,1-4-7 16,-1-12-18-16,-1-20-2 16,-8-11-7-16,4 5-20 15,-1 2-4-15,3 3 3 16,-3-8-9-16,-3-11-22 16,-3-10-133-16,-8-17-127 15,-1-5-312-15,0 0-264 0</inkml:trace>
  <inkml:trace contextRef="#ctx0" brushRef="#br0" timeOffset="35360.1486">27394 2685 1341 0,'0'0'246'15,"0"0"-141"-15,0 0-16 16,0 0 25-16,0 0-51 15,146-95-63-15,-53 31-24 16,-4-10-457-16</inkml:trace>
  <inkml:trace contextRef="#ctx0" brushRef="#br0" timeOffset="35944.408">27424 1823 671 0,'0'0'114'15,"-88"-10"34"-15,0 10 43 0,-40 8-49 16,-19 29-7-1,-9 21-19-15,5 18-20 0,21 13 13 16,16 12 8-16,18 14 11 16,23 16-4-16,18 14-10 15,23 17-12-15,25 5 9 16,14 4-10-16,42-9 7 16,28-13-23-16,30-19-26 15,23-28-19-15,20-33 2 16,19-29-18-16,20-30 14 15,4-18 9-15,1-34-11 16,-10-22-11-16,-25-17-10 16,-28-17 7-16,-28-11-2 15,-24-11-1-15,-22-13-8 16,-20-16-11-16,-19-10 1 0,-18-7 11 16,-19-2 0-16,-26 13 2 15,-22 10 11-15,-14 16-11 16,-19 21 7-16,-15 23-5 15,-19 24-8-15,-18 25-7 16,-14 26 0-16,3 11 0 16,17 25 0-16,38 6 0 15,39-6 1-15,29-2-1 16,19-2-1-16,5 9-37 16,10 10-94-16,31 23-129 15,18-9-116-15,9-12-494 0</inkml:trace>
  <inkml:trace contextRef="#ctx0" brushRef="#br0" timeOffset="36103.0204">27731 1811 2410 0,'0'0'273'16,"0"0"-259"-16,0 0-14 15,0 0-288-15,0 0-369 0</inkml:trace>
  <inkml:trace contextRef="#ctx0" brushRef="#br0" timeOffset="66498.1769">6828 11635 1121 0,'0'0'304'0,"0"0"-51"16,0 0-9-16,0 0-33 16,21-73-47-16,3 59-39 15,13 0-39-15,3 1-21 16,2 1-13-16,4 0-5 16,-1 1-19-16,0 0-12 15,-3 0-10-15,-5 1 3 0,-3 0-9 16,-4 5-15-16,-9 0-87 15,-6 4-108-15,-12 1-176 16,-3 6-236-16,0 5-172 0</inkml:trace>
  <inkml:trace contextRef="#ctx0" brushRef="#br0" timeOffset="66705.901">6968 11732 1096 0,'0'0'382'16,"0"0"-89"-16,0 0-19 16,0 0-50-16,0 0-66 15,0 0-60-15,70-97-38 16,-34 66-22-16,5-1-17 0,6 0-15 16,5 1-5-1,5 2-1-15,21-1-103 0,-14 8-198 16,-14 5-457-16</inkml:trace>
  <inkml:trace contextRef="#ctx0" brushRef="#br0" timeOffset="88306.2857">8042 12010 995 0,'0'0'201'0,"0"0"-40"0,0 0 16 16,0 0-45-16,0 0-2 15,0 0-33-15,-7-5-44 16,20 14 5-16,8 11 77 16,9 8-11-16,3 6-2 15,1 1-33-15,2 2 18 16,1-4-18-16,3-7 2 16,2-12-18-16,6-14 14 15,6-6 21-15,17-44-5 16,14-37-7-16,9-35-24 15,-3-11-20-15,-12 2-21 16,-19 23-13-16,-17 30-12 0,-13 28 0 16,-15 19-5-16,-6 16 1 15,-3 7-2-15,-5 5-75 16,-1 3-73-16,-21 49-105 16,-8 2-205-16,-9 6-257 0</inkml:trace>
  <inkml:trace contextRef="#ctx0" brushRef="#br0" timeOffset="89102.0028">9142 12939 783 0,'0'0'292'0,"0"0"-24"15,0 0-8-15,0 0-19 16,0 0-22-16,0 0-83 16,0 0-61-16,16 0 61 15,18 25 23-15,5 4-5 16,3 1-45-16,7-5-8 15,0-8-11-15,4-12-11 16,5-5 4-16,6-29 5 0,15-29-18 16,13-37-7-16,17-45-25 15,9-21-16-15,-6-3-14 16,-8 17 4-16,-20 31-11 16,-16 31-1-16,-23 29 0 15,-18 24-14-15,-6 17-65 16,-6 7-83-16,-12 24-185 15,-3 14-462-15,0 14-357 0</inkml:trace>
  <inkml:trace contextRef="#ctx0" brushRef="#br0" timeOffset="93175.2603">10454 15236 424 0,'0'0'224'0,"0"0"-65"0,0 0-5 15,0 0 13-15,0 0-23 16,0 0-31-16,0 0-1 16,-31-52-1-16,31 48 21 15,0 3-9-15,0 1-31 16,0 0-31-16,15 13 35 15,4 8 44-15,5 7-18 16,3 1-14-16,-2 0-17 16,0-6-12-16,-1-7-8 15,0-7-4-15,5-9-4 16,4-5 9-16,13-32 13 0,18-32-7 16,16-32-15-1,8-14-18-15,-4 3-11 0,-8 12-11 16,-20 29-8-16,-11 16-6 15,-12 15-9-15,-3 6 1 16,1-4 0-16,1 4-1 16,-4 0 0-16,-6 10-36 15,-11 12-72-15,-1 10-107 16,-10 10-145-16,-10 13-265 16,-7 3-392-16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14:31.898"/>
    </inkml:context>
    <inkml:brush xml:id="br0">
      <inkml:brushProperty name="width" value="0.05292" units="cm"/>
      <inkml:brushProperty name="height" value="0.05292" units="cm"/>
      <inkml:brushProperty name="color" value="#FF0000"/>
    </inkml:brush>
  </inkml:definitions>
  <inkml:trace contextRef="#ctx0" brushRef="#br0">24429 5121 902 0,'0'0'559'0,"0"0"-327"15,0 0-32-15,0 0 27 16,0 0-33-16,0 0-28 16,29-29-22-16,13 7-43 15,15-8-32-15,10-2-39 16,8-5 3-16,-1 2-15 15,1 1-8-15,-8 3-10 16,-9 7 0-16,-15 7-12 16,-14 8-136-16,-26 9-196 15,-3 4-249-15,-11 9-351 0</inkml:trace>
  <inkml:trace contextRef="#ctx0" brushRef="#br0" timeOffset="252.5626">24383 5331 1280 0,'0'0'354'16,"0"0"-99"-16,0 0-27 16,0 0-31-16,0 0 0 15,85-52-35-15,-33 25-52 16,19-9-48-16,22-6-25 15,-5 4-13-15,-11 3-11 16,-14 5-12-16,-21 8-1 0,-2-1-24 16,-1 3-146-16,-18 2-123 15,-10 4-284-15,-11 2-281 0</inkml:trace>
  <inkml:trace contextRef="#ctx0" brushRef="#br0" timeOffset="576.0323">24863 4662 201 0,'0'0'1440'0,"0"0"-1133"16,0 0-50-1,0 0-88-15,0 0-59 0,0 0 0 16,0 0-21-16,80-19-26 15,-27 18-22-15,6 1-2 16,4 0 3-16,-2 0-12 16,-7 0-5-16,-11 7-19 15,-13 10 0-15,-15 5-4 16,-12 10-2-16,-3 9 12 16,-38 19-6-16,-30 23 9 15,-35 18-9-15,-16 3 5 16,3-10-11-16,20-21-66 15,36-29-195-15,21-15-369 0</inkml:trace>
  <inkml:trace contextRef="#ctx0" brushRef="#br0" timeOffset="4630.6481">22099 12414 451 0,'0'0'306'15,"0"0"-29"-15,0 0-14 0,0 0-29 16,0 0-10-16,0 0-30 16,-25-50-41-16,29 47-42 15,17 1-28-15,13 2 13 16,24 0 29-16,26 0-24 16,23 0-13-16,10 0-9 15,-6 0-18-15,-23-1-20 16,-25-3-18-16,-15 0-9 15,-5 1-7-15,0 2-6 16,-1-1-1-16,-5 0-8 16,-11 2-90-16,-16 0-114 15,-10 0-76-15,-10 0-108 16,-11 0-264-16</inkml:trace>
  <inkml:trace contextRef="#ctx0" brushRef="#br0" timeOffset="4894.5054">22245 12498 1073 0,'0'0'267'15,"0"0"-4"-15,0 0-67 16,0 0-9-16,0 0-18 15,0 0-43-15,106-17-33 16,-66 13-18-16,2-1-17 16,3 0-26-16,7-1-19 0,19-5-12 15,25-6-1-15,31-13-148 16,-16 3-472-16,-15-3-668 0</inkml:trace>
  <inkml:trace contextRef="#ctx0" brushRef="#br0" timeOffset="5591.4931">24915 12346 1018 0,'0'0'335'16,"0"0"-75"-16,0 0-11 16,0 0 3-16,0 0-60 15,0 0-47-15,0 0-39 16,111-27-11-16,-61 21-17 16,7 1-4-16,4-1-26 15,2 1-33-15,-4 1-3 16,-1 2-7-16,-4 2-5 15,-8-2-71-15,5 2-152 16,-14 0-265-16,-10-3-277 0</inkml:trace>
  <inkml:trace contextRef="#ctx0" brushRef="#br0" timeOffset="5795.1252">25045 12453 1564 0,'0'0'403'0,"0"0"-285"16,0 0-91-16,0 0 27 15,0 0 125-15,0 0-62 16,101 2-62-16,11-16-34 16,24-8-21-16,6-2-18 15,-37 7-259-15,-30-2-527 0</inkml:trace>
  <inkml:trace contextRef="#ctx0" brushRef="#br0" timeOffset="6473.2734">28675 12322 1285 0,'0'0'267'0,"0"0"-168"15,0 0 2-15,0 0 73 0,0 0 38 16,109 20-55-16,-25-12-45 16,19-2-34-1,-4-1-25-15,-18-3-17 0,-26-2-17 16,-16 0-13-16,4 0-6 15,2 0-8-15,12-4-120 16,-16-2-230-16,-18-5-696 0</inkml:trace>
  <inkml:trace contextRef="#ctx0" brushRef="#br0" timeOffset="7213.3681">22172 13128 991 0,'0'0'306'16,"0"0"-101"-16,0 0-74 15,0 0 29-15,0 0 28 16,0 0-33-16,0 0-54 16,113 0-32-16,-65 0-23 0,4 0-21 15,7 0-8-15,0 0-10 16,-1 0-7-16,-1 0-11 15,9 0-163-15,-13 0-406 16,-14 0-500-16</inkml:trace>
  <inkml:trace contextRef="#ctx0" brushRef="#br0" timeOffset="8638.8858">25540 13116 568 0,'0'0'399'0,"0"0"-156"15,0 0-78-15,0 0 15 16,0 0-18-16,0 0-46 15,0 0-12-15,45 10 63 16,23-1-23-16,35 2-28 16,45-2-13-16,17-2-10 0,7-2 4 15,-3-1-16 1,-14 1-16-16,-2 0-11 0,-3 1-2 16,-12 0-11-16,-16-1-13 15,-12-4-8-15,-26-1-5 16,-19 0-3-16,-21 0-5 15,-8-3 1-15,3-5-2 16,1-1-4-16,0-2 4 16,-10 0-5-16,-12 1 0 15,-8 0-1-15,-14 5-109 16,-18 1-239-16,-13-1-642 0</inkml:trace>
  <inkml:trace contextRef="#ctx0" brushRef="#br0" timeOffset="9663.0612">31128 13154 1317 0,'0'0'274'0,"0"0"-213"15,0 0 28-15,89 10 118 16,5 2 38-16,36-1-74 16,9-5-76-16,-9-6-34 15,-31 0-34-15,-35 0-21 16,-16 0-4-16,-8 0-2 16,-1 0-22-16,-9 0-187 0,-17 0-475 15</inkml:trace>
  <inkml:trace contextRef="#ctx0" brushRef="#br0" timeOffset="10382.4137">21340 14040 738 0,'0'0'250'0,"0"0"-65"16,0 0-86-16,0 0 137 0,0 0 6 16,0 0 3-1,113 85-54-15,-19-65-32 0,34-6-34 16,18-11-15-16,-3-3-13 15,-13-8-29-15,-25-9-22 16,-20 2-28-16,-21 1-10 16,-19 2-8-16,-11 2-12 15,5-10-128-15,-8 4-149 16,-10-4-467-16</inkml:trace>
  <inkml:trace contextRef="#ctx0" brushRef="#br0" timeOffset="11329.8043">19754 12401 537 0,'0'0'114'0,"0"0"-2"16,0 0 72-16,-86-35 8 16,51 32-27-16,-1 3-40 15,-4 0-3-15,3 10 18 16,3 6-23-16,8 3-12 15,10 3-45-15,7 8-13 16,9 4-3-16,6 7-10 16,21 3-11-16,10 2-10 15,8 2 1-15,2 1-7 16,-2 0 2-16,-7-4-3 16,-12 0-5-16,-11-3 8 0,-15 0-8 15,0-3 14 1,-22 0-2-16,-5-5-7 0,-4-7-3 15,-1-7-2-15,3-9 8 16,0-8-1-16,7-3-2 16,5 0 4-16,7 0 6 15,9-8-8-15,1 2-1 16,1 6-6-16,17 0 1 16,4 4 0-16,3 17 8 15,-2 12 24-15,-2 23 20 16,-6 23 30-16,-11 25 7 15,-4 9 13-15,0-6-4 0,0-24-21 16,0-28-13 0,0-15-12-16,6-10-2 0,8 0-9 15,8 0-14-15,6-3-7 16,5-10-8-16,3-12-5 16,4-5 4-16,1-12-12 15,0-18 7-15,2-11-8 16,-4-4-114-16,2-15-152 15,-11 11-332-15,-10 7-783 0</inkml:trace>
  <inkml:trace contextRef="#ctx0" brushRef="#br0" timeOffset="17227.6588">25067 12276 16 0,'0'0'7'16,"108"0"-7"-16</inkml:trace>
  <inkml:trace contextRef="#ctx0" brushRef="#br0" timeOffset="35097.5689">26029 6355 834 0,'0'0'304'0,"0"0"-125"16,0 0-96-16,0 0-5 15,0 0 98-15,17 64-47 16,3-22-31-16,2 6-24 16,1 3-32-16,-2-4-17 0,-4-2-7 15,-3-4-8-15,-3-6-4 16,-1-6-6-16,-4-6 0 15,-3-9-78-15,-3-14-93 16,0 0-100-16,-1-17-357 0</inkml:trace>
  <inkml:trace contextRef="#ctx0" brushRef="#br0" timeOffset="35397.163">25972 6336 955 0,'0'0'317'0,"0"0"-200"15,0 0-70-15,-59 75 47 0,44-52 11 16,4-3-42-16,4-5-24 16,1-6-13-16,3-4-8 15,3-5-8-15,0 0 6 16,0-5-6-16,0-14 25 15,0-3 2-15,10-4-12 16,9-3-12-16,6 4 5 16,8 4-8-16,7 11-9 15,9 8-1-15,6 2 0 16,20 39-13-16,-11 0-140 16,-13 4-324-16</inkml:trace>
  <inkml:trace contextRef="#ctx0" brushRef="#br0" timeOffset="39635.8303">25916 5472 1174 0,'0'0'177'16,"0"0"-138"-16,0 0-29 0,0 0 15 15,110 26 57 1,-37 1 25-16,26 7 16 0,29 5-16 15,15-5-19-15,3-9-4 16,-7-9-8-16,-6-11 9 16,-2-4-20-16,-1-1-18 15,-14-1-23-15,-25-11-2 16,-23-1-5-16,-26-3-4 16,-7-1 3-16,2-5 15 15,5-5 5-15,0-7-3 16,-6-5-4-16,-5-4-3 15,-3-5 8-15,-6-4 0 16,-3-4 3-16,-2-2-8 0,-3-4 0 16,-4 2-3-1,-2-1 1-15,-7-2 2 0,-1 2-3 16,-4 2 7-16,-17 1-2 16,-9 4 0-16,-10-1-5 15,-11 4-4-15,-10 1-7 16,-5 3 5-16,-19 2-8 15,-16 1-2-15,-19 7-1 16,0 3 0-16,6 12 0 16,17 7 3-16,11 5 0 15,4 3-3-15,9 2-3 16,13 2-5-16,11 3 0 16,1 0 0-16,-9 0 9 15,-7 1-10-15,-9 13 1 16,0 8 0-16,3 10 0 0,0 6 8 15,-2 5-3-15,8 8-6 16,5 6 6-16,2 13-5 16,13 16-1-16,15 22 1 15,14 5-1-15,15-8 0 16,18-12 0-16,16-15 0 16,2-16 6-16,4-10 2 15,-3-13-7-15,5-5-1 16,13 6 10-16,8 0-9 15,9-2 8-15,-4-6-7 16,-7-8 5-16,-8-7-7 16,-12-7-1-16,-10-6-53 0,-12-4-100 15,-19-9-125-15,0-13-222 16,-11-3-603-16</inkml:trace>
  <inkml:trace contextRef="#ctx0" brushRef="#br0" timeOffset="39794.9921">26420 5530 2119 0,'0'0'242'16,"0"0"-164"-16,0 0-61 16,0 0-17-16,0 0-101 15,-94 72-372-15,58-62-784 0</inkml:trace>
  <inkml:trace contextRef="#ctx0" brushRef="#br0" timeOffset="44919.8222">26696 5299 905 0,'0'0'355'0,"0"0"-126"15,0 0-60-15,0 0-48 16,0 0 66-16,0 79-20 15,0-38-54-15,3 5-39 16,1 0-27-16,2-3-17 16,-1-2-11-16,-1-4-12 15,1-6-2-15,-4-3-5 16,-1-7-7-16,0-6-72 0,0-7-108 16,0-11-88-1,0-16-321-15,-3-9-649 0</inkml:trace>
  <inkml:trace contextRef="#ctx0" brushRef="#br0" timeOffset="45234.2274">26669 5317 789 0,'0'0'242'0,"0"0"-99"15,0 0-30-15,0 0 9 16,0 0-2-16,0 0-34 0,0 0-34 16,-77 58-14-1,66-51-4-15,2-4 4 0,3-3 16 16,3 0 32-16,0-15-17 16,3-6-38-16,0-1 25 15,2-2-15-15,14 4 10 16,2 8-15-16,6 7-13 15,6 5-9-15,6 14-13 16,2 16 5-16,21 29-6 16,-12-5-169-16,-9-7-604 0</inkml:trace>
  <inkml:trace contextRef="#ctx0" brushRef="#br0" timeOffset="65390.7282">10362 7045 560 0,'0'0'216'16,"0"0"-93"-16,0 0-22 15,0 0 58-15,0 0 8 16,0 0-26-16,94-10-31 16,-60 9-24-16,0 1-17 15,5 0-21-15,1 0-13 16,5 0 12-16,3 3 5 15,2 2-11-15,4 0 1 16,-3-2-6-16,0 1-13 0,-1-4 4 16,-2 3-1-1,1-3 2-15,-4 0-3 0,1 0-10 16,-4 0 3-16,1 0 0 16,-2-3-4-16,-1-1-3 15,3-4-2-15,-4 0-2 16,-2-1-6-16,-4-1 8 15,-3 3-7-15,0-2-1 16,-5 4 10-16,-3-2-5 16,-1 2 4-16,-4 1-3 15,-1 1 4-15,-2-2 5 16,2 2 3-16,-1-2 6 16,3-1-4-16,-2-2 0 15,3-1-3-15,2 1 1 16,-1-2-1-16,1-2-2 0,1 2 0 15,-1-1-2-15,1-2 4 16,1 1-5-16,0 1 2 16,-3 1 0-16,1 0 1 15,-2-1-1-15,-1 2 4 16,0-3 7-16,-3 0 5 16,0 1 3-16,-3-3-7 15,-1-2 3-15,-1-1-5 16,-3-2 5-16,-1-2-4 15,0-2-13-15,-6-1 7 16,0-2-9-16,0-3 1 16,0 1-3-16,-10 0 5 15,1-1 4-15,-2 1-6 0,-2 0 4 16,1-2-2-16,-3 0-1 16,1 0-2-16,-3-3-2 15,0 0 1-15,-4-3-1 16,-1-3 13-16,-2-3-10 15,0 1-4-15,0 4 5 16,-1 0 10-16,0 6-8 16,1 4 9-16,0 4-9 15,0 1-9-15,-1 3 10 16,1 2-5-16,-3 2 2 16,0 2-4-16,-4 2-8 15,0 1 8-15,-5 0-3 16,-3 3-5-16,-3 3-1 0,-3-1 2 15,0 5-1 1,1 0 5-16,5 0-6 0,0 0-1 16,2 0 0-16,3 0 1 15,-1 8 0-15,1-1 0 16,0 0-1-16,1 1 1 16,0 1 0-16,5-1 0 15,-2 0 0-15,0 0 1 16,5 1-1-16,-4-2 1 15,1 1-1-15,0 1-5 16,-2 0-1-16,2 2 6 16,-2-1 0-16,2 2 0 0,-1 0 0 15,1 0 0 1,5-1 0-16,-2 2 1 0,1-1-1 16,-1 2-6-16,1 1 5 15,-2 0 1-15,1 2 0 16,0 0 7-16,-2 2-7 15,3 0 0-15,-1 1 0 16,4 0 1-16,-3-2-1 16,3 2 0-16,3-2 0 15,-1 1 1-15,1 0-1 16,0 1 0-16,5 3 1 16,1-1-1-16,1 4 0 15,1 1 0-15,2 4 0 0,2-2 1 16,3 3 0-1,3-3-1-15,0 3 1 0,0-1-1 16,2 2 15-16,5 1-1 16,4-1-7-16,2 0 1 15,-1 1 1-15,3-2-2 16,2-1 2-16,0 2 3 16,0-3-3-16,4-1 3 15,-4-2-6-15,2-1 1 16,0-2 2-16,-4-3-1 15,6-1 1-15,-2-1 1 16,-2 1 2-16,2-2 2 16,-4-3 2-16,6-2 1 15,-5-1 1-15,1-5-5 16,-1-2 2-16,0 0 2 0,2-5-4 16,3 0 1-16,-1 0-2 15,3-5 0-15,1-7-6 16,0 0-5-16,-1-1 5 15,-4 1-5-15,-4 3 1 16,-3 1-2-16,-5 4-5 16,-2 0-58-16,-4 4-74 15,-1 0-47-15,-9 2-152 16,-13 10-348-16,-3-3-454 0</inkml:trace>
  <inkml:trace contextRef="#ctx0" brushRef="#br0" timeOffset="65579.1516">10545 7132 1393 0,'0'0'383'0,"0"0"7"16,0 0-130-16,0 0-55 15,0 0-58-15,0 0-94 16,0 0-47-16,37 9-6 15,-22 4-233-15,-4-7-660 0</inkml:trace>
  <inkml:trace contextRef="#ctx0" brushRef="#br0" timeOffset="67265.6409">17658 6903 439 0,'0'0'207'0,"0"0"-8"16,0 0-30-16,0 0 17 15,0 0 1-15,0 0-41 16,15 56-2-16,0-43-13 16,3-1-11-16,5 1 3 15,5 1 23-15,3-2-43 16,2-1-30-16,3-3-20 16,1-3 10-16,2-2-4 15,0-3-20-15,1 0 10 16,2-5-1-16,-2-6-7 0,-3-3 6 15,-2-2-12-15,-4-2 0 16,-3-1-5-16,-4-3-7 16,-2-3 1-16,-1-3 5 15,-4-1-4-15,-3-5 1 16,-1 1-1-16,-4-4 0 16,-1-1-8-16,-3-1-1 15,-4 0-2-15,-1 0-4 16,0 2 4-16,-1-2-4 15,-11-1-1-15,2-1-3 16,-4 0 0-16,-1 2 0 16,2-1 0-16,-2 1-4 0,1 0 7 15,-2-2 4-15,1 2 2 16,-3-1-1-16,2 3-13 16,-4 0 14-16,1 2-3 15,-1 1-2-15,-2 2-1 16,0 5 6-16,-2 0-14 15,0 7 0-15,-1 1 8 16,-4 5 5-16,1 3-14 16,-2 3 8-16,-1 3-7 15,0 4 0-15,-1 1 6 16,1 0-6-16,-2 0 7 16,2 3-8-16,-1 7 0 15,4 0 6-15,3-1-6 16,3 3-1-16,1-1 1 0,4 0 0 15,-1 1 6-15,3 2-6 16,-1 0 0-16,1 3 1 16,-1-1-1-16,2 3 1 15,-1 2-1-15,2 0-1 16,0 3 1-16,2 0 1 16,2 2-1-16,1 1 0 15,0 2 0-15,3 4 0 16,1-2 1-16,1-1-1 15,3 1 1-15,0-1-1 16,0 1 0-16,0 1 1 0,6-2 1 16,4 3-1-1,4 0 6-15,-1-1-6 0,3 2 0 16,1-2 7-16,1 1 1 16,-3-1 4-16,3 1-2 15,-2-2-2-15,-1 1 1 16,1 0 4-16,1-3 2 15,2-1 5-15,-1-1-1 16,1-2-10-16,1-1 5 16,-1 0-13-16,4-2 14 15,-3 1-10-15,1-3 11 16,0-2-5-16,-3-1-2 16,-1-3-9-16,-4-2 10 15,-3-2-11-15,-2-6 9 16,-4 1-8-16,1-2-1 0,-5-3 1 15,1 2 7-15,-1-2-8 16,0 0 6-16,0 0 6 16,0 0-12-16,0-5-39 15,0-3-93-15,-12-3-85 16,-3 5-290-16,-5-3-520 0</inkml:trace>
  <inkml:trace contextRef="#ctx0" brushRef="#br0" timeOffset="67427.7169">17827 7042 2031 0,'0'0'369'0,"0"0"-146"16,0 0-141-16,0 0-52 15,0 0-30-15,0 0-265 0</inkml:trace>
  <inkml:trace contextRef="#ctx0" brushRef="#br0" timeOffset="70309.0376">27225 4400 588 0,'0'0'175'0,"0"0"8"15,0 0 30-15,0 0-26 16,0 0-38-16,0 0 14 16,-4-33-17-16,4 32-7 15,-2-1-6-15,1 2-19 16,-1 0-18-16,1 0-25 15,-3 11-31-15,1 12 24 16,0 10 9-16,0 3-21 16,1 6-12-16,2 2-9 15,0-4-8-15,0-1-23 16,0-3 1-16,0-6-1 0,0-4-23 16,0-4-74-16,0-7-78 15,0-7-160-15,0-3-246 16,0-5-103-16</inkml:trace>
  <inkml:trace contextRef="#ctx0" brushRef="#br0" timeOffset="70520.067">27075 4676 831 0,'0'0'347'0,"0"0"-38"15,0 0-79-15,0 0-36 16,0 0-58-16,0 0-15 15,0 0 4-15,46 41-21 16,-13-23-36-16,3 1-31 16,1-4-13-16,-1-1-13 0,-3-2-11 15,-5-5-7-15,-6-3-132 16,-8-3-363-16,-7-1-186 0</inkml:trace>
  <inkml:trace contextRef="#ctx0" brushRef="#br0" timeOffset="70699.2105">27343 4613 1292 0,'0'0'318'16,"0"0"-101"-16,0 0-85 15,0 0-27-15,0 0 37 0,-28 95-79 16,-20-12-63-16,5-10-111 15,-9-4-498-15</inkml:trace>
  <inkml:trace contextRef="#ctx0" brushRef="#br0" timeOffset="78144.4392">2321 15978 666 0,'0'0'354'16,"0"0"-159"-16,0 0-1 16,0 0 7-16,-56 80-20 15,49-70-6-15,4-5-28 16,3-3-71-16,0-2-42 15,0 0-22-15,6 0-3 16,10-14 13-16,8-6-4 16,4-6-11-16,4-10-6 15,-1-3-1-15,3-24-205 16,-7 11-312-16,-10 5-376 0</inkml:trace>
  <inkml:trace contextRef="#ctx0" brushRef="#br0" timeOffset="78362.8501">2356 15736 1341 0,'0'0'240'0,"0"0"-137"16,0 0-27-16,0 0-23 16,0 0 19-16,0 0 13 15,0 0-2-15,111 15-24 16,-77-15-21-16,-1 5-17 15,1 8-11-15,-8 6 0 16,-1 9-2-16,-4 8-8 16,-2 20-36-16,-4-12-188 0,-4-7-334 15</inkml:trace>
  <inkml:trace contextRef="#ctx0" brushRef="#br0" timeOffset="89642.7123">5608 10582 743 0,'0'0'289'0,"0"0"-14"16,0 0-21-16,0 0-32 16,0 0-13-16,-90 35-59 15,74-12-50-15,4 6-20 16,6 5-13-16,6 3-7 15,0 1-18-15,15-2-17 0,9 0-13 16,4-6-1-16,7-8-10 16,2-10-1-16,3-9-1 15,-1-3-112-15,4-37-147 16,-11-1-293-16,-10-5-536 0</inkml:trace>
  <inkml:trace contextRef="#ctx0" brushRef="#br0" timeOffset="89844.0676">5609 10372 1043 0,'0'0'246'0,"0"0"30"16,0 0 1-16,0 0 16 15,0 0-80-15,0 0-75 0,0 0-79 16,-50-24-31-16,80 62 29 16,7 15-12-1,12 6-11-15,6 5-15 0,3 0-10 16,-1-5-9-16,-6-6-26 15,-7-9-139-15,-6-23-165 16,-11-11-220-16,-14-10-250 0</inkml:trace>
  <inkml:trace contextRef="#ctx0" brushRef="#br0" timeOffset="90759.6277">5854 10398 940 0,'0'0'313'15,"0"0"-17"-15,0 0-68 16,0 0 5-16,0 0-77 0,0 0-84 15,0 0-10 1,-13 5 8-16,32 29-9 0,5 9-35 16,1 2-14-16,2 2-10 15,-4-7-2-15,-3-7-3 16,-6-11-68-16,-4-15-14 16,-5-7-1-16,-5-5 26 15,0-21-36-15,-3-7-12 16,-9-7 48-16,0-2 45 15,0 1 14-15,2 6 0 16,5 8 1-16,2 10 1 16,3 12 0-16,0 5 0 15,6 2 0-15,12 16 25 16,4 6-6-16,2-2-6 16,0-2-13-16,-2-6 6 0,-5-9-7 15,-1-5-20-15,-7-8-12 16,-6-16-88-16,-3-5-90 15,0-4 63-15,-10-4 13 16,-8 2 102-16,-2 3 32 16,1 4 26-16,7 9 56 15,0 7 39-15,8 7 43 16,2 5-38-16,2 0-87 16,0 14 14-16,8 7-5 15,8 2-8-15,5 1-14 16,0-2-14-16,7-3-5 15,-1-2 12-15,4-6-9 16,-4 0-1-16,-3-1-8 0,-9 0-1 16,-3 2-10-16,-9 4-21 15,-3-2 14-15,0 0 17 16,0-1 0-16,-3-6 0 16,-3-4 7-16,2-3-7 15,2-3 10-15,2-15 6 16,0-12-14-16,13-9-1 15,2-9 7-15,5-2-7 16,-7-1-1-16,-1 2-13 16,-8 6 7-16,-4 6-2 15,0 8 8-15,-6 9 0 16,-5 9 1-16,-1 7 22 0,1 4-1 16,2 0 25-16,3 12-6 15,3 4 4-15,3 4-1 16,0 0-1-16,6-1 8 15,9-2-11-15,2-3-17 16,3-5 5-16,3-1-12 16,1-5-5-16,3-1-10 15,1 1 0-15,-1 1 9 16,-2 1-8-16,-4 5-2 16,-9 4 0-16,-6 3-10 15,-3 2 10-15,-3 5 12 16,-3 1-3-16,-9 3-8 15,-6 1 0-15,-3-2 1 0,2 0-1 16,-2-8 6 0,9-5-7-16,0-8-43 0,9-6-82 15,3-22-219-15,12-10-326 16,3-6-568-16</inkml:trace>
  <inkml:trace contextRef="#ctx0" brushRef="#br0" timeOffset="90986.0975">6455 9841 1692 0,'0'0'348'0,"0"0"-82"15,0 0-100-15,0 0-15 0,0 0-21 16,0 0-18-16,105 91-52 15,-52-55-32-15,4 2-16 16,1-1-12-16,8 26-75 16,-17-13-257-16,-22-4-802 0</inkml:trace>
  <inkml:trace contextRef="#ctx0" brushRef="#br0" timeOffset="92878.8625">2116 12867 1020 0,'0'0'256'16,"0"0"21"-16,0 0-54 16,0 0-42-16,0 0-56 15,-74 83-6-15,66-49-17 16,7 2-31-16,1 1-32 15,10-1-21-15,14-1-8 16,7-6 0-16,7-7-8 0,5-8 10 16,2-11-12-16,17-6-53 15,-11-16-198-15,-11-5-398 16</inkml:trace>
  <inkml:trace contextRef="#ctx0" brushRef="#br0" timeOffset="93090.8156">2050 12570 1230 0,'0'0'314'0,"0"0"-1"15,0 0-49-15,0 0-94 16,0 0-80-16,0 0-62 16,0 0-5-16,56 67 6 0,-1-21-5 15,11 7-2 1,2 5 2-16,-1 0-24 0,-3-9-15 15,4-9-201-15,-18-15-344 16,-17-18-507-16</inkml:trace>
  <inkml:trace contextRef="#ctx0" brushRef="#br0" timeOffset="93936.5917">2389 12530 380 0,'0'0'1012'0,"0"0"-860"15,0 0-50-15,0 0 83 0,0 0 3 16,25 104-56 0,-8-61-43-16,2 2-36 0,1 2-21 15,-1-8-17-15,-3-6-6 16,-5-12-7-16,-5-9 4 16,-3-10-5-16,-3-2 7 15,0-9 0-15,-6-13-7 16,-8-5 7-16,-2-8-7 15,4 0 4-15,2 2-5 16,4 5 0-16,6 7 0 16,0 6-6-16,0 4 0 15,16 10-5-15,5 1 4 16,6 4 7-16,6 13 0 16,1 2 0-16,3-1 0 15,-1-6-20-15,-2-9-37 0,-4-3-60 16,-9-14-28-16,-6-13-34 15,-10-10-75-15,-5-1-31 16,-14-4 51-16,-11 3 160 16,-5 5 74-16,-3 6 120 15,8 5 83-15,4 9 19 16,9 4 7-16,4 6-74 16,5 4-35-16,3 0-70 15,0 0-49-15,8 4-1 16,10 7 0-16,3 1 2 15,1 0-1-15,5-2 8 16,-6 0-8-16,1 1-1 16,-4-1 0-16,-1 5 2 0,-6 3-1 15,-3 3-1 1,-4 2-13-16,-2 1 13 0,-2-2 1 16,0-5 17-16,0-5-18 15,-5-6 0-15,-4-6-56 16,-1-3-23-16,1-16-52 15,0-8-41-15,1-7 19 16,0-5 7-16,2-2 111 16,1 0 26-16,-1 5-5 15,-4 2 14-15,4 10 0 16,1 9 9-16,2 5 20 16,3 6 52-16,0 4-23 15,2 0-43-15,13 9 20 16,7 6 40-16,2 2-21 15,6-2-29-15,-2 1-6 0,-1-4-3 16,0-3-9 0,-6-1 5-16,3-3 3 0,-8 1-5 15,-1 2-9-15,-3 3 7 16,-5 3-1-16,-4 5-7 16,-3 4 1-16,0 0-19 15,-6 1-9-15,-13-3-77 16,2-6-233-16,3-11-465 0</inkml:trace>
  <inkml:trace contextRef="#ctx0" brushRef="#br0" timeOffset="94267.5457">3019 12068 1024 0,'0'0'345'15,"0"0"-102"-15,0 0-45 16,-5 94-21-16,14-59-29 16,9 1-50-16,4-3-23 15,2-3 1-15,4-6-26 16,-2-7-20-16,-1-7-2 16,-2-7-12-16,-3-3 4 15,-6-6-10-15,-1-16 5 16,-7-7 9-16,-4-6-9 0,-2-5-5 15,-6-1-2-15,-18 2-2 16,-6 2-5-16,-4 7 6 16,-4 7-7-16,0 14-18 15,2 9-55-15,-3 26-121 16,9 6-142-16,8-3-556 0</inkml:trace>
  <inkml:trace contextRef="#ctx0" brushRef="#br0" timeOffset="94427.0966">3247 12051 1395 0,'0'0'660'0,"0"0"-525"16,0 0-50-16,0 0-85 15,0 0-102-15,0 0-724 16</inkml:trace>
  <inkml:trace contextRef="#ctx0" brushRef="#br0" timeOffset="95935.1073">16910 11154 575 0,'0'0'132'0,"0"0"-28"15,0 0-9-15,0 0-16 0,0 0-3 16,0 0-14-16,-29 38 9 16,19-19 5-16,-2 5 17 15,-3 4-6-15,-1 6-7 16,-2 4 3-16,-5 2 0 15,1 3-26-15,1 3-7 16,0-4-14-16,2-2-9 16,5-7-4-16,1-3-2 15,4-9-10-15,3-4 0 16,1-5-1-16,2-6-10 16,2-3 0-16,1-3 0 15,-2 0-22-15,-2-1-82 0,1-11-183 16,0 0-280-16</inkml:trace>
  <inkml:trace contextRef="#ctx0" brushRef="#br0" timeOffset="96354.1273">16516 11218 631 0,'0'0'183'0,"0"0"47"15,0 0 12-15,0 0-10 16,0 0-34-16,0 0-59 0,0 0-37 16,-21-8-8-16,20 8-7 15,1 0-9-15,0 0-11 16,0 1-8-16,0 9-30 15,7 7 7-15,9 5 22 16,10 4 9-16,8 6 7 16,12 0 7-16,7 1 14 15,8 1-1-15,6-1-21 16,0 0 1-16,-3-5-31 16,-4 0-25-16,-8-7-11 15,-10 1 2-15,-8-3-8 16,-9-2 5-16,-6 0-5 15,-6-2 1-15,-6-3-2 0,-4-1-11 16,-3-2-102 0,-13-3-128-16,-10-5-372 0</inkml:trace>
  <inkml:trace contextRef="#ctx0" brushRef="#br0" timeOffset="102593.3217">25462 3757 970 0,'0'0'230'0,"0"0"-14"16,0 0 24-16,0 0 7 16,0 0 8-16,0 0-67 15,-20-53-73-15,20 53-54 0,10 18-41 16,14 12 17-16,9 12 21 16,5 10-15-16,3 1-25 15,-2-2-3-15,-2-5-14 16,-3-8-1-16,-8-5-8 15,-6-8-111-15,-12-5-160 16,-7-6-308-16,-1-8-354 0</inkml:trace>
  <inkml:trace contextRef="#ctx0" brushRef="#br0" timeOffset="102791.2443">25520 4093 1356 0,'0'0'320'0,"0"0"-136"0,0 0 34 16,0 0-5-16,71 82-55 16,-29-62-58-16,7-6-27 15,4-6-33-15,2-7-28 16,-2-1-1-16,-4-11-11 16,-3-22-84-16,-13 2-161 15,-13 1-420-15</inkml:trace>
  <inkml:trace contextRef="#ctx0" brushRef="#br0" timeOffset="102979.0728">25855 3807 1612 0,'0'0'307'16,"0"0"-77"-16,0 102-10 15,15-27-22-15,4 0-58 16,2-8-61-16,-3-11-43 15,-4-14-25-15,2 1-11 16,-6 8-157-16,-4-14-223 16,-6-15-884-16</inkml:trace>
  <inkml:trace contextRef="#ctx0" brushRef="#br0" timeOffset="106958.3239">3463 12260 29 0,'0'0'32'15,"0"0"-9"-15,0 0-16 0,0 0 0 16,0 0-6-16,0 0-1 15,0 0 0-15,0 0-37 16</inkml:trace>
  <inkml:trace contextRef="#ctx0" brushRef="#br0" timeOffset="108291.8431">3484 12252 126 0,'0'0'144'15,"0"0"-81"-15,0 0 25 16,0 0-4-16,0 0-10 16,0 0-22-16,0 0 1 15,0 0 9-15,0 0-1 16,-2 0-9-16,2 0 0 16,0 0 1-16,0 0-1 15,0 0-14-15,0 0-6 0,0 0-3 16,0 0 1-16,0 0-3 15,0 0 1-15,0 0-1 16,0 0 5-16,0 0-1 16,0 0 1-16,0 0-2 15,0 0 2-15,0 0-2 16,0-1 1-16,0-4 2 16,0-6 12-16,0 0-8 15,2-3 1-15,2-2-8 16,1 1 11-16,1-2-3 15,0 1-15-15,1-1-1 16,-1 0-9-16,0-1-3 16,2 3-4-16,-1 1-5 0,-4-3 12 15,3 6-7 1,0-4-6-16,-1 5 0 0,-1 1 0 16,3 2-1-16,-2 4-168 15,-4 1-344-15</inkml:trace>
  <inkml:trace contextRef="#ctx0" brushRef="#br0" timeOffset="108877.4607">3394 12115 506 0,'0'0'238'0,"0"0"-45"15,0 0 30-15,0 0-51 16,0 0-5-16,0 0-33 15,0 0-35-15,-31-47-23 16,31 47-19-16,0 0-13 16,0 0-16-16,0 5-27 15,0 14 17-15,3 10-3 16,6 10 8-16,0 2 18 16,3 2-7-16,-3-4-6 15,0-3 0-15,3-8-6 16,-2-6-11-16,2-5-3 0,-3-3-7 15,5-8 5 1,0-3-5-16,3-3 10 0,7-7-2 16,6-22-9-1,25-48-79-15,-6 2-252 0,-4-3-990 16</inkml:trace>
  <inkml:trace contextRef="#ctx0" brushRef="#br0" timeOffset="109628.3517">3830 10886 639 0,'0'0'267'0,"0"0"-5"16,0 0-11-16,0 0-46 15,0 0-39-15,0 0-12 16,0 0-43-16,-6-4-46 16,27 4-14-16,7 7 56 15,14 6-20-15,3 3-23 16,4 1-23-16,0 3-10 15,-10-3-20-15,-2 3-10 16,-7-1 0-16,-6-1-1 16,-2-3-30-16,-8-2-149 0,-8 0-154 15,-6-3-244 1,0-5-254-16</inkml:trace>
  <inkml:trace contextRef="#ctx0" brushRef="#br0" timeOffset="109846.9893">4034 11159 901 0,'0'0'282'16,"0"0"5"-16,0 0-59 15,0 0-48-15,0 0-16 16,0 0-66-16,0 0-27 0,24 0 15 16,0-5-34-1,3-3-17-15,1-3-18 0,2-2-10 16,-3-2-6-16,1-2-1 15,-4-3-83-15,-3-8-190 16,-6 4-282 0,-9 4-504-16</inkml:trace>
  <inkml:trace contextRef="#ctx0" brushRef="#br0" timeOffset="110027.8404">4166 10847 1134 0,'0'0'232'16,"0"0"7"-16,0 0-99 16,0 0-80-16,0 0-23 0,0 0 36 15,53 72-26 1,-18-27-28-16,12 42-19 0,-8-9-123 16,-9-1-470-16</inkml:trace>
  <inkml:trace contextRef="#ctx0" brushRef="#br0" timeOffset="115747.5887">4895 10188 98 0,'0'0'283'0,"0"0"-3"15,0 0-39 1,0 0-26-16,0 0-38 0,0 0-55 16,2-24-32-16,-1 24-22 15,5 0-14-15,0 10 35 16,3 11 54-16,0 11 25 16,6 9-10-16,0 19-40 15,-2 1-21-15,-1 6-38 16,-3-1-9-16,0-9-21 15,0 2-23-15,0-7-5 16,-2-7-1-16,1-6-2 16,-5-8-100-16,-3-10-156 15,0-8-122-15,-2-10-359 0</inkml:trace>
  <inkml:trace contextRef="#ctx0" brushRef="#br0" timeOffset="115961.5011">4837 10519 529 0,'0'0'856'16,"0"0"-589"-16,0 0-39 15,0 0-26-15,0 0 6 16,85-26-40-16,-33 26-48 16,8 0-12-16,4 5-28 15,3 8-31-15,7 4-31 16,0 3-10-16,-1 2-8 15,22 9-58-15,-17-6-227 16,-20-8-738-16</inkml:trace>
  <inkml:trace contextRef="#ctx0" brushRef="#br0" timeOffset="116392.5639">6091 10752 833 0,'0'0'361'0,"0"0"-142"16,0 0 43-16,0 0 42 16,0 0-39-16,0 0-76 15,0 0-33-15,9 42 29 16,-3-12-34-16,2 7-51 15,2 7-34-15,-1 6-23 0,3-2-17 16,-3 3-14 0,-2-2-11-16,-1-8-1 0,-3 0-24 15,-1-8-95-15,-2-1-131 16,-2-7-138-16,-10-11-483 0</inkml:trace>
  <inkml:trace contextRef="#ctx0" brushRef="#br0" timeOffset="116583.2207">5956 11053 622 0,'0'0'1301'0,"0"0"-1125"16,0 0-11-16,97 28 26 16,-25-13-11-16,24-4-22 15,20 1-63-15,-13-2-49 0,-21-2-30 16,-30 2-16-16,-16 17-91 15,-9-3-198-15,-6 4-636 0</inkml:trace>
  <inkml:trace contextRef="#ctx0" brushRef="#br0" timeOffset="117012.5217">6412 12579 1702 0,'0'0'391'16,"0"0"-258"-16,0 0-6 0,0 0 57 15,0 0 8 1,0 0-101-16,-15 78-43 0,19-35-24 15,4 3-11-15,1 5-5 16,0-1-7-16,-5-3-1 16,-4-2-22-16,0-4-84 15,-19 1-94-15,-6-10-274 16,-7-11-368-16</inkml:trace>
  <inkml:trace contextRef="#ctx0" brushRef="#br0" timeOffset="117197.7042">6088 12914 1719 0,'0'0'308'0,"0"0"-156"16,139 36 52-16,-69-23-73 0,5-5-30 16,-4-4-31-16,-5 1-31 15,-9-2-39-15,-13-2-8 16,-14 7-136-16,-13-3-209 15,-14 2-703-15</inkml:trace>
  <inkml:trace contextRef="#ctx0" brushRef="#br0" timeOffset="117588.6032">5726 12903 1064 0,'0'0'556'16,"0"0"-438"-16,0 0 93 15,0 0 40-15,0 0-79 16,0 0-56-16,0 99-24 16,15-43-27-16,4 4-10 0,-1 3-29 15,-2-4-11-15,-2-4-9 16,-2-7-6-16,-6-7-82 15,-6 1-94-15,-8-12-294 16,-13-9-456-16</inkml:trace>
  <inkml:trace contextRef="#ctx0" brushRef="#br0" timeOffset="117791.3782">5413 13218 1795 0,'0'0'383'0,"0"0"-271"16,80 0 30-16,-16 5 8 16,27 2-1-16,18-1-47 15,-9-5-50-15,-15-1-28 16,-30 0-24-16,-13 2-40 16,16 13-184-16,-7-1-380 15,-9 1-1322-15</inkml:trace>
  <inkml:trace contextRef="#ctx0" brushRef="#br0" timeOffset="118062.8412">6398 13324 1996 0,'0'0'324'16,"0"0"-235"-16,0 0 10 16,0 0 89-16,14 84-52 15,-1-50-66-15,-1 3-45 16,-1 1-15-16,2-1-10 16,-7-3-1-16,-3-1-86 15,-3-6-67-15,-12 1-72 16,-10-7-316-16,-8-7-567 0</inkml:trace>
  <inkml:trace contextRef="#ctx0" brushRef="#br0" timeOffset="118243.4913">6182 13607 1553 0,'0'0'789'0,"0"0"-687"16,112 33-37-16,-49-25 87 15,5-6-31-15,-2-2-51 16,-8-2-38-16,-7-12-32 16,-3-11-57-16,-14 6-195 15,-16 0-580-15</inkml:trace>
  <inkml:trace contextRef="#ctx0" brushRef="#br0" timeOffset="139130.1502">4673 11301 334 0,'0'0'292'16,"0"0"-24"-16,0 0 6 15,0 0-5-15,-46-41-33 16,38 38-51-16,2 3-32 16,3 0-27-16,0 6-52 15,0 16-46-15,0 8-15 16,3 11-7-16,0 8 6 15,0 4-12-15,0 3 6 16,6-3-6-16,0 1 0 16,5-3-43-16,0-1-151 15,-5-4-112-15,-1-12-259 16,-5-13-208-16</inkml:trace>
  <inkml:trace contextRef="#ctx0" brushRef="#br0" timeOffset="139289.9245">4506 11580 937 0,'0'0'253'16,"0"0"-37"-16,0 0-22 16,0 0-77-16,0 0-56 15,0 0-1-15,92-5-10 16,-2 19-19-16,36 2-24 16,19 4-7-16,-30-5-164 15,-19-3-475-15</inkml:trace>
  <inkml:trace contextRef="#ctx0" brushRef="#br0" timeOffset="139718.7006">6196 11371 153 0,'0'0'1007'0,"0"0"-754"16,0 0-10-16,0 0-24 15,0 0-24-15,0 0-64 16,0 0-30-16,37 73 11 16,-16-14-34-16,-2 7-26 15,-1 0-30-15,-3-3-10 16,-6-7-11-16,-3-8-1 15,-6-9-52-15,-3-4-128 0,-15-11-209 16,-6-11-420-16</inkml:trace>
  <inkml:trace contextRef="#ctx0" brushRef="#br0" timeOffset="139874.6972">5985 11643 1239 0,'0'0'281'0,"0"0"-125"16,0 0 51-16,0 0 69 15,157 45-65-15,-47-19-74 16,10-3-78-16,-22-6-36 16,-28-3-23-16,-19 6-49 15,-18-3-209-15,-11 3-599 0</inkml:trace>
  <inkml:trace contextRef="#ctx0" brushRef="#br0" timeOffset="142575.7815">5359 12765 864 0,'0'0'199'16,"0"0"-35"-16,0 0 101 16,0 0-54-16,0 0-73 15,0 0-50-15,0 0-37 16,-40 31-28-16,38-8-6 16,1 8-6-16,-2 0-10 15,1 4 0-15,-4 0-1 16,3 1-63-16,-13 16-119 15,2-12-162-15,-5-4-465 0</inkml:trace>
  <inkml:trace contextRef="#ctx0" brushRef="#br0" timeOffset="142755.9049">5144 12931 1290 0,'0'0'215'16,"0"0"-157"-16,0 0 88 15,115-33-16-15,-42 19-34 16,22-3-41-16,23 0-33 16,0 0-22-16,-18 5-21 15,-15 4-193-15,-34 2-332 16,-14-1-530-16</inkml:trace>
  <inkml:trace contextRef="#ctx0" brushRef="#br0" timeOffset="143048.8193">6417 12008 985 0,'0'0'253'0,"0"0"-69"16,0 0 28-16,0 0-50 16,-25 77-28-16,20-36-49 0,2 6-30 15,3 1-14-15,0-4-22 16,0-1-17-16,0-7-2 16,-2-2-29-16,-10 2-116 15,-1-9-242-15,-2-6-507 0</inkml:trace>
  <inkml:trace contextRef="#ctx0" brushRef="#br0" timeOffset="143208.9067">6216 12333 1445 0,'0'0'316'16,"0"0"-224"-16,88 0 16 15,-37 4 1-15,6-2-37 16,0 0-35-16,-4-2-33 0,-2 10-4 15,-14-2-273-15,-16 6-834 16</inkml:trace>
  <inkml:trace contextRef="#ctx0" brushRef="#br0" timeOffset="143657.8773">6631 13829 1669 0,'0'0'303'0,"0"0"-214"16,0 0-51-1,0 0 37-15,0 0 2 0,0 0-30 16,0 0-29-16,-16 95-8 16,23-61-10-16,1-1-7 15,-4-1-54-15,-4-1-63 16,0 5-86-16,-9-11-188 16,-6-3-576-16</inkml:trace>
  <inkml:trace contextRef="#ctx0" brushRef="#br0" timeOffset="143792.5728">6375 13926 998 0,'0'0'735'16,"113"-7"-594"-16,-34-3-26 0,3-3-48 16,15-17-67-16,-36 5-152 15,-9-1-471-15</inkml:trace>
  <inkml:trace contextRef="#ctx0" brushRef="#br0" timeOffset="144679.2138">3383 12654 705 0,'0'0'275'0,"0"0"-66"16,0 0-42-16,0 0-76 15,0 0-21-15,0 0 9 16,35-14-23-16,-21 17-12 16,-2 8 4-16,1 6 5 15,-5 0 8-15,-4 7-11 16,-2-1-21-16,-2 0 2 16,0-1-15-16,-3-5 6 0,-8-6-5 15,-4-6 4-15,-1-5 19 16,-5-5-11-16,4-14-13 15,1-5-1-15,4-2 0 16,5 1-2-16,7 4-4 16,0 1-9-16,7 4 0 15,10 6 0-15,2 5-7 16,3 3 1-16,-1 2-10 16,0 6 1-16,0 14-8 15,-6 29-89-15,-6-2-209 16,-3 0-467-16</inkml:trace>
  <inkml:trace contextRef="#ctx0" brushRef="#br0" timeOffset="145342.4029">3830 14551 1347 0,'0'0'276'16,"0"0"-184"-16,0 0 36 0,0 0-22 16,0 0-25-16,-15-79-9 15,15 75-23-15,9 4-25 16,-1 0-11-16,3 8-3 15,-2 13 2-15,2 7 1 16,-5 5-4-16,-2 5-3 16,-4-1-5-16,0-5-2 15,-4-6-4-15,-11-6-14 16,-7-11 0-16,-4-9 1 16,-2 0 9-16,5-16 0 0,4-6-2 15,7-8 5-15,9 1-5 16,3-3-15-1,6 0-42-15,15-15-71 0,-2 8-170 16,-4 3-353-16</inkml:trace>
  <inkml:trace contextRef="#ctx0" brushRef="#br0" timeOffset="145751.7721">3557 13043 925 0,'0'0'302'0,"0"0"-174"15,0 0 11-15,0 0-27 16,0 0-59-16,0 0-8 16,0 0 7-16,39 24-15 15,-26-7 2-15,-2 3-15 16,-1 4-4-16,-4-2-9 16,-3-3-4-16,-3-4-1 15,0-6 0-15,0-9 13 16,-6 0 16-16,-9-11-13 0,0-12 3 15,-1-7-10-15,5-3-4 16,7 0-10-16,4 7-1 16,0 5 0-16,15 12-29 15,3 8-163-15,-6 1-520 0</inkml:trace>
  <inkml:trace contextRef="#ctx0" brushRef="#br0" timeOffset="146308.9121">3059 13709 780 0,'0'0'267'15,"0"0"-83"-15,0 0 13 16,0 0-30-16,0 0-56 16,0 0-53-16,0 0-40 15,-15 0-17-15,15 17 14 16,6 7-5-16,1 5 2 15,-2 0-1-15,-4 2-5 16,-1-4-4-16,0-7 5 16,0-6 2-16,-3-9 4 15,-4-5 12-15,-5-3-2 16,0-16-8-16,-1-8-6 0,5-2-9 16,5-2 0-16,3 0-10 15,3-5-56-15,12 8-121 16,-6 6-214-16</inkml:trace>
  <inkml:trace contextRef="#ctx0" brushRef="#br0" timeOffset="146848.7521">2012 13532 633 0,'0'0'277'15,"0"0"-69"-15,0 0-60 0,0 0-27 16,0 0-22-16,0 0-23 15,0 0-8-15,68 10-14 16,-57 7-10-16,-2 2-11 16,-3-1-5-16,-3 0-15 15,-3-1 0-15,0-5-1 16,0-2 3-16,-9-8 17 16,-5-2 18-16,-5-1-22 15,4-16-12-15,-3-6-3 16,6-1-12-16,2 0 1 15,10 3-2-15,0 5-43 16,24 12-102-16,-2 4-240 0,3 0-530 16</inkml:trace>
  <inkml:trace contextRef="#ctx0" brushRef="#br0" timeOffset="147291.6754">2356 14173 1031 0,'0'0'249'0,"0"0"-36"16,0 0-53-16,0 0-65 16,0 0-42-16,0 0-25 15,0 0-11-15,36-27-4 16,-21 43 0-16,-2 4 1 15,-5 2-3-15,-2 3 1 16,-6-3-5-16,0-3-5 0,0-5 4 16,-6-2 1-16,-10-8-7 15,-4-4-11-15,1 0-17 16,2-8-39-16,4-4-55 16,13-2-80-16,0 3-201 15,13 7-462-15</inkml:trace>
  <inkml:trace contextRef="#ctx0" brushRef="#br0" timeOffset="147815.8315">3399 14911 727 0,'0'0'524'0,"0"0"-406"0,0 0 25 16,0 0-4-16,0 0-10 16,0 0-36-16,0 0-25 15,-5-53-29-15,16 45-14 16,5 5-7-16,-1 3 1 15,0 0-11-15,-1 14 7 16,-1 4-2-16,-4 3-1 16,-3 2-3-16,-6-1 0 15,0-1-8-15,0-5 0 16,-5-5 8-16,-12-9 1 16,-6-2 7-16,-1-9-4 15,-1-12-12-15,9-5-1 0,16-8-7 16,0 9-109-1,10 7-365-15</inkml:trace>
  <inkml:trace contextRef="#ctx0" brushRef="#br0" timeOffset="156239.6381">30860 4471 1602 0,'0'0'321'16,"0"0"-217"-16,0 0-48 16,-8-73 50-16,24 54 17 15,2 7-23-15,7 5-42 16,4 7-29-16,0 3-19 15,1 22-3-15,-3 11 2 16,-8 18-3-16,-11 23 0 16,-8-2 12-16,0-7-11 0,0-9-7 15,-6-14 6 1,1 1 0-16,4 0-5 0,1-10 0 16,0-10 0-16,3-11 0 15,9-7 5-15,0-8-6 16,4 0-1-16,2-8 1 15,-3-10-7-15,-3-1-5 16,-2 2 3-16,-4 3 2 16,-4 7 7-16,-2 7 10 15,0 0 9-15,0 12 5 16,-3 16 30-16,-5 11 46 16,0 9 4-16,2 4-11 15,1-1-11-15,4-2-16 16,1-1-9-16,0-8-24 15,0-3-6-15,3-2-11 0,1-4-5 16,-1-5-11-16,0-2 10 16,-3-6-8-16,0-2-1 15,0 1 5-15,-15-2-6 16,-10 2 0-16,-10 4 0 16,-12 4 2-16,-7 1 4 15,-7 3-5-15,-4 0-1 16,0-4 0-16,4-5 0 15,3-6-22-15,4-6-4 16,3-7-28-16,9-1-61 0,-2-14-99 16,11-6-172-1,11 0-667-15</inkml:trace>
  <inkml:trace contextRef="#ctx0" brushRef="#br0" timeOffset="156421.489">30981 5547 2218 0,'0'0'457'0,"0"0"-396"16,0 0-43-16,0 0-18 16,0 0 0-16,0 0-71 15,0 0-154-15,-5 18-700 0</inkml:trace>
  <inkml:trace contextRef="#ctx0" brushRef="#br0" timeOffset="169410.5679">28010 4255 599 0,'0'0'223'16,"0"0"-43"-16,0 0 5 15,0 0-19-15,0 0-5 0,-16-21-45 16,14 20 5-16,2 0-7 15,0 1 9-15,0 0-14 16,0 0-31-16,-1 0-24 16,-2 10-9-16,0 8-13 15,-2 7 2-15,2 8 0 16,3 4 3-16,0 6-14 16,0 4 5-16,0 4 8 15,3 3-8-15,5-1-10 16,-1-1-4-16,-1-4 0 15,1-2-5-15,-2-4-3 16,-2-8-5-16,0-1 7 16,-1-7-7-16,-2-2 0 0,0-7 5 15,0-2-5-15,0-2 4 16,0-4-4-16,-2 0 6 16,-3-1-5-16,1-1-1 15,-1-1 1-15,0 0-2 16,0-4 1-16,2 1 4 15,2-1-4-15,1-2-1 16,0 0 1-16,0 0-1 16,0 0 1-16,0 0-1 15,0 0-1-15,0 0 1 16,0 0 0-16,0 0-6 16,0 0 5-16,0 0 1 0,6 0-1 15,7-2 0-15,2-1 0 16,7-1 1-16,5 1 1 15,3 2-1-15,3 1-6 16,1 0 6-16,2 0 0 16,0 0 0-16,1 0 8 15,-3 0-7-15,1 0 0 16,-3 0-1-16,1 0 1 16,0 1-1-16,2 2 1 15,-1 1 0-15,1 1 0 16,0 2 0-16,-3 1 0 15,0 0 0-15,-4 0 1 16,0-1-2-16,-3-1 1 0,0-2 1 16,0-3-1-1,1-1 5-15,-1 0-5 0,0 0 5 16,1 0-6-16,2-4 1 16,2-1 0-16,0-1 0 15,1-1 6-15,0-2 1 16,1 3 5-16,0-2-3 15,0 2-9-15,-3-1 0 16,1 3 8-16,-6 0-8 16,0 2 0-16,-3 2 0 15,-4 0 0-15,-3 0-1 16,-3 0 6-16,-2 0-5 16,1 6-1-16,-4-2 1 15,0 3 0-15,0-4 0 16,0 0 1-16,0 0-2 0,0 0 1 15,0-1 0-15,2-2-1 16,0 3 1-16,1-3-1 16,-1 0 1-16,2 0 0 15,-2 0-1-15,-1 0 0 16,1 0 0-16,0 0 1 16,-3 0-1-16,-1 0 1 15,-1 0 0-15,-3 0-1 16,2 0 1-16,-2 0 0 15,0 0 10-15,0-7-4 16,0-3 13-16,-6-9 8 16,-7-6 0-16,-1-6-1 15,-4-10-1-15,2-5-10 0,-2-6-10 16,6-2 6 0,3-1-8-16,2 2-4 0,4 2 0 15,1 1 0-15,1 2 1 16,1 2-1-16,0 0 6 15,0-1-5-15,0 0 0 16,0 2 5-16,0 3-6 16,0 3 0-16,0 3-5 15,0 6 5-15,0 5 10 16,0 5-9-16,0 3 7 16,0 4-7-16,0 4 13 15,0 1-5-15,0 3 7 0,0 1-4 16,-2 3-3-1,2 1-7-15,0 0 4 0,0 0-5 16,0 0 0 0,-1 0 7-16,1 0-7 0,-2 0 7 15,-2 0 9-15,-1 0 7 16,-5 0-13-16,-1 0-10 16,-2 0 5-16,-8 0-6 15,-4 2 6-15,-7 2-4 16,-7 1-1-16,-7-1 0 15,-9 0-1-15,-2 2 0 16,-1-1 2-16,4-1-2 16,5-1 0-16,11-1 5 15,5-2 7-15,4 0-12 16,3 0 10-16,2 0 1 0,-1 0 1 16,-1 0-3-16,-1 0-8 15,-4 0-1-15,-4 2 9 16,-3 1-9-16,0 2 6 15,0-2-6-15,0 1 0 16,3-3 0-16,3 3 14 16,3-4-2-16,3 0 0 15,-1 3-6-15,2-3 10 16,-2 2-7-16,2 1 2 16,-1 0-10-16,3-2 0 15,3 3 0-15,1 0 1 16,4 1-1-16,0-1 5 15,1 1-5-15,0 1 0 0,1 0 1 16,0-1-1-16,3-1 7 16,1 0-8-16,-3-1 1 15,1 2-1-15,-1-1 1 16,1 0 0-16,0-1 0 16,2 1 0-16,0-2 0 15,3-2 1-15,2 3-1 16,-1-3 4-16,2 0-5 15,2 0 0-15,1 0 10 16,0 0-4-16,0 0-5 16,0 0-1-16,0 0 0 15,0 0 0-15,0 0 0 16,0 0-9-16,0 0-65 16,10 11-58-16,8-1-220 0,0 3-342 0</inkml:trace>
  <inkml:trace contextRef="#ctx0" brushRef="#br0" timeOffset="181574.7867">26897 3768 677 0,'0'0'321'0,"0"0"-216"16,0 0-67-16,0 0 72 15,117 28 41-15,-26-16 0 0,28 2-42 16,12-1-23 0,-1-6-20-16,-7-6 48 0,-10-1-27 15,-2-8-19-15,-3-13-6 16,-5-5-10-16,-11-5-5 16,-18 4-11-16,-16 1-4 15,-15 4 1-15,-9 2-1 16,3-7 4-16,-1-3 2 15,0-7 7-15,-11-5-3 16,-7-3 1-16,-10-6-6 16,-8-5-9-16,0-2-10 15,-11 0 2-15,-13 5-14 16,-4 2 13-16,-8 7-10 16,-8 3 13-16,-11 5-4 15,-22-2-10-15,-28 5-2 0,-31 5 8 16,-12 8-8-16,2 14-6 15,16 6-1-15,21 1 1 16,9 11 9-16,21-2 2 16,18 1-2-16,15-3-9 15,10 1 7-15,-6 0 19 16,-3 6-12-16,-5 2-13 16,3 1 12-16,3 2 3 15,2 1-9-15,2 4-7 16,0 0 11-16,2 0-2 15,2 0-3-15,5 1 3 16,4 1-9-16,5 0 0 16,2 2 0-16,4 4-7 0,5 1 6 15,7 5 1-15,1 1 0 16,3 2 1-16,0 2-1 16,12-2 0-16,3-3-12 15,6-2 12-15,1-3 7 16,3-4-7-16,5-2 0 15,2-6 6-15,0 0-6 16,3-5 6-16,-2-3-4 16,-4-1-1-16,0-3 7 15,-7-2-8-15,-4-3 0 16,-3-2 1-16,-6 0 0 16,-1-3 0-16,-2 1-2 0,-1-1-14 15,0 0-70-15,-2 0-39 16,1 0-61-1,1 0-151-15,-2-4-387 0</inkml:trace>
  <inkml:trace contextRef="#ctx0" brushRef="#br0" timeOffset="190066.7169">12581 5971 1352 0,'0'0'302'16,"0"0"-85"-16,0 0 5 15,0 0-19-15,0 0 3 16,0 0-2-16,23 36-26 16,18-23-43-16,12-5-61 15,5 0 0-15,3-3-41 16,0-3-6-16,-1-2-16 16,-2 0-10-16,-6 0-2 0,-10 0-17 15,-9-4-108 1,-25-4-125-16,-8-1-130 0,-5 1-573 0</inkml:trace>
  <inkml:trace contextRef="#ctx0" brushRef="#br0" timeOffset="190260.3242">12510 6246 1805 0,'0'0'358'16,"0"0"-108"-16,0 0-21 15,108 9-14-15,-61-9-97 16,3 0-81-16,2 0-13 16,-4-6-24-16,-3-2-57 15,-14-4-201-15,-13 1-336 0,-18-2-812 0</inkml:trace>
  <inkml:trace contextRef="#ctx0" brushRef="#br0" timeOffset="192304.5519">5123 6056 704 0,'0'0'287'15,"0"0"-116"-15,0 0-63 16,0 0-2-16,0 0 19 15,102 3 9-15,-55 5-31 16,10 4 14-16,16 5-4 16,18 0-19-16,21-1-15 15,3 1-6-15,1-2-13 16,-7-5-17-16,-9-7-9 0,3-1-1 16,3-2-18-1,1 0-4-15,-4 0-2 0,-18 0-1 16,-21 0-1-16,-17 0-1 15,-6 0 0-15,4 0 4 16,6 0 2-16,5 3-1 16,-5 1-1-16,0 1 3 15,-2-2 2-15,-1-3 5 16,-2 0 2-16,2 0-6 16,-5 0 10-16,2 0-4 15,-4-3-3-15,0-6 1 16,-2 1 4-16,-1-1-5 0,-2-1 12 15,0-1-1-15,0-1-6 16,-3-1-5-16,-2 0 5 16,-3-1-3-16,1-2 2 15,-1 0-3-15,-1 0-9 16,-2-1 11-16,3 0-5 16,-3-2-2-16,0 1-2 15,0 1-4-15,-3-2-3 16,1 2 0-16,-5 0 0 15,-2 1-4-15,-1-1 7 16,-2-1-3-16,-4-3 4 16,-1-1 7-16,-5-2 2 15,-3-6 0-15,0-5-1 16,-3-2-4-16,-9-3-7 16,-4-2-6-16,-3-2 19 0,-3 1 4 15,0-1 4 1,-5 2 5-16,0 2 2 0,-2-1-34 15,-3 0-1-15,-1-2-7 16,-1-1 1-16,-3 1-13 16,1-4-10-16,0 2 1 15,-1 3-10-15,1 3 17 16,0 3 3-16,-3 4 0 16,-4 2-12-16,-2 3 11 15,-4 2-6-15,-2 3 1 16,-2 3-2-16,-4 2-1 15,0 2-23-15,-1 1 15 16,-3 2 14-16,0 2 20 0,1 1-14 16,4-1-31-16,5 4 5 15,5-3 19-15,4 2 22 16,3-2 0-16,0-2 0 16,-3 2 2-16,-2-3-2 15,-6 2-10-15,-3 3-2 16,-5 0-33-16,-5 3-1 15,-4 3 18-15,-6 1 3 16,3 0 10-16,-4 0-2 16,0 8 17-16,1 2 1 15,3 1-1-15,4-2-14 16,7 2 3-16,6 1-11 0,1-3 13 16,6 3-1-16,1-2 20 15,-1 5 2-15,-2-1 1 16,-1 1-4-16,-3 2-7 15,2 4 10-15,-2-1-4 16,0 3-5-16,4 0-2 16,2-1-1-16,3 2 0 15,1 0 1-15,2 0 5 16,4 0-5-16,0-2 0 16,5 0 8-16,-2-1-8 15,6-1-1-15,0 2-2 16,2-5 2-16,1 3 6 15,3-2-4-15,2 2-1 16,0 0-1-16,-1 3 1 16,4 2 10-16,1 4 1 0,0 4 4 15,3 3-1-15,3 3 9 16,5 3 7-16,4-1-5 16,0 1 2-16,3 0-1 15,11 0-11-15,9 0 5 16,1-2 6-16,7 1 6 15,5-3 27-15,1-4-1 16,5 3-12-16,1-6-7 16,2 0 3-16,4 1-13 15,2-5 8-15,-2 2-2 16,5-3-15-16,-2-1 6 16,-3-1-2-16,0-2 4 15,-7-3-14-15,-4-2 9 0,-7-3-15 16,-6-4 10-16,-7-4-19 15,-3-2 10-15,-5 0-8 16,-4-3-2-16,-3-1 4 16,0 0-2-16,-3 0 1 15,0 0-3-15,2 0-8 16,-2 0 8-16,1 0-11 16,2 0-4-16,-1-3-20 15,5-9-109-15,-4 0-226 16,-3 0-566-16</inkml:trace>
  <inkml:trace contextRef="#ctx0" brushRef="#br0" timeOffset="192447.8314">5386 6291 1267 0,'0'0'829'0,"0"0"-762"16,0 0-67-16,0 0-117 15,0 0-262-15</inkml:trace>
  <inkml:trace contextRef="#ctx0" brushRef="#br0" timeOffset="193955.7005">5805 5928 712 0,'0'0'238'0,"0"0"-1"15,0 0 8-15,0 0-18 16,0 0-34-16,0 0-55 16,0 0-61-16,0 0-27 15,19 0 30-15,5-4 3 16,10-6-21-16,2-4-12 15,3 0-5-15,1-8-5 16,-1-1-8-16,-2-5-5 16,-2-3 3-16,-4-2 7 15,-6-4-4-15,-7-2 4 16,-4-7 6-16,-7-3-13 0,-5-4 2 16,-2-5-16-16,0 7-1 15,-3 1 0-15,-8 8-15 16,-5 4-1-16,-1 6-18 15,-5 2-4-15,1 2 9 16,-3 6-10-16,-1 1-5 16,-5 2-2-16,0-1 9 15,-1 1 4-15,-2 2 3 16,0 3-18-16,2 0 14 16,1 4-5-16,2 2 0 15,4 2 11-15,2 2-5 16,3 2 12-16,0 2 0 15,3 0-7-15,-1 0 1 0,-2 12 4 16,-2 5 2 0,0 5 6-16,-4 6 7 0,1 5-1 15,0 1 0-15,3 3 5 16,2 1 8-16,2 1 3 16,4 1-5-16,1 1 6 15,6 0 12-15,-1-1-1 16,5 2-1-16,2-1 4 15,0 1-3-15,2-3 4 16,8-2 3-16,4-2-6 16,3-4-2-16,0-2-2 15,5-4-1-15,-1-3 0 16,2-2-8-16,-1-3-8 16,-1-3 5-16,1-5-10 0,-4 0-7 15,1-4-2-15,-5-4-32 16,4-1-125-16,-5 0-86 15,-1 0-399-15,-9 0-681 0</inkml:trace>
  <inkml:trace contextRef="#ctx0" brushRef="#br0" timeOffset="198235.6464">29420 4978 599 0,'0'0'269'15,"0"0"-164"-15,0 0-31 16,0 0 40-16,0 0-1 15,0 0-30-15,1 6 10 16,11-4 6-16,1 3-21 16,5 2 5-16,3 3-16 0,5-1 6 15,3 3-7-15,3 2 18 16,2-3-20-16,5-1-17 16,0-3-5-16,-1 0-1 15,0-6-6-15,-1 1-5 16,-4-2-5-16,-2 0-3 15,0 0-1-15,1-3-2 16,-1-4-4-16,0-1 1 16,2-2-4-16,2 0 0 15,0 1 1-15,1-2-1 16,1 3 0-16,-1-1 0 16,-2 1 4-16,1-1-5 15,-2 1-4-15,-2-2 4 16,2 1 0-16,-2 0 3 15,1-2-1-15,-1 1-2 0,-1-3 3 16,-2 0 6-16,-3 1 4 16,1-1 1-16,-6-1-4 15,-1 4-2-15,-3-2 5 16,-4 0 1-16,-1 0 5 16,-1-3 4-16,-3-2 1 15,-2-4 1-15,-1-4 1 16,-1-1-3-16,0-3-10 15,-3-2-3-15,0-2-7 16,0-1 2-16,0 0 1 16,0-1-2-16,-3 1-3 15,-4 1 7-15,-2 1 0 16,-6 1 1-16,0 1-7 0,-7-1-2 16,-2 2 1-16,-4 0-2 15,-1 1 1-15,-7 0-1 16,0 1-2-16,-3 1 1 15,1 1-2-15,-2 4-6 16,1 2 0-16,3 3 7 16,1 4-7-16,4 1 5 15,0 3-4-15,-1 2 4 16,4-1 1-16,-2 3-6 16,2 1 5-16,0 2-4 15,-4 1-1-15,-1 0 5 16,-5 0-5-16,-1 0 1 0,-4 5-1 15,-3 2 1 1,-1 2 4-16,-2 2-6 0,3-2 0 16,0 2 1-16,5-1 0 15,3 0 0-15,5 0 5 16,5-2-6-16,5 2 0 16,2-2 0-16,2 4 1 15,5-2-1-15,0 5 0 16,1 2 0-16,3 6-1 15,0 5 0-15,2 8 0 16,2 4 0-16,3 7 0 16,3 1 1-16,0 2 0 15,0-2 0-15,5-3-6 16,7-6 6-16,4-3 0 16,1-5 0-16,3-6 0 0,3-1 0 15,-1-7-1-15,-1-4-9 16,3-3 10-16,-2-3-8 15,2-3 7-15,-3-4-62 16,1 0-81-16,2-5-116 16,-6-4-246-16,-6-3-320 0</inkml:trace>
  <inkml:trace contextRef="#ctx0" brushRef="#br0" timeOffset="199100.9858">19396 6411 1058 0,'0'0'253'15,"0"0"51"-15,0 0-67 16,0 0-87-16,0 0-43 16,0 0-51-16,0 0 32 15,69 2-6-15,-28-2-33 16,6-9-31-16,0 1-5 15,-2-1-12-15,0 1-1 16,-2-4-182-16,-11 2-165 16,-12 0-400-16</inkml:trace>
  <inkml:trace contextRef="#ctx0" brushRef="#br0" timeOffset="199384.4175">19410 6138 1363 0,'0'0'305'0,"0"0"-50"15,0 0-106-15,0 0-16 16,0 0-51-16,-71 79-2 16,46-28-28-16,0 7 5 0,5 2-5 15,10-1-12-15,10-6-6 16,3-5-22-16,24-9-2 15,27-6 2-15,36-13-10 16,43-18-1-16,25-7 5 16,3-31-6-16,-8-10-72 15,-31-4-115-15,-36 11-315 16,-23 5-603-16</inkml:trace>
  <inkml:trace contextRef="#ctx0" brushRef="#br0" timeOffset="207916.1102">20716 8320 940 0,'0'0'386'0,"0"0"-159"0,0 0-118 16,0 0-36-16,0 0 10 16,0 0 7-16,46-13-2 15,-19-3-32-15,5-3-32 16,2-3-21-16,0 1-3 16,8-2-105-16,-11 3-141 15,-8 4-326-15</inkml:trace>
  <inkml:trace contextRef="#ctx0" brushRef="#br0" timeOffset="208103.8441">20701 8470 1295 0,'0'0'222'0,"0"0"-146"16,0 0-36-16,0 0-12 15,103-67 10-15,-57 29-38 16,19-20-9-16,-13 8-197 16,-10 7-358-16</inkml:trace>
  <inkml:trace contextRef="#ctx0" brushRef="#br0" timeOffset="208327.7372">20864 8006 1498 0,'0'0'255'15,"0"0"-135"-15,0 0-50 16,0 0-43-16,0 0 84 16,119 16-2-16,-59 2-37 15,-2 12-23-15,-10 21-25 16,-36 36-24-16,-63 46-28 15,-22-13-336-15,-39-4-1037 0</inkml:trace>
  <inkml:trace contextRef="#ctx0" brushRef="#br0" timeOffset="236989.6172">20794 16547 104 0,'0'0'159'16,"0"0"-38"-16,0 0-14 15,0 0 73-15,0 0 47 16,0 0-48-16,-66-27-59 15,64 25 0-15,2 2 6 16,0 0-17-16,0 0-17 16,0 0-13-16,8 0-19 15,8 6 49-15,5 4 1 16,6 3-7-16,5 1 0 16,4-2-14-16,2 1-20 0,1-1-20 15,1 0-7 1,2-1-9-16,0 0-1 0,1 0-9 15,0-3-1-15,-2 0 0 16,0 1-1-16,-2-2-2 16,0-2 2-16,-2 2-7 15,2-4-2-15,-2 0-3 16,-1 1-1-16,0-2-2 16,1 1 2-16,3 1-1 15,1-3-5-15,1 1 4 16,2-2 0-16,1 0-5 15,3 0 7-15,1 0-2 16,-1 0 3-16,1-2-8 0,-4 1 8 16,1-3-8-16,-4 1 0 15,-3 3 1-15,-1 0-1 16,-2 0 0 0,-2 0 0-16,1 0-1 0,0 0 1 15,2 0-1-15,2 0 2 16,3 0 4-16,1 0-6 15,2 0 0-15,1-2 2 16,2 1-2-16,3-3 1 16,1 2 1-16,2-5 4 15,1 1-6-15,3-1 1 16,3-2 0-16,0-1 7 16,2 0-2-16,0 0-6 0,-1 2 6 15,-2 0-5 1,0-1 0-16,-1 1 5 0,0 1-6 15,-1 2 1-15,-2-2 0 16,1 1 5-16,1 1-5 16,-1 1-1-16,-2 1 0 15,3-4 0-15,-1 5 1 16,1 1 0-16,0 1 0 16,0 0 0-16,1 0 0 15,-3 0 0-15,2 0 1 16,-4 0-1-16,1 0 0 15,1 0 0-15,-3 0-1 16,-2 0 1-16,3 0-1 16,-1 0 1-16,-1 0-1 15,-1 1 0-15,0-1 0 0,-2 2 1 16,-2-2-1-16,-1 2 0 16,-5-1 1-16,-2 3-1 15,0-4 1-15,-2 1 0 16,-1 1 0-16,2-1 0 15,1 0 1-15,3 1-1 16,2 0-1-16,3-2 8 16,4 1-7-16,0 1 5 15,1-1 0-15,-1-1 0 16,-3 2-6-16,-1 0 2 16,-3-1-1-16,-1-1 12 15,-3 2-7-15,-3-2 2 16,-1 0 1-16,-2 0-2 15,-2 0 4-15,-7 0-2 0,1 2-2 16,-4-2 1-16,-1 0-7 16,-5 1 10-16,3-1-2 15,2 0 4-15,0 0 4 16,5 0-8-16,0 0 3 16,3-3-5-16,1 1-6 15,-2-3 7-15,-1 1-1 16,-1 0-6-16,-4 0 8 15,-2-1-8-15,0 0 7 16,-7 0 5-16,-2-5 7 16,-1 0 5-16,-2-3 5 15,-1-4-10-15,-1-4-11 16,0-3 1-16,-3-3-2 0,0-4-1 16,-2-2 1-16,-1-4-1 15,0-4 8-15,0 4-1 16,0-3 1-16,-6 1-2 15,-7 1 2-15,0-4 0 16,-5 3-3-16,0 1-3 16,-3 1-9-16,-1 4 0 15,-1 1 0-15,-1 3-14 16,-1 2-3-16,-3 3 10 16,-4 1 1-16,1 2 0 15,-3 3 5-15,1 1-13 16,-3 3-2-16,2 1 2 15,0 3 2-15,-1-2 2 0,-1 3-1 16,-1 1 5-16,-6-1 0 16,-4 3-1-16,-3 0-5 15,-7 0 6-15,-2 0 5 16,-7 1-8-16,-16-3-6 16,-15 1 3-16,-18 0-8 15,-3 0-5-15,6 2 14 16,8 1 10-16,15 1 0 15,14 0-53-15,14 0 41 16,13 1 13-16,5 1 1 16,-8 0 9-16,-9 0-9 15,-5-1-1-15,1 2 0 0,-2 0-1 16,0 0-9-16,-4 0 1 16,0 5 0-16,-3 4 0 15,-5 1 1-15,-11 3-14 16,-14 2 13-16,-15 4 9 15,2-2-1-15,20-5 0 16,25-2 1-16,22-3-12 16,3 0 3-16,-6-3-4 15,-7 4 5-15,-4-1 7 16,5 0 1-16,4-3-1 16,4-1 1-16,5-2 0 15,-1-1 0-15,1 0 0 16,0 0-9-16,-1 0 2 15,-2 0 1-15,-1 0-6 16,-3 0-6-16,-5 0 11 0,-1 0-2 16,-2 0 3-16,-1 0-2 15,0 3-8-15,-2 0 0 16,1 0 16-16,-1 4 0 16,-1-2 0-16,0 2-23 15,-1 2 0-15,4 0 16 16,0 1-4-16,3-2 10 15,3 3 0-15,4-5-11 16,6-3-16-16,5 1 10 16,6-4 12-16,6 0 6 15,2 0 0-15,2 0 0 16,-3-6 1-16,-2-2 8 16,-6-2-8-16,-5 1-1 0,-2 2-22 15,-4-2-21-15,-2 4 15 16,-1-1 19-16,3 2 1 15,0 1-8-15,2 1 7 16,0-3-9-16,3 3-10 16,1-3 0-16,0 1 12 15,4 0-1-15,2-3-15 16,2 2 3-16,3 0 0 16,-1-1 2-16,2 0 9 15,-2 3-7-15,-2 2-4 16,-2 1 15-16,-5 0 14 15,-5 0-16-15,-1 4-8 0,-3 6-36 16,2 2 21-16,-2 2 25 16,3 0 2-16,2 0-1 15,3 2 11-15,4-2-8 16,3 4 9-16,5-1 0 16,1 1 0-16,3 2-8 15,3 2 9-15,3 3 0 16,2 3 8-16,4 1-8 15,3 7 0-15,3 0 11 16,6 6 5-16,0-1 12 16,2-1 4-16,11 1 20 15,8-1 5-15,3 1-12 16,9-3 17-16,8 0-6 0,4-5 1 16,7 0-4-16,2-3 2 15,2-6-10-15,0-3-2 16,2-5-1-16,0-4-2 15,0-3 2-15,-1-5 1 16,-2-3-16-16,-3-1-9 16,-2 0-6-16,-4 0-3 15,-4-2-9-15,-6-5 7 16,-5 2-6-16,-6 1 5 16,-6 0-5-16,-5 0 6 15,-4 4-6-15,-5 0-1 16,-4 0 0-16,-1 0 0 15,0 0-8-15,0 0 7 16,0 0-15-16,0 0-10 16,0 0-119-16,0 0-171 0,-8 0-408 0</inkml:trace>
  <inkml:trace contextRef="#ctx0" brushRef="#br0" timeOffset="241072.011">23643 17541 563 0,'0'0'166'0,"0"0"-27"15,0 0 70-15,0 0-3 16,0 0-74-16,0 0-52 16,-12-2-13-16,25 2 43 0,6 2 17 15,6 5 2-15,4 3-41 16,8-3 7-16,5 3-3 15,6 2-11-15,7 0-14 16,20 4-14-16,14 3-16 16,20 1-7-16,6 0-8 15,-5-6 5-15,-10-4-8 16,-9-4-5-16,-1-6 2 16,-4 0-3-16,-14 0 5 15,-12 0-7-15,-14 0 0 16,-6 0 1-16,9 0-1 15,8 0-1-15,10 0 2 16,12 0 22-16,15 0-20 0,17 0 8 16,3 0-7-16,-6 0 2 15,-10 0 5-15,-14 1-7 16,-1 2-14-16,-12-2 9 16,-12 1-4-16,-10 0-5 15,-4 0 5-15,7 1-5 16,9-1 1-16,7 1 5 15,0-3-6-15,-1 0 5 16,-1 0 3-16,1 0-3 16,-1 0-5-16,1-3 5 15,-2-2 2-15,1-1-8 16,1 1-1-16,3-3 1 0,2 2-1 16,0 0 2-16,0-4-1 15,0 6 0 1,-2-1 1-16,2-2 0 0,-5 3-1 15,0-2 1-15,-1-2 0 16,-1 2 1-16,2 0-1 16,-4-2 0-16,0 2 12 15,-1-4-7-15,-1 1-4 16,-1-1-2-16,0 3 1 16,-2-3 9-16,-3 0-1 15,-1 1 5-15,-3 0-2 16,-1 0 3-16,-3-2 1 15,0 0-2-15,-2-3-2 0,0 2-2 16,-2-2 5 0,1-4-3-16,-3 1 4 0,-1-1-5 15,-2-1 1-15,0-1 3 16,-2 1-3-16,-3-3-3 16,0-1 1-16,-3 0 5 15,-2-2-7-15,-3-2 8 16,1-3-14-16,-4 0 10 15,-3-3-5-15,-3 1-1 16,-5 1 8-16,-5 2-4 16,-6-1 5-16,0 1-4 15,-3-2 13-15,-14-2-8 16,-3 1-10-16,-7 0 6 16,-1 1-6-16,-5 1-4 15,-3 4-1-15,-2 2 5 16,-4 2-4-16,0 5-1 15,-4-2 1-15,1 5 5 0,-1 1-7 16,1 2 1-16,-4 1 1 16,0 4 4-16,-2-1-6 15,-3 0 1-15,-1 4-1 16,-3-2 0-16,0 2 0 16,0 0 1-16,-2 0 1 15,3 3-1-15,-1-4 0 16,4 3 0-16,1-2 0 15,2 2-1-15,1-1 0 16,0 2 0-16,-1-1-6 16,0 1 6-16,-4 0 1 0,-1 0-1 15,-3 0 1 1,3 0-1-16,-1 0 1 0,5 0-1 16,-2 3-1-16,2 0 1 15,-2 1 1-15,2 1 0 16,-3 1-1-16,-2 2 1 15,1-3-1-15,-4 2 0 16,0-2-1-16,-1 2 0 16,-2-2-1-16,1-2-7 15,-2-2 1-15,1-1 6 16,3 0 1-16,1 0 0 16,2 0 0-16,3-1 0 0,3-4 0 15,2 0 1 1,0 0-1-16,1 2 1 0,-2 0-1 15,-1 0 1-15,-3 0 0 16,-3 0 1-16,2 1-1 16,-3 0 0-16,2 1 1 15,-1-1-1-15,0 1 1 16,-1-1 0-16,-2-1-1 16,0 2-7-16,-2-1-21 15,-1 2 1-15,2 0 16 16,0 0 10-16,4 0-11 15,2 0 6-15,5 0 0 16,3 0 4-16,1 0-5 16,1 0 1-16,1 0 5 15,2-3 0-15,-1 3-7 0,2 0 7 16,2-2-1-16,2-1-5 16,0 0-2-16,0 0 7 15,1 0-8-15,-2-4-7 16,0 2-2-16,2 0 1 15,-3-2 7-15,0 1 5 16,-2 0-3-16,-1 0-9 16,0 2 9-16,-1 1-1 15,4 1-12-15,1-1 21 16,6 1-9-16,-1 2 2 16,7 0 7-16,3 0-10 15,-1 0 4-15,3 0-4 16,3 0 1-16,-1 0-1 15,-2 0 2-15,3 0-1 0,-4 0-2 16,-1 0 6-16,1 0 4 16,-1 0 1-16,0 0 0 15,-1 0 0-15,3 0 1 16,-3 0 0-16,0 0 0 16,2 0 0-16,1 0 1 15,1 0-1-15,5 0 1 16,-1 0-1-16,4 0-1 15,-3 0-12-15,2 0-3 16,-2 0 7-16,-2 0-5 16,0 0 1-16,-3 0 1 15,4 2 4-15,-2 1 1 16,1 1-2-16,0-1 1 16,-1 4 7-16,0 2-7 0,2-1 7 15,0 1-5 1,-1 4 5-16,2 2 1 0,-3 1 1 15,1 2-1-15,1 6 0 16,1-1 1-16,0 2-1 16,6 3 1-16,2 2 1 15,1-1 4-15,6 4-5 16,0-3 17-16,0 2 7 16,0 2 2-16,6 2 3 15,0 0-17-15,1 0 8 16,2 5-3-16,1-4 5 15,0 0 2-15,0 1 1 0,3-5 20 16,-1-3-16-16,2 0 4 16,-1-2-4-16,2 0-3 15,-1-5-6-15,0 1 0 16,0-5-4-16,-1 1 2 16,4-4-2-16,-2 1-2 15,-1-2-5-15,2-1 5 16,-3-3-8-16,-1-2 1 15,1-1-1-15,1-2-6 16,2-4 13-16,2 1-4 16,3-1 1-16,0 1-10 15,0-3 5-15,1 1 2 16,-1-1-8-16,-3 0 0 16,0 0 0-16,-1 0 0 15,-2 0 0-15,3-11-21 0,0 1-62 16,14-19-111-16,-4 5-146 15,-4 0-530-15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18:39.196"/>
    </inkml:context>
    <inkml:brush xml:id="br0">
      <inkml:brushProperty name="width" value="0.05292" units="cm"/>
      <inkml:brushProperty name="height" value="0.05292" units="cm"/>
      <inkml:brushProperty name="color" value="#FF0000"/>
    </inkml:brush>
  </inkml:definitions>
  <inkml:trace contextRef="#ctx0" brushRef="#br0">15930 2691 1252 0,'0'0'306'0,"0"0"-112"0,0 0-39 15,0 0-16-15,0 0-33 16,0 0-22-16,16-9-28 16,14-10-22-16,11-4-14 15,11-8-7-15,6-5 0 16,4-3-13-16,1 0-10 16,-5-1-105-16,0-6-132 15,-15 10-368-15,-18 9-484 0</inkml:trace>
  <inkml:trace contextRef="#ctx0" brushRef="#br0" timeOffset="177.1121">15973 2750 1227 0,'0'0'395'16,"0"0"-280"-16,0 0-84 15,0 0 48-15,89-7 22 16,4-40 38-16,44-29-45 15,21-14-63-15,2-6-31 16,-44 26-192-16,-43 25-678 0</inkml:trace>
  <inkml:trace contextRef="#ctx0" brushRef="#br0" timeOffset="7388.0165">5629 4771 491 0,'0'0'60'0,"0"0"-35"15,0 0 100 1,0 0 82-16,0 0 0 0,-88 43 21 16,76-38 41-16,12-3-34 15,0-2-24-15,3-8-22 16,24-17 2-16,22-26 18 15,32-40-34-15,32-34-45 16,11-15-55-16,-2 6-38 16,-9 17-7-16,-13 24-30 15,3 6 1-15,-19 20 5 16,-17 15-6-16,-24 17-1 16,-15 10-14-16,-5 6-38 15,-8 6-103-15,-15 13-69 0,-21 7-112 16,-19 15-459-16</inkml:trace>
  <inkml:trace contextRef="#ctx0" brushRef="#br0" timeOffset="7770.1672">5569 4244 1043 0,'0'0'273'0,"0"0"-75"16,0 0 23-16,0 0-60 0,3-73-24 16,0 65-23-1,0 5-46-15,0 3-26 0,2 0-33 16,1 15-3-16,4 15 30 16,-3 23 35-16,-1 28-21 15,-4 21 1-15,-2-4-13 16,0-19 11-16,0-26-10 15,0-19-12-15,3-2-26 16,6-3 13-16,7-4-2 16,2-12 7-16,9-12 11 15,7-1 7-15,8-23 8 16,12-13-2-16,5-8-20 16,7-10-17-16,6-2-5 15,-1 3-1-15,1 9-77 16,17 12-147-16,-17 15-394 0,-17 10-867 15</inkml:trace>
  <inkml:trace contextRef="#ctx0" brushRef="#br0" timeOffset="8725.6222">9774 8003 586 0,'0'0'185'0,"0"0"45"16,0 0-10-16,0 0-1 16,0 0 9-16,0 0-21 15,-64 6-37-15,64-6-62 16,9 0-46-16,30-3-5 16,41-14 56-16,47-10 28 15,25-4-21-15,10-3-9 16,-5 5-19-16,-19 8-16 15,-1 7-22-15,-9 10-15 16,-15 4-19-16,-25 0-7 16,-27 0-13-16,-20 10 0 15,-13 1-28-15,-3 9-116 16,-22 24-117-16,-3-6-324 0,-10-1-638 16</inkml:trace>
  <inkml:trace contextRef="#ctx0" brushRef="#br0" timeOffset="9203.4905">9996 8875 1303 0,'0'0'199'16,"0"0"-4"-16,0 0 17 16,0 0 4-16,0 0-19 15,0 0-75-15,0 0-46 16,101-12 19-16,7 2 17 16,14 1-5-16,-2 7-26 0,-12 2-8 15,-15 4-9-15,-17 8-20 16,-12 2-20-16,-16-5-5 15,-6 0-11-15,5 1-8 16,1 1-5-16,1 0-13 16,-11-1-88-16,-22-9-105 15,-11-1-158-15,-7 0-533 0</inkml:trace>
  <inkml:trace contextRef="#ctx0" brushRef="#br0" timeOffset="19585.6581">16130 4630 910 0,'0'0'210'0,"0"0"-74"15,0 0 52-15,-83-14 6 16,73 23-69-16,9 32-30 16,1 45 3-16,23 62-31 15,15 47 69-15,14 39 10 16,5 21-30-16,-4 6-27 16,-5 18-31-16,-6 3-12 15,-8-4-10-15,-7-13-21 0,-3-14 14 16,0-16 3-1,0-16 17-15,-1-23-12 0,-5-15-16 16,-1-26-3-16,-7-21-18 16,0-21 6-16,-1-15-5 15,-1-28 0-15,-2-19 0 16,1-17 1-16,-4-10 10 16,3-2-11-16,3-5-1 15,8-1 2-15,4-13-1 16,13-3 0-16,30-20 5 15,45-32-4-15,67-29 5 16,53-20-1-16,42-15-5 16,36-5 71-16,12 2 3 15,31-4 9-15,20-5 0 16,13 0-5-16,-2 3-13 0,-6 7-15 16,-16 6-14-16,-20 7-14 15,-26 10 5-15,-21 7-4 16,-22 9-16-16,-31 16 22 15,-41 10 16-15,-59 18-20 16,-56 15-26-16,-44 12-23 16,-30 8-31-16,-9 0-49 15,-59 0-14-15,-7 0-191 16,-22 0-485-16</inkml:trace>
  <inkml:trace contextRef="#ctx0" brushRef="#br0" timeOffset="21028.8637">18019 4864 955 0,'0'0'317'0,"0"0"-15"15,0 0 4-15,0 0-21 16,0 0-78-16,0 0-93 16,-55 40-60-16,27 34-16 15,-1 4-3-15,4-5-12 16,3-9-15-16,7-16-2 16,-1 4-6-16,-1 1 0 0,4-7-64 15,1-13-95 1,3-14-97-16,-6-24 4 0,3-17-245 15,-1-12-234-15</inkml:trace>
  <inkml:trace contextRef="#ctx0" brushRef="#br0" timeOffset="21185.7751">17655 5015 861 0,'0'0'352'16,"0"0"-22"-16,0 0-104 16,0 0-65-16,0 0-28 15,0 0 17-15,117 0-32 16,-59 35-41-16,9 7-39 15,2 0-18-15,14 8-5 16,16 1-15-16,10-9-101 16,-20-11-292-16,-22-19-563 0</inkml:trace>
  <inkml:trace contextRef="#ctx0" brushRef="#br0" timeOffset="21394.2428">18515 4699 1776 0,'0'0'292'0,"0"0"3"16,0 0-132-16,0 0-90 16,0 0 63-16,-21 110-17 15,35-32-38-15,2 1-41 16,0-9-22-16,-4-10-12 16,-3-15-6-16,1 4-33 15,-2-2-118-15,-7-13-66 16,-7-24-162-16,-15-10-234 0,-7 0-614 15</inkml:trace>
  <inkml:trace contextRef="#ctx0" brushRef="#br0" timeOffset="21545.3182">18353 5015 1283 0,'0'0'263'0,"0"0"-84"16,0 0 44-16,123 35 6 15,-25-22-53-15,25 3-32 16,-7 0-58-16,-24 3-48 15,-34 2-38-15,-10 23-29 16,-9-3-261-16,-13-1-769 0</inkml:trace>
  <inkml:trace contextRef="#ctx0" brushRef="#br0" timeOffset="21771.7459">18203 5659 2027 0,'0'0'256'16,"0"0"-150"-16,0 0-47 15,-30 71 17-15,23-29 48 16,2 8-44-16,1 6-39 16,-1 5-28-16,-1 1-13 15,-4-3-19-15,-1-3-105 0,-15-7-147 16,2-15-323-16,-6-18-348 15</inkml:trace>
  <inkml:trace contextRef="#ctx0" brushRef="#br0" timeOffset="21942.1976">17881 5828 1410 0,'0'0'269'0,"0"0"10"15,85-7-48-15,-20 7-19 16,26 4-43-16,23 21-29 15,3 8-70-15,-4 6-52 16,-11 3-18-16,-14-3-10 16,-15-14-149-16,-22-11-382 15,-23-14-947-15</inkml:trace>
  <inkml:trace contextRef="#ctx0" brushRef="#br0" timeOffset="22146.071">18810 5450 1918 0,'0'0'273'0,"0"0"-54"16,0 0-94-16,0 0-76 15,0 0 25-15,-21 95 1 16,29-47-23-16,3 5-28 16,0 0-17-16,-2 0-7 15,1-6-6-15,-4-7-107 16,-6-5-101-16,0-12-289 15,-4-13-242-15</inkml:trace>
  <inkml:trace contextRef="#ctx0" brushRef="#br0" timeOffset="22304.8672">18601 5615 1445 0,'0'0'212'0,"0"0"-22"15,128-20 22-15,-28 7 41 16,12 2-102-16,-16 2-69 15,-26 6-32-15,-26 3-30 16,0 0-20-16,-7 8-121 16,-16-4-545-16</inkml:trace>
  <inkml:trace contextRef="#ctx0" brushRef="#br0" timeOffset="22775.7464">16877 4550 1196 0,'0'0'239'16,"0"0"81"-16,0 0-36 0,0 0-54 16,0 0-73-16,0 0-73 15,0 0-21-15,-72 56 1 16,89-16-5-16,13 5-8 16,10-6-14-16,11-6-10 15,7-11-6-15,1-14-10 16,-1-8 2-16,-6-13-2 15,-8-15-2-15,-13-9-3 16,-11-10 2-16,-14-5-2 16,-6-7 0-16,-20-1-6 15,-17 0 0-15,-12 7-1 16,-5 11-6-16,-1 21 6 16,3 19-26-16,5 13-24 15,10 25-8-15,16 12 12 16,18 5-33-16,40 11-96 0,20-13-159 15,12-20-375-15</inkml:trace>
  <inkml:trace contextRef="#ctx0" brushRef="#br0" timeOffset="23145.0713">17956 4050 1285 0,'0'0'319'15,"0"0"-46"-15,-83 7-28 0,59 7-90 16,12 10-35 0,8 8-44-16,4 9-29 0,13 9-14 15,19 6-3-15,10 0-5 16,11-8 2-16,8-9-14 16,4-11 4-16,-1-15-8 15,-3-13-8-15,-6-10 5 16,-7-24 2-16,-14-7 0 15,-12-13-7-15,-13-5 6 16,-9-14-5-16,-22 4 4 16,-14 2-6-16,-10 8-1 15,3 23 1-15,-6 14-8 16,5 22-6-16,8 16-6 16,11 29 2-16,17 11-12 15,8 7-66-15,47 14-134 0,54 12-122 16,-5-16-313-16,-1-17-511 15</inkml:trace>
  <inkml:trace contextRef="#ctx0" brushRef="#br0" timeOffset="23460.0215">18963 4233 1470 0,'0'0'245'0,"0"0"56"16,0 0-126-16,0 0-52 15,-71 99-55-15,89-26-15 16,19 0-8-16,8-6-8 16,7-8 9-16,0-17-18 0,6-2-8 15,4-5-4 1,-7-17 9-16,-9-18 24 0,-4-9 17 16,-9-38-11-1,-15-26-23-15,-18-28-19 0,-29-10 1 16,-14 18-7-16,-6 23-5 15,15 34 6-15,2 20-8 16,-4 13 0-16,-13 15-12 16,-5 48-14-16,14 44-87 15,27 18-39-15,13-18-160 16,16-26-376-16</inkml:trace>
  <inkml:trace contextRef="#ctx0" brushRef="#br0" timeOffset="23773.9473">19765 5407 1872 0,'0'0'235'0,"0"0"-83"0,-13 93-97 15,21-14 41-15,19 1 17 16,3-7-40-16,9-9-27 15,1-24-19-15,8-4-11 16,4-5 0-16,-6-23 14 16,-3-8 14-16,-6-44 17 15,-5-32-21-15,-17-33-13 0,-15-14-8 16,-9 14-11 0,-19 31-2-16,-1 35-6 0,1 25 0 15,-11 14 0-15,-25 17-52 16,-55 84-121-16,11 3-203 15,1 12-551-15</inkml:trace>
  <inkml:trace contextRef="#ctx0" brushRef="#br0" timeOffset="24097.8793">19378 6631 1739 0,'0'0'221'16,"0"0"-90"-16,-40 121-18 15,37-41 57-15,3-3-32 16,4-5-38-16,16-13-30 16,1-20-25-16,4-3-24 15,5-5 1-15,0-20-3 16,0-11 4-16,-2-25-2 15,-3-15-6-15,-7-14-6 16,-10-5-2-16,-8-1-6 16,-14 2 0-16,-23 12-1 15,-27 11-57-15,-35 24-78 16,-45 24-127-16,15 19-319 16,10 10-570-16</inkml:trace>
  <inkml:trace contextRef="#ctx0" brushRef="#br0" timeOffset="24428.778">17802 7185 1562 0,'0'0'196'15,"0"0"-96"-15,0 0 51 0,0 0 32 16,-26 94 7-1,26-31-52-15,0 1-24 0,8 3-18 16,8 2-26-16,7-15-18 16,5 1-9-16,5-11-13 15,4-17-13-15,2-12-2 16,-2-15-6-16,-4-8 0 16,-8-22-3-16,-14-15-6 15,-11-13-9-15,-29-14-30 16,-48-17-27-16,-41-10-40 15,-16 6-58-15,1 20-116 16,17 27 60-16,42 26-488 16,16 9 12-16</inkml:trace>
  <inkml:trace contextRef="#ctx0" brushRef="#br0" timeOffset="24772.8176">16907 6571 1558 0,'0'0'197'0,"0"0"-60"16,0 0 38-16,0 0-75 15,0 0 46-15,17 77 4 16,9-34-39-16,7 4-32 16,5-5-25-16,1-7-24 15,0-8-12-15,0-13-9 16,-7-9-2-16,-6-5 2 15,-7-15 0-15,-9-17 6 16,-10-12-8-16,-8-21-6 16,-34-23-1-16,-28-18-1 0,0 8-17 15,7 23-10-15,20 29 7 16,18 26 4-16,-2 5-8 16,-2 7-20-16,1 8-43 15,7 0-39-15,9 12-62 16,12 18-112-16,0-7-319 15,11-6-634-15</inkml:trace>
  <inkml:trace contextRef="#ctx0" brushRef="#br0" timeOffset="25118.5819">17232 5771 1324 0,'0'0'255'0,"0"0"31"0,0 0-43 16,0 0-64-16,0 0-38 16,-62 100-43-16,62-61-18 15,5 4-7-15,16 1-7 16,8-2-22-16,9-5-14 16,4-6-15-16,7-11-9 15,-3-10 2-15,-3-10-1 16,-10-4-1-16,-10-19 3 15,-13-11-3-15,-10-8-4 16,-15-6-1-16,-23-4-1 0,-28-7-19 16,0 9-38-16,-7 7-19 15,6 7 31-15,17 22-4 16,2 6-18-16,10 8-34 16,10 17-102-16,10 7-129 15,8-3-380-15</inkml:trace>
  <inkml:trace contextRef="#ctx0" brushRef="#br0" timeOffset="25478.0467">17071 5240 1094 0,'0'0'210'15,"0"0"-20"-15,0 0 18 16,0 0-86-16,0 0-29 16,0 0 23-16,-30 99-6 15,49-55-32-15,5-2-39 16,4-6-17-16,4-11-3 16,-4-10-4-16,0-13 0 15,-5-2-2-15,-4-19 12 16,-7-12-10-16,-3-11-4 15,-9-6-10-15,0-1 1 16,-15-5 5-16,-8 2-7 16,-7 1-1-16,2 8-1 15,5 10-34-15,7 13-41 0,11 18-28 16,6 7-206-16,17 15-238 16,7-2-256-16</inkml:trace>
  <inkml:trace contextRef="#ctx0" brushRef="#br0" timeOffset="27342.2114">17787 4642 514 0,'0'0'179'16,"0"0"47"-16,0 0-9 16,0 0-47-16,-84-24-18 15,66 24-15-15,0 0-35 16,-1 15-15-16,1 9-5 15,-3 7 10-15,-3 8 18 16,-1 8-8-16,1 6-12 16,-1 6-3-16,2 4-7 0,3 1-1 15,6 1-9-15,3-2-3 16,3 1-6-16,6-2-15 16,2 0-7-16,0 1-11 15,15 1-2-15,2 1-5 16,6 2 0-16,3 1-4 15,0-3 0-15,1 2-4 16,-1 1 2-16,-2 0-3 16,0 0 0-16,-1-1-4 15,-2-2 1-15,-1-4-2 16,-1-5 1-16,-1-2 5 16,1-3-2-16,1-2-4 15,-1-2 4-15,7 0-4 16,0-2-6-16,4 0 5 0,2 0-5 15,2-4 0-15,2 1 1 16,4-3 10 0,-1-3-12-16,0-5 6 0,0-5-5 15,-1-7 0-15,-1-5 0 16,-1-8-1-16,3-2 1 16,-2-4 5-16,2 0-5 15,1-9 0-15,2-1 0 16,0-1 0-16,-2 1 0 15,2 2 0-15,-2 1 0 16,2 0 0-16,-5-1 0 16,0-2 0-16,-1-2 0 15,-4-1 5-15,-3-2-6 16,0-1 0-16,-2-2 1 0,-1 1 0 16,0 0-1-16,-1 0 1 15,-1 0-1-15,0 0 0 16,0 0 1-16,-1-2 0 15,-1 2 0-15,1 1 0 16,0-2 0-16,0-1-1 16,0 2 1-16,1-3 1 15,-3 3-2-15,-1-2 1 16,-1 2 0-16,-3 0 0 16,-1 1-1-16,0 1 1 15,-2 0 0-15,0-2 0 16,1 0-1-16,-2 1 1 0,1-2-1 15,-1-1 1 1,2 0 0-16,-5 2 0 0,0-2-1 16,-1-1 1-16,-2 0-1 15,0-3-1-15,0 1 1 16,-1-4 0-16,2 2 1 16,-2-1-1-16,-1-1 0 15,-2 1 1-15,-1 0 0 16,-1-3-1-16,0 1 0 15,0-2 1-15,0-2 0 16,-4-1 0-16,-1-4 0 16,-2-1-1-16,3 3 0 15,-1-3 0-15,0 0 0 0,-1-1 1 16,0 1 1 0,-1-1-2-16,0-2 0 0,-2 2-1 15,-3 1 1-15,3-1-1 16,-2 4-5-16,1 2 6 15,-1 6 1-15,2 0 0 16,-2 6 1-16,-1-2-1 16,-1 0 6-16,0 2 4 15,0-3 5-15,0 1-2 16,2-2-2-16,-1 2 1 16,0-1-1-16,0 2 0 15,0-1 2-15,-1 1-5 16,1-1-8-16,-5 1 10 15,1-1-10-15,0-3 5 16,-4 2-5-16,1-2 5 0,-4-2-5 16,3 1 0-16,-4 2 5 15,3 0-5-15,-3 2 1 16,0 0 5-16,-1 2-5 16,1 1-1-16,-3 0 5 15,0 4 0-15,-1-1-5 16,-2 2-1-16,-1 1 2 15,-4 3 7-15,1-2-8 16,-1 4 0-16,2 1 9 16,0 3-9-16,1-1 0 15,3 2 5-15,2 3-4 16,0 0 4-16,3 0-6 0,0 0 1 16,0 0-1-1,1 0 1-15,0 5-1 0,1-1 2 16,-2 3-1-16,2-1 5 15,0-3 0-15,2-1-4 16,-1 0 11-16,1-2-5 16,-1 0 2-16,2 0-4 15,1 0 0-15,-1 0 0 16,0 0-4-16,0 0 5 16,0 3 1-16,-2-1-7 15,2 1 1-15,-2 1 4 16,0 1-5-16,2 0 7 15,-4 2-8-15,3-3 0 0,-2 4 0 16,3-2 1 0,0 2 1-16,2-1-1 0,1-2 0 15,2 3-1-15,0 0 0 16,-1 1 0-16,-2 1 0 16,1 0 0-16,0 2 0 15,0 0 0-15,2 0-1 16,3-1 1-16,1-3-1 15,1 1 0-15,1-1 1 16,2-1 1-16,0-1-1 16,-1 1-2-16,1 3-11 15,0 4-52-15,-12 8-122 16,3-4-368-16,-7-7-1211 0</inkml:trace>
  <inkml:trace contextRef="#ctx0" brushRef="#br0" timeOffset="40795.5619">3126 16549 522 0,'0'0'274'0,"0"0"-80"15,0 0 24-15,0 0-22 16,0 0-28-16,0 0-32 16,-14 12-19-16,20-11 7 15,11 5 46-15,13 0-31 0,7 3-24 16,12 3-6-16,8-3-41 15,6-1-25-15,2 1 24 16,1-1-7-16,5 0-9 16,-2-4-11-16,3 0-6 15,1-1 1-15,-2-2-7 16,4-1-7-16,-5 0 1 16,0 0 5-16,-7 0-6 15,-5 0-10-15,-4 0 7 16,-1-3 0-16,0 1 7 15,3-4-4-15,4 0-3 16,4-2-3-16,3-1 0 16,0 0-5-16,3-2 1 15,1 2-2-15,0-1-9 0,2 4 8 16,-4-2-7-16,5 3-1 16,-5 2 15-16,0 0-3 15,-4 1 0-15,1 2 1 16,-5-1-2-16,-3 1 8 15,3-1-5-15,-1-2-13 16,1-1 16-16,3 1-16 16,2-2 17-16,1 0-6 15,2 1-2-15,-4-4 2 16,2 4-12-16,-1-6 17 16,0 2-11-16,-1-3 10 15,5-1-7-15,-1 1 11 0,3 1-8 16,-1-1 4-1,4 2 1-15,-2 2-1 0,0 1 7 16,0-1-4-16,1 2 5 16,-2 1 0-16,0-2-3 15,4 0 2-15,-3 1 1 16,3-1-9-16,-3 1 6 16,0-1 4-16,2 1-1 15,-3 2-6-15,-1 1 12 16,-5 1-12-16,-5-1 3 15,-5 2 6-15,-5 0-10 16,-8 0 2-16,-5 0-5 16,-7 0 7-16,-3-1-14 15,-5-1 5-15,-4 1 3 0,-4-1-6 16,-4 0 0-16,-3 1-8 16,-2-2-1-16,-3 3 0 15,-3 0 0-15,0 0-1 16,0 0-49-16,0 0-68 15,-1 0-73-15,-26 0-90 16,0 0-335-16,-1 4-412 0</inkml:trace>
  <inkml:trace contextRef="#ctx0" brushRef="#br0" timeOffset="43320.8914">6761 11773 523 0,'0'0'201'15,"0"0"62"-15,0 0-35 16,0 0-7-16,0 0-24 0,0 0-49 15,0 0-81 1,12 50 63-16,4-12 1 0,2 12-18 16,3 8-6-16,1 15-8 15,5 17-8-15,-1 13-17 16,-2 1-25-16,-4-5-4 16,-6-11-11-16,-7-7-14 15,-1-12-10-15,-4-13-1 16,-1-13-1-16,1-10-7 15,-2 1 7-15,0 0-8 16,0-2 0-16,0-9 1 16,0-7 1-16,0-7-2 15,0-2 0-15,-3-5 0 16,-5 1-7-16,4-2-11 16,-2 1 9-16,3-2 2 0,1 1 6 15,1-1 0 1,1 0-1-16,0 0-7 0,0 1-3 15,4 4-7-15,14 0 11 16,9 2 8-16,7 3 0 16,7-1 1-16,8 4 0 15,6-4 13-15,2 0 6 16,22-3 1-16,16-6-5 16,22 0-7-16,-9 0 3 15,-17-7-2-15,-28-1 2 16,-18 6-6-16,10-1 3 15,3 3 0-15,6 0 8 16,-4 0-2-16,0 0-6 16,-2 0 0-16,0 0 1 15,0 0 8-15,5-2 4 0,-2-5-7 16,3-1-7-16,2 1 2 16,1-2 5-16,2-1 0 15,5 2 2-15,-2-2 2 16,1-1-1-16,-5-1 0 15,-2-2 1-15,-3 0 1 16,-4-3-2-16,1 1 0 16,-2-1 0-16,-1 0 0 15,-2 3-2-15,-4-1 1 16,1 1-2-16,-3 2 9 0,-4 4-9 16,4 3-6-1,-7-2-9-15,1 4 1 0,-4 2 0 16,-5-1 5-16,-1 2-4 15,-5 0-1-15,-4 0-1 16,-4 0 1-16,-5 0 0 16,-3 0-1-16,-2-4 1 15,-3-5 0-15,1-6 8 16,4-8 3-16,-3-9 2 16,-2-11-4-16,-1-6 3 15,-3-19-4-15,-3-16-1 16,0-16-7-16,-7-6 6 15,-17 5 5-15,-4 10-12 16,-5 12-2-16,0 13 2 16,2 13 0-16,2 14 1 0,1 3 0 15,-6-2 8-15,-4-3-3 16,-4 2-5-16,4 4 10 16,5 10 5-16,0 4-5 15,3 5-1-15,-1 0-1 16,1 2-8-16,-1 2 7 15,-5 1-8-15,2 1 1 16,-5 3 0-16,-4-1 0 16,-2 2 0-16,-3 1 1 15,0 2 4-15,-5 0 1 16,-7 3-6-16,-3 0 1 16,-19 0 4-16,-13 5-6 15,-14 10 1-15,-3 4-1 16,8 3-1-16,5-2-9 15,7-2 2-15,-5 1 2 0,-4 3-13 16,-1-2 2-16,-1 5-4 16,-6 0-1-16,3 0 11 15,2 1-10-15,16-6 3 16,24-5-5-16,19-5 9 16,6-1 7-16,-1-2-1 15,-5 3 2-15,2 0-6 16,4-2-1-16,6-2-4 15,5 2 8-15,3-1-4 16,1 0 5-16,6 0-2 16,0-1 2-16,4-2 7 15,3 1-10-15,2-3 10 16,1 1-5-16,1-2 5 0,4 1-6 16,0-1 5-16,0 1-5 15,1-2-4-15,2 0-1 16,0 0-1-16,0 0-5 15,0 0-6-15,0 0-12 16,0 6-31-16,0-1-10 16,5 2-78-16,5 0-466 15,-10-5-1018-15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20:20.319"/>
    </inkml:context>
    <inkml:brush xml:id="br0">
      <inkml:brushProperty name="width" value="0.05292" units="cm"/>
      <inkml:brushProperty name="height" value="0.05292" units="cm"/>
      <inkml:brushProperty name="color" value="#FF0000"/>
    </inkml:brush>
  </inkml:definitions>
  <inkml:trace contextRef="#ctx0" brushRef="#br0">11719 5627 603 0,'0'0'151'16,"0"0"-44"-16,0 0 22 15,0 0-54-15,0 0-3 16,0 0 14-16,-5 2-10 15,22 1-5-15,8 4 30 16,10 0-10-16,8 1-9 16,5 1-12-16,8 2-16 15,7-3 3-15,7-2 6 0,14-3 4 16,17-3-10-16,20 0 13 16,4-12-6-16,-10-1-14 15,-14 1 0-15,-27 4-1 16,-13 3-8-16,-11 3-10 15,-2 0-1-15,7 2-2 16,9 0 0-16,3 0-5 16,-7 0-4-16,-5 9-7 15,-10-1-3-15,-8 1-9 16,-5 2 2-16,-8 2 4 16,-4-1-6-16,-5 10-1 15,-3 0-143-15,-12-10-469 0</inkml:trace>
  <inkml:trace contextRef="#ctx0" brushRef="#br0" timeOffset="44140.4021">26952 6489 217 0,'0'0'174'0,"0"0"-47"16,0 0 32-16,0 0-31 16,0 0 1-16,-9-8-28 15,4 6-1-15,2-1 3 16,-2 1-11-16,-1 0 11 16,-1 0 0-16,-4 1-20 15,2 1-4-15,-1 0-6 16,-3 0-7-16,0 0 3 15,0 0-5-15,0 0-1 16,-1 3-16-16,-1 4-1 16,2 2-8-16,-3-1-6 15,0 4 4-15,3 0 4 0,1-1-3 16,0 0-12 0,5 1-9-16,1 1-7 0,1 4 9 15,2 1-11-15,3 4 17 16,0 4-9-16,0 3 0 15,6 0 7-15,8 3 12 16,1-3-3-16,1-1-7 16,2-1-8-16,1-2 1 15,1-2 7-15,1-3 8 16,-1 2 4-16,0-5-5 16,1 0-7-16,1-4-1 15,-1-2 1-15,2-2 1 16,0-3 2-16,1-2 0 15,-1-3 3-15,1-1 10 16,1 0-1-16,-1-5 3 0,-1-4-5 16,0-2 5-16,-1-3-9 15,-1-1-9-15,-3-2 1 16,1-1-5-16,-2 0-1 16,-4-4 1-16,-2 1-5 15,-1-3 0-15,-4-3-5 16,-1-1 2-16,-4-2-3 15,-1 0 3-15,0-3-3 16,-3 1-1-16,-9-2-2 16,-3 1 4-16,-4-1-4 15,-2 2 0-15,-3-1 1 16,0 3-6-16,1 5 5 16,0 4-5-16,2 4 0 0,2 5 5 15,2 5-6-15,0 0 2 16,-2 7-1-16,-1 0-1 15,-3 0 1-15,0 2-1 16,-3 10 6-16,-1 2-6 16,-1 2 0-16,-1 3-1 15,1 2 1-15,0 1-1 16,1 0 1-16,2 0 0 16,5-5-2-16,5-5-50 15,6-2-53-15,2-10-127 16,3-3-278-16,-4-13-691 0</inkml:trace>
  <inkml:trace contextRef="#ctx0" brushRef="#br0" timeOffset="44666.0086">26417 6038 692 0,'0'0'285'0,"0"0"10"15,0 0 4-15,0 0-29 16,0 0-12-16,0 0-59 16,0 0-93-16,-31-9-61 0,34 33-24 15,18 10 46-15,5 11 20 16,9 5-18-16,1 0-18 16,4-2-26-16,-5-2-12 15,0-5-2-15,-5-8-11 16,-4-3-5-16,-4-7-136 15,-6-9-112-15,-7-6-270 16,-9-7-168-16</inkml:trace>
  <inkml:trace contextRef="#ctx0" brushRef="#br0" timeOffset="44878.1384">26383 6379 497 0,'0'0'978'0,"0"0"-719"15,0 0-57-15,0 0-85 16,0 0 85-16,0 0-29 16,97 0-63-16,-50 0-34 15,0 0-42-15,0 0-16 16,-5 0-16-16,-2 5-2 16,-5-2-64-16,-1-3-116 15,-9 0-184-15,-8 0-294 0</inkml:trace>
  <inkml:trace contextRef="#ctx0" brushRef="#br0" timeOffset="45085.4283">26692 6099 1452 0,'0'0'351'15,"0"0"-75"-15,0 0-172 16,0 0 66-16,16 89 9 15,0-43-39-15,5 2-64 16,0 3-42-16,-1-3-17 16,-1-1-17-16,0-3-1 15,-2 1-142-15,-6-11-228 16,-11-15-683-16</inkml:trace>
  <inkml:trace contextRef="#ctx0" brushRef="#br0" timeOffset="45835.4269">25233 5835 1088 0,'0'0'325'0,"0"0"-60"16,0 0 32-16,0 0-78 16,0 0-68-16,0 0-71 15,-33 10-55-15,51 17-4 16,8 8 3-16,9 2 1 15,7-1-10-15,4-5-8 16,0-6-1-16,0-11-5 16,-7-7 6-16,-6-7-7 0,-9-1-9 15,-9-17 8 1,-9-13-35-16,-6-6 11 0,-8-8 7 16,-14-8 16-1,-14 0 2-15,-6-1 0 0,-5 2-6 16,2 10 6-16,7 11 0 15,10 12-1-15,10 18 0 16,11 1-15-16,7 21-8 16,1 11-8-16,23-1-82 15,37 11-153-15,-4-13-252 16,0-5-284-16</inkml:trace>
  <inkml:trace contextRef="#ctx0" brushRef="#br0" timeOffset="46504.8657">25621 5651 1247 0,'0'0'194'0,"0"0"46"0,0 0-123 16,0 0 10-16,0 0 18 16,12 73-31-16,4-44-33 15,3 0-19-15,-2 0-27 16,-1-2-18-16,-6-5-11 15,-2-8-5-15,-6-8 7 16,-2-6 8-16,0-13 20 16,-8-19-17-16,-6-14-1 15,3-7 11-15,5-3 0 0,4 5 14 16,2 11-2 0,2 10-11-16,11 13-3 0,5 13-11 15,6 4-7-15,3 10-1 16,4 13-1-16,3 8 2 15,-1-1-8-15,0 1 0 16,-2-9 0-16,-4-7-1 16,-5-8-65-16,-6-7-47 15,-6-17-20-15,-7-17-93 16,-3-13-31-16,-15-10 111 16,-10-1 99-16,-7 0 46 15,4 11 38-15,5 10 51 16,6 14 15-16,6 14 22 15,4 9-21-15,5 0-66 16,2 21-25-16,0 4 1 0,12 1 10 16,9 3-5-16,8-5-3 15,2-4-9-15,4-6-7 16,0-6-1-16,-4 0 1 16,-4-4 9-16,-6 0-8 15,-5 1-3-15,-7 0 2 16,-4 0 3-16,-5 5-3 15,0-1 4-15,-6 4-4 16,-12 2 9-16,-6 4-3 16,-4-1-6-16,-1 0-1 15,1-1 1-15,7-5-1 16,6-4 4-16,10-5-4 16,5-3-81-16,11-4-159 0,44-35-22 15,-1 0-321-15,0-4 25 16</inkml:trace>
  <inkml:trace contextRef="#ctx0" brushRef="#br0" timeOffset="46917.4089">26187 5227 780 0,'0'0'329'16,"0"0"-17"-16,0 0-113 15,0 0-78-15,0 0 27 16,0 0 2-16,0 0-42 16,12 49-30-16,11-44-26 15,0-2-9-15,0-3-21 0,-1 0-21 16,-3-3 14-16,-5-9-2 16,-5-3-7-16,-6-4-6 15,-3 0-12-15,-4-1 6 16,-14 1 6-16,-8 5 2 15,-2 4-2-15,1 7 8 16,3 3-7-16,6 2 12 16,2 13 5-16,7 8 4 15,6 8 30-15,3 5 6 16,1 6 6-16,19 0-16 16,4-3-11-16,9-3-16 15,8-11-11-15,6-11-8 0,5-14-2 16,3-5-24-16,-2-26-103 15,0-36-159-15,-13 8-319 16,-17 3-329-16</inkml:trace>
  <inkml:trace contextRef="#ctx0" brushRef="#br0" timeOffset="47586.4459">26452 5026 388 0,'0'0'312'15,"0"0"-72"-15,0 0-70 16,0 0-13-16,0 0 9 15,0 0-20-15,-5 83-40 16,24-66-42-16,2-5-29 16,3-2-16-16,0-9-10 15,-2-1-3-15,-1-6 3 0,-7-13-1 16,-4-9-8-16,-8-4 1 16,-2-3-1-16,-8 6 1 15,-13 0 10-15,-6 8 12 16,-1 5 68-16,-2 10 36 15,3 6-13-15,2 0-5 16,6 12-23-16,3 10-15 16,9 7-10-16,3 2-9 15,4 3-19-15,8-3-14 16,14-3-1-16,8-5-7 16,9-7-6-16,6-8-4 15,4-8-2-15,1-13-3 0,-2-18-59 16,-10-12-35-1,-11-9 3-15,-14-1 30 0,-13 0 50 16,-1 7 15-16,-17 6 0 16,0 13 39-16,5 8 35 15,5 11 14-15,5 6-30 16,3 2-45-16,0 10-12 16,9 10 5-16,12 3-5 15,2 4 18-15,5 2-13 16,2 1 2-16,-3-2-1 15,-5 1-6-15,-5-5 7 16,-6-4-7-16,-6-7 0 0,-5-12 7 16,0-1 13-1,-15-12-5-15,-6-21-7 0,-7-11 1 16,-1-9 38-16,6-4-2 16,6 4 22-16,8 8-3 15,9 11-17-15,5 15-27 16,17 11-20-16,9 8 1 15,8 14-1-15,6 16-1 16,4 9 1-16,-3 11 0 16,6 16-1-16,2 17-2 15,-8 12-113-15,-10-18-219 16,-18-20-647-16</inkml:trace>
  <inkml:trace contextRef="#ctx0" brushRef="#br0" timeOffset="53370.0559">26521 9085 1536 0,'0'0'204'0,"0"0"-160"16,0 0-28-16,0 0 18 16,66-82 7-16,-32 53-22 15,4 2-10-15,3-3-9 16,0 2-5-16,-4-1-88 16,2-10-158-16,-9 7-233 15,-11 4-257-15</inkml:trace>
  <inkml:trace contextRef="#ctx0" brushRef="#br0" timeOffset="53662.6093">26563 9356 1255 0,'0'0'238'15,"0"0"-177"-15,0 0-9 16,0 0 104-16,124-96-11 16,-70 40-55-16,7-5-31 15,3-4-31-15,-7 8-28 0,4-3-3 16,-6 5-121-16,0-9-133 15,-15 14-281-15,-16 9-497 0</inkml:trace>
  <inkml:trace contextRef="#ctx0" brushRef="#br0" timeOffset="53908.8163">26706 8768 1564 0,'0'0'215'16,"0"0"-152"-16,0 0-13 16,0 0 51-16,0 0 66 0,115-53-54 15,-52 31-41 1,4 3-24-16,2 6-28 0,-7 11-6 16,-8 2-4-16,-15 12-4 15,-14 19 6-15,-20 27-12 16,-14 32-18-16,-50 38-91 15,1-17-177-15,-6-11-354 0</inkml:trace>
  <inkml:trace contextRef="#ctx0" brushRef="#br0" timeOffset="58646.8746">26477 7324 1013 0,'0'0'285'15,"0"0"-76"-15,0 0-8 16,0 0-24-16,0 0-33 16,0 0-57-16,0 0-29 15,33-66-33-15,-7 38-5 16,3-2-14-16,1 3-6 16,-4 0-5-16,0 3-90 15,-4 2-92-15,-5 6-58 16,-7 3-84-16,-1 4-218 0,-9 8-216 15</inkml:trace>
  <inkml:trace contextRef="#ctx0" brushRef="#br0" timeOffset="58813.8953">26541 7332 656 0,'0'0'254'0,"0"0"-31"15,0 0-70-15,0 0-79 16,0 0 18-16,0 0-12 15,0 0-41-15,80-50-17 16,-39 3-22-16,9-20-77 16,-9 11-200-16,-13 9-361 0</inkml:trace>
  <inkml:trace contextRef="#ctx0" brushRef="#br0" timeOffset="59047.2126">26563 7002 1189 0,'0'0'245'0,"0"0"-100"15,0 0-50-15,0 0 0 16,0 0 7-16,124-53-16 16,-72 46-16-16,-1 7-36 15,-6 0-16-15,-6 15-11 16,-10 10-1-16,-9 8-4 15,-20 23-2-15,-20 36-45 0,-14-12-164 16,-11-1-316-16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22:27.685"/>
    </inkml:context>
    <inkml:brush xml:id="br0">
      <inkml:brushProperty name="width" value="0.05292" units="cm"/>
      <inkml:brushProperty name="height" value="0.05292" units="cm"/>
      <inkml:brushProperty name="color" value="#FF0000"/>
    </inkml:brush>
  </inkml:definitions>
  <inkml:trace contextRef="#ctx0" brushRef="#br0">5414 2230 831 0,'0'0'289'15,"0"0"-85"-15,0 0-31 0,0 0-34 16,0 0-19-16,0 0 3 16,3 0-21-16,15 0-42 15,13 0 73-15,8 0-28 16,12-5-48-16,5-2-20 15,7-3 12-15,7-2 2 16,3-2-29-16,0-2-3 16,-2 1-18-16,-6-1-1 15,-14 2 0-15,-5 5-27 16,-15 3-84-16,-14 1-112 16,-10 5-138-16,-7 0-38 15,-4 5-192-15</inkml:trace>
  <inkml:trace contextRef="#ctx0" brushRef="#br0" timeOffset="241.5424">5529 2442 162 0,'0'0'970'16,"0"0"-778"-16,0 0-42 15,0 0 32-15,0 0 30 16,0 0 70-16,86 1-89 15,-17-11-73-15,1-6-8 16,6-5-47-16,0-3-27 16,-10 1-13-16,4-2-24 0,-1-1 0 15,-5 4-1 1,0 5-34-16,3 5-156 0,-16 9-323 16,-17 1-627-16</inkml:trace>
  <inkml:trace contextRef="#ctx0" brushRef="#br0" timeOffset="2954.4459">7705 4870 1033 0,'0'0'282'0,"0"0"-71"15,0 0 57-15,0 0-42 16,0 0-40-16,0 0-35 16,0 0-43-16,57-13 41 15,32 0-24-15,33-10-17 16,10-7-38-16,-7-4-27 16,-31 6-8-16,-31 6-14 15,-19 6-9-15,-11 5-4 0,2-1-8 16,-6 1 0-16,-2 2-16 15,-13 3-64-15,-11 6-94 16,-3 0-78-16,-50 13-59 16,-2 7-392-16,-10 1-674 0</inkml:trace>
  <inkml:trace contextRef="#ctx0" brushRef="#br0" timeOffset="3176.1842">7738 5148 1579 0,'0'0'262'0,"0"0"-171"0,0 0 94 15,0 0 48 1,125-37 14-16,-59 5-46 0,23-11-76 16,20-9-50-16,-9 2-24 15,-18 10-30-15,-24 13-14 16,-19 10 1-16,3 3-8 15,1 12-109-15,-9 2-373 16,-26 4-757-16</inkml:trace>
  <inkml:trace contextRef="#ctx0" brushRef="#br0" timeOffset="5496.1294">9335 2874 643 0,'0'0'167'15,"0"0"-37"1,0 0 13-16,0 0-10 0,-107-59 38 16,70 44 1-16,-11 3-37 15,-10 0-34-15,-21 3-28 16,-32 5 3-16,-25 4 13 15,-13 8-39-15,3 15-10 16,9 5-5-16,13 3 5 16,2 1-15-16,6 0-13 15,2-1-1-15,4 1 2 16,5 0 3-16,1-2 2 16,10 2 0-16,5 4-2 15,4 3-7-15,2 4-8 0,0 4 5 16,13-2-5-16,10-8 1 15,11-1-1-15,9-2 0 16,-11 8 1-16,-4 6-1 16,-2 8 1-16,5-4-1 15,1 1 0-15,5-2 6 16,0 5-7-16,-2 0 7 16,2 2-6-16,-3 3 5 15,4-4 4-15,2 1 12 16,4 1-7-16,3-3 0 15,3 2-3-15,8 0 7 16,4 0 8-16,9 2-12 16,7 1-6-16,5 4 10 0,0 0-1 15,8 11 15-15,14-9 5 16,4 4-8-16,9-1-3 16,6-10-2-16,9 6-1 15,6-1-4-15,9-5 2 16,2-3 24-16,4-1-16 15,-1-4-6-15,3-2-8 16,12 6 20-16,13-2-9 16,20-2-6-16,4-9-6 15,-1-15 8-15,-5-12 1 16,-5-13-8-16,11-3 6 16,-1-5 7-16,-3-14 1 15,0-8 0-15,-5-5-6 16,1-5 0-16,2-3 15 0,-1-3-6 15,-1-4-8-15,3-1-3 16,-2-3-10-16,1-2 6 16,-6-5-1-16,-8 1 5 15,-8-2-4-15,-17 8 5 16,-17 8-5-16,-12 9 7 16,-5 0-8-16,5-7 7 15,9-7-3-15,-1-8-5 16,-5-2 1-16,-6-3-4 15,-5-1-4-15,-9-2-1 16,0 0-2-16,-8 0 7 16,-4 1-2-16,-4-12-1 15,-6-14 2-15,-6-16-1 0,-3-5-2 16,-6 7 0 0,-15 11 3-16,-4 16-2 0,-6 1 5 15,1 9-1-15,0 11 1 16,2 13-3-16,-4 3-11 15,-8-2 4-15,-12-7-4 16,-11 0 0-16,-4 5 8 16,0 8-8-16,-3 4 6 15,0 9-5-15,1 5-1 16,3 6-1-16,5 6 0 16,0 4-14-16,7 1 4 15,1 0 9-15,1 6 1 0,4 8-11 16,0 3-1-16,6 3-1 15,2 3 1-15,0 3-3 16,4 4 9-16,5 1-9 16,1 1-3-16,6 2-14 15,4-4 4-15,6 1-77 16,8-3-88-16,6 5-81 16,13-9-291-16,2-11-349 0</inkml:trace>
  <inkml:trace contextRef="#ctx0" brushRef="#br0" timeOffset="6554.8031">10023 2975 1156 0,'0'0'297'16,"0"0"-145"-16,0 0-91 15,0 0 99-15,0 0 14 16,66 99-30-16,-39-57-56 16,-1-2-33-16,0-1-27 15,-4-4-10-15,-7-7-11 16,-2-6-5-16,-7-6 4 16,-4-8 0-16,-2-8 5 0,-5 0 7 15,-17-13-18-15,-8-15-15 16,-7-8 5-16,-15-23 9 15,-6-22 1-15,4-14 0 16,17 3 0-16,18 22 2 16,19 21 0-16,0 20 6 15,16 3-7-15,7 1-1 16,9 6-1-16,2 12-5 16,0 7-7-16,-1 12 13 15,-4 19-6-15,-9 13 4 16,-9 7-7-16,-10 9 0 15,-1 1-119-15,-16 10-163 16,-3-14-192-16,1-16-146 0</inkml:trace>
  <inkml:trace contextRef="#ctx0" brushRef="#br0" timeOffset="7457.2008">10290 2735 1060 0,'0'0'349'0,"0"0"-114"16,0 0-57-16,0 0-99 16,0 0 27-16,-18 75 13 15,18-33-50-15,0 3-17 16,9-3-21-16,6-3-11 0,4-4-5 16,1-10-9-16,4-8-3 15,-2-9 3-15,0-8-5 16,-4 0 10-16,-1-15-4 15,-7-10 4-15,-4-6-4 16,-6-10-6-16,0-5 5 16,-16-9-6-16,-10-1 0 15,-2 0-6-15,-2 9-5 16,2 14 10-16,4 15-8 16,6 15-12-16,6 4-15 15,9 24 25-15,3 9-12 16,2 7-21-16,17 0-89 15,9-7-3-15,7-12-66 0,4-18-68 16,4-4-106 0,2-26 210-16,-4-15-14 0,-5-4-38 15,-15-2 101-15,-11 2 117 16,-10 8 174-16,0 7 85 16,-10 7 23-16,-2 9-17 15,3 9-1-15,-1 5-58 16,4 0-50-16,3 16-88 15,3 7-21-15,0 5-1 16,4 3-16-16,14-2-1 16,6-5-7-16,0-2-14 15,7-8-7-15,2-4 8 16,-2-4-3-16,-1-2-3 16,-3 1-2-16,-6-3 0 15,-5 2-1-15,-8 2 1 16,-8 4-1-16,0 4-6 0,-8 6 6 15,-7 5 7-15,-3 2 5 16,0 1-6-16,5-2-5 16,0-5 0-16,7-3 4 15,4-6-5-15,2-5-11 16,5-6 5-16,12-1 0 16,5-11 6-16,4-16-13 15,0-9-29-15,-4-10 4 16,-7-5 22-16,-5-4-1 15,-10-1 8-15,0 0 9 16,-5 4 0-16,-9 6 2 16,-1 4 29-16,2 9 18 15,-1 8 25-15,7 11 23 16,2 7 7-16,5 7-26 0,0 0-49 16,0 17-27-16,15 14 5 15,8 9 7-15,2 9 2 16,8 4 5-16,0 1-15 15,1 2-4-15,-2-6-1 16,-3-4-1-16,-8-8-79 16,-3-4-116-16,-9-13-136 15,-9-10-606-15</inkml:trace>
  <inkml:trace contextRef="#ctx0" brushRef="#br0" timeOffset="7642.9431">10703 2682 1440 0,'0'0'285'16,"0"0"-134"-16,0 0-38 15,0 0-14-15,0 0-7 16,0 0-38-16,125 17-27 16,-71-32-20-16,5-2-7 15,12-2-175-15,-16 6-389 16,-18 5-601-16</inkml:trace>
  <inkml:trace contextRef="#ctx0" brushRef="#br0" timeOffset="7845.8321">10587 3307 1758 0,'0'0'255'0,"0"0"-137"16,0 0-41-16,0 0-37 15,0 0 40-15,0 0 0 16,124-56-40-16,-60 14-19 16,6-4-21-16,1 1-12 15,0 0-200-15,-21 12-360 16,-19 10-746-16</inkml:trace>
  <inkml:trace contextRef="#ctx0" brushRef="#br0" timeOffset="8011.8564">10478 3599 2004 0,'0'0'249'0,"0"0"-191"16,0 0-21-16,106-59-18 16,9-18-1-16,49-28-18 15,-18 10-6-15,-24 17-343 0</inkml:trace>
  <inkml:trace contextRef="#ctx0" brushRef="#br0" timeOffset="9440.2743">19814 1992 1483 0,'0'0'278'15,"0"0"-54"-15,0 0-58 16,0 0-73-16,0 0 0 16,0 0-20-16,0 0-20 15,68-3-23-15,-27-2-14 16,6-3-4-16,4-1-10 15,-3-2-2-15,-4-3-66 16,-2-6-202-16,-10 3-316 16,-15-2-594-16</inkml:trace>
  <inkml:trace contextRef="#ctx0" brushRef="#br0" timeOffset="9634.0988">19699 2157 51 0,'0'0'1765'16,"0"0"-1516"-16,0 0-94 16,0 0-23-16,0 0-15 15,0 0-7-15,0 0-49 16,119 64-25-16,-28-72-23 16,30-21-13-16,9-6-9 15,-29 4-238-15,-25 2-567 0</inkml:trace>
  <inkml:trace contextRef="#ctx0" brushRef="#br0" timeOffset="11291.9976">23519 3595 438 0,'0'0'140'15,"0"0"-19"-15,0 0 9 16,0 0 49-16,0 0 5 16,0 0-31-16,-18 0-15 15,18 0 5-15,0 0-18 16,0 0-9-16,0 0-46 15,12-6-26-15,7-3 20 16,14-5 33-16,12-9-11 16,8-3-27-16,6-6-15 0,2-2-11 15,3 0-8-15,-5 1-10 16,-3 4-14-16,-5 1 8 16,-8 6-8-16,-5 6 5 15,-11 2-4-15,-7 7-2 16,-7 2-45-16,-4 5-103 15,-3 0-144-15,-4 0-355 0</inkml:trace>
  <inkml:trace contextRef="#ctx0" brushRef="#br0" timeOffset="20528.0532">6039 8422 153 0,'0'0'374'0,"0"0"-168"16,0 0-57-16,0 0-26 16,0 0 20-16,0 0-6 0,0 0-35 15,0 0-34-15,0 0-8 16,0 0-1-16,0 0-9 16,0 0-31-16,0 0-18 15,0 0-1-15,0 0-22 16,0 0-126-16,3 0-252 0</inkml:trace>
  <inkml:trace contextRef="#ctx0" brushRef="#br0" timeOffset="21354.9525">2006 6615 819 0,'0'0'244'16,"0"0"-102"-16,0 0-59 16,0 0-50-16,0 0-18 15,0 0-15-15,0 0-10 16,-24 75-133-16,21-45-420 0</inkml:trace>
  <inkml:trace contextRef="#ctx0" brushRef="#br0" timeOffset="21546.9567">1882 8531 1205 0,'0'0'83'16,"0"0"-83"-16,0 0-107 15,0 0-16-15,0-90-126 16</inkml:trace>
  <inkml:trace contextRef="#ctx0" brushRef="#br0" timeOffset="23230.9529">2605 12317 472 0,'0'0'236'16,"0"0"-167"-16,0 0-40 16,0 0-13-16,0 0-16 15,0 0-2-15,0 0-99 16,-37 34-92-16,28-17-76 0</inkml:trace>
  <inkml:trace contextRef="#ctx0" brushRef="#br0" timeOffset="23449.3467">2756 15268 108 0,'0'0'715'16,"0"0"-715"-16,0 0-120 16,-18-74 45-16,14 31-183 0</inkml:trace>
  <inkml:trace contextRef="#ctx0" brushRef="#br0" timeOffset="24463.7851">7007 11903 124 0,'0'0'0'0</inkml:trace>
  <inkml:trace contextRef="#ctx0" brushRef="#br0" timeOffset="26368.9782">3557 9973 153 0,'0'0'198'0,"0"0"33"16,0 0 10-16,0 0 35 15,0 0-1-15,0 0-63 0,-9-25-55 16,15 21-9-16,12-1 7 15,3-3-11-15,12-1-37 16,7-3-27-16,8-3-36 16,7-2-24-16,9-3-9 15,6-2-5-15,-3 1-6 16,-6-1-7-16,2-5-115 16,-18 6-193-16,-17 2-356 0</inkml:trace>
  <inkml:trace contextRef="#ctx0" brushRef="#br0" timeOffset="26632.0958">3869 9668 1041 0,'0'0'209'16,"0"0"-86"-16,0 0-17 16,0 0 36-16,0 0 23 15,80 38-26-15,-35-29-20 16,4 2-44-16,-1-4-31 15,-3 3-19-15,-9-3-15 16,-8 3-4-16,-9 2-5 16,-8 5 0-16,-11 9-1 15,0 6 1-15,-23 10 18 16,-15 8-4-16,-10 8-15 16,-4 2-65-16,-2 3-117 0,15-17-149 15,17-17-598-15</inkml:trace>
  <inkml:trace contextRef="#ctx0" brushRef="#br0" timeOffset="27352.0211">11321 8551 345 0,'0'0'202'0,"0"0"48"0,0 0 24 15,0 0 43-15,0 0-13 16,0 0-11-16,0 0-79 16,-35 16-54-16,61-16 5 15,14-5 4-15,12-6-43 16,9-3-49-16,5-3-27 15,-2 0-23-15,-3 0-17 16,-6 3 2-16,-7 1-11 16,-8 3-1-16,-13 3-7 15,-10 4-120-15,-17 0-118 16,0 0-130-16,-11 1-233 0</inkml:trace>
  <inkml:trace contextRef="#ctx0" brushRef="#br0" timeOffset="27629.7973">11482 8313 1448 0,'0'0'218'0,"0"0"-23"16,0 0-134-16,0 0 32 16,0 0 50-16,97-6-27 15,-48 6-33-15,6 0-30 16,0 0-26-16,-4 6-14 15,-3 3-7-15,-9 4-5 16,-8 1 0-16,-10 3 0 16,-11 3-1-16,-8 2 0 15,-2 3 0-15,-14 4 0 16,-13 3 7-16,-4 2-7 0,-5-1-11 16,-13 9-112-16,10-8-172 15,2-10-683-15</inkml:trace>
  <inkml:trace contextRef="#ctx0" brushRef="#br0" timeOffset="34833.684">6809 10601 388 0,'0'0'240'0,"0"0"-110"16,0 0-68-16,0 0-40 16,0 0-22-16,3 23-46 15,4 0-151-15</inkml:trace>
  <inkml:trace contextRef="#ctx0" brushRef="#br0" timeOffset="35027.5517">6897 11598 1041 0,'0'0'155'0,"0"0"-110"16,0 0-23-16,0 0-12 15,0 0-10-15,-14-87-45 16,25 43-197-16,-1-5-414 0</inkml:trace>
  <inkml:trace contextRef="#ctx0" brushRef="#br0" timeOffset="35214.7957">6828 10476 446 0,'0'0'160'0,"0"0"78"16,0 0-95-16,0 0-143 16,0 0 0-16,0 0-150 15,0 0-237-15,0 106 27 0</inkml:trace>
  <inkml:trace contextRef="#ctx0" brushRef="#br0" timeOffset="35406.4219">6856 11615 933 0,'0'0'138'0,"0"0"-96"16,0 0-21-16,0 0-6 15,0 0-15-15,-28-109-57 16,28 61-193-16,0-5-513 0</inkml:trace>
  <inkml:trace contextRef="#ctx0" brushRef="#br0" timeOffset="35809.3232">6968 11860 1083 0,'0'0'156'16,"0"0"-114"-16,0 0-42 15,0 0-24-15,0 0 4 16,0 0-173-16,0 0-633 0</inkml:trace>
  <inkml:trace contextRef="#ctx0" brushRef="#br0" timeOffset="37332.1151">8603 8782 191 0,'0'0'217'0,"0"0"-13"15,0 0 31-15,0 0 27 16,0 0-16-16,0 0 1 15,-12-79-37-15,-9 79-46 16,-8 0-35-16,-6 15-32 16,-5 15-29-16,-3 9-16 0,5 7-6 15,9 4 6-15,13-3-21 16,15-5-19-16,2-8-6 16,29-11 0-16,12-10-5 15,12-13 7-15,4-6-8 16,0-26-7-16,-3-8-60 15,-16-11-36-15,-17-5 36 16,-19-2 42-16,-4-5 18 16,-38-14 7-16,-13-20 0 15,-2 10 25-15,8 12-7 0,13 22 22 16,18 27 25-16,4 8 6 16,3 14-22-1,8 5-33-15,8 41-15 0,27 35-1 16,13 28 1-16,12 13 1 15,-1-9-1-15,-10-25 0 16,-13-33-1-16,-9-19-88 16,12-11-188-16,-8-7-307 15,-4-6-368-15</inkml:trace>
  <inkml:trace contextRef="#ctx0" brushRef="#br0" timeOffset="38037.075">8834 8586 927 0,'0'0'152'0,"0"0"-67"15,0 0 37-15,27 78-9 16,-2-57-22-16,2-5-24 16,3-5-19-16,0-10-16 15,-6-1-1-15,1-8 0 16,-4-15-7-16,-6-8-6 15,-5-5-4-15,-5-3 5 16,-5 0 9-16,0 1 3 16,-5 7 13-16,-9 7 20 15,-5 11-11-15,-3 12-12 16,-5 1-21-16,-2 21-12 16,2 13-2-16,9 9 13 0,9 5-7 15,9 5-4-15,12-1 0 16,16-7-2-16,11-10 1 15,7-11-7-15,11-18-59 16,7-6-4-16,3-19-51 16,-10-13-111-16,-8-6-61 15,-13-3 35-15,-18 0 177 16,-15 2 74-16,-3 3 111 16,-11 2 64-16,-4 9 45 15,0 6-38-15,-1 5-4 16,8 8-30-16,2 4-30 15,3 2-43-15,1 4-48 16,2 15-15-16,0 7 7 16,4 3-1-16,8 4-8 15,9-1 2-15,3-2-6 0,8-8 1 16,3-10-6-16,1-7 7 16,-2-5-8-16,-4-15 0 15,-8-14-25-15,-8-7 1 16,-10-4 11-16,-4-3 4 15,-1-3 9-15,-11 3 0 16,-2 9 13-16,7 10 26 16,4 12-5-16,3 12 0 15,0 10-26-15,12 21-1 16,10 10-6-16,5 7 5 16,0 3 7-16,-2-2-5 15,-5-5-8-15,-3-9 0 0,-6-11-55 16,-9-21-126-16,-2-3-148 15,0-10-289-15</inkml:trace>
  <inkml:trace contextRef="#ctx0" brushRef="#br0" timeOffset="38168.2308">9447 8081 692 0,'0'0'166'15,"0"0"-114"-15,0 0-20 16,23 93-9-16,23-29-12 15,0-9-11-15,-2-9-229 0</inkml:trace>
  <inkml:trace contextRef="#ctx0" brushRef="#br0" timeOffset="38639.072">9777 8262 836 0,'0'0'234'15,"0"0"14"-15,0 0-51 16,0 0-60-16,0 0-86 15,0 0-32-15,-11 99-10 16,33-68-1-16,3-3-7 16,2-1 5-16,-2-6-5 15,-3-2-1-15,-4-3 1 16,-6-2-1-16,-6 0 1 16,-6-5-1-16,0 4 2 15,-13-2 5-15,-4-1-6 0,-2 0 7 16,2-4-7-16,4-2 1 15,7 0 9-15,5-3 1 16,1 1-12-16,7-2 0 16,18 0 1-16,8 0 5 15,9-8-5-15,0-6 0 16,-2-4-1-16,-7-3-22 16,-8-3-12-16,-12-5 11 15,-13-1 17-15,0-3 6 16,-10 4 26-16,0 7 40 15,1 7 93-15,3 13 17 16,6 2-70-16,0 17-80 16,10 13-3-16,10 8 14 15,5 4-1-15,3 3-14 16,-1-2-9-16,-6-7-8 0,-3-6-5 16,-8-11-85-16,-10-19-166 15,0-9-127-15,-10-14-730 0</inkml:trace>
  <inkml:trace contextRef="#ctx0" brushRef="#br0" timeOffset="38780.1213">9962 8104 939 0,'0'0'154'0,"0"0"-81"16,0 0 31-16,52 84-26 15,-13-39-50-15,8 8-28 16,22 16-6-16,-11-14-307 0,-9-12-472 0</inkml:trace>
  <inkml:trace contextRef="#ctx0" brushRef="#br0" timeOffset="39501.7855">10381 8358 735 0,'0'0'289'16,"0"0"-21"-16,0 0-42 15,0 0-12-15,0 0-33 16,0 0-53-16,-85-61-53 15,76 82-47-15,4 12-9 16,2 9 7-16,3 4-8 16,0 4 0-16,14-5-8 15,10-5-1-15,6-11-2 0,4-10 1 16,8-15-8-16,2-4 0 16,-3-14-6-16,-8-14-63 15,-11-9-11-15,-11-7 11 16,-11-6 32-16,-5-1 17 15,-17-2 12-15,-4 7 7 16,-1 13 1-16,0 12 25 16,5 15 14-16,3 6 0 15,10 3-13-15,4 20-17 16,5 7-9-16,2 6 1 16,19 4-1-16,7-4 0 15,8-3-29-15,3-10-65 16,4-11 6-16,-1-10-65 0,-5-2-53 15,-6-16-71 1,-10-10 15-16,-12-5 132 0,-9-2 130 16,0-4 51-16,-10 2 137 15,-5 8 62-15,4 5-22 16,2 8-29-16,6 9-22 16,3 5-75-16,2 5-77 15,17 17-6-15,10 7 24 16,5 9-6-16,3 2-18 15,-4 1-4-15,-9-2-8 16,-5-5-1-16,-10-6-4 16,-6-8-1-16,-3-11-1 15,0-9 0-15,-13 0-6 16,-5-23-12-16,-2-21 12 0,0-5 6 16,3-9 1-16,5-5 5 15,9 17 35-15,3 2 36 16,0 13-6-16,6 14-35 15,14 17-9-15,6 0-17 16,7 23 26-16,5 15 3 16,-1 8-19-16,1 4-5 15,-3 3-9-15,-5-4-5 16,-2-8-1-16,-1-7-10 16,21-19-134-16,-4-9-361 15,-2-6-538-15</inkml:trace>
  <inkml:trace contextRef="#ctx0" brushRef="#br0" timeOffset="56241.0083">27497 8703 1249 0,'0'0'341'0,"0"0"-150"16,0 0 65-16,0 0 8 15,0 0-54-15,143 82-25 0,-49-78-43 16,24-4-54-1,4-4-37-15,-22-13-27 0,-27 5-14 16,-30 4-4-16,-8 0-5 16,-4 1-1-16,-1 1-32 15,-5 1-62-15,-14 2-72 16,-19 0-67-16,-16 0-275 16,-11 3-372-16</inkml:trace>
  <inkml:trace contextRef="#ctx0" brushRef="#br0" timeOffset="56424.5889">27469 8994 1607 0,'0'0'295'0,"0"0"-176"16,143 20 80-16,-36-20-8 16,13-12-6-16,-9-14-74 15,-21-3-61-15,-28 5-35 16,-17 2-15-16,-5-1-75 15,10-20-108-15,-9 2-356 16,-8 1-760-16</inkml:trace>
  <inkml:trace contextRef="#ctx0" brushRef="#br0" timeOffset="57198.3492">21211 6307 785 0,'0'0'234'0,"0"0"-17"15,0 0 23-15,-71-99 15 16,57 74-37-16,4 4-14 16,1 5-30-16,5 5-74 15,1 4-54-15,1 6-30 16,2 1-7-16,0 2-9 0,5 18-3 16,14 12 3-16,6 7 3 15,3 7 21-15,0 1 23 16,-2-2-27-16,-3-3-19 15,-6-3-1-15,-4-4-45 16,-7-6-127-16,-6-1-183 16,-6-10-217-16,-11-7-277 0</inkml:trace>
  <inkml:trace contextRef="#ctx0" brushRef="#br0" timeOffset="57410.1757">20967 6423 1008 0,'0'0'292'0,"0"0"44"16,0 0-76-16,0 0-42 16,0 0-75-16,0 0-75 0,0 0 29 15,84 5-23-15,-31 9-13 16,5 1-21-16,0-1-15 16,0 1-16-16,-4-1-8 15,-6-2-1-15,-6-2-81 16,-4-4-136-16,-11-5-269 15,-10-1-347-15</inkml:trace>
  <inkml:trace contextRef="#ctx0" brushRef="#br0" timeOffset="57583.7315">21399 6328 1227 0,'0'0'244'0,"0"0"-71"16,0 0-96-16,0 0 91 15,15 86-40-15,8-38-57 16,5 10-40-16,8 3-19 16,14 34-12-16,-8-17-98 15,-7-10-300-15</inkml:trace>
  <inkml:trace contextRef="#ctx0" brushRef="#br0" timeOffset="60974.4536">20415 9856 411 0,'0'0'205'16,"0"0"-23"-16,0 0 41 0,0 0-40 15,-78-77-36-15,62 55 31 16,4 0-3-16,4 2-54 16,2 4-65-16,5 4-20 15,-2 4 5-15,2 3 6 16,1 4 3-16,0 1-12 16,4 0-13-16,14 16-16 15,10 6 16-15,8 10 6 16,6 8 38-16,0 2-2 15,-2 1-5-15,0-1-20 16,-3-4-21-16,-2-5-10 16,-7-5-10-16,-4-6-1 15,-9-2-1-15,-15-4-183 16,0-7-170-16,-5-3-347 0</inkml:trace>
  <inkml:trace contextRef="#ctx0" brushRef="#br0" timeOffset="61220.0835">20306 10026 1272 0,'0'0'503'15,"0"0"-261"-15,0 0-112 16,0 0-66-16,0 0 1 16,0 0 3-16,106 11-13 15,-61-8-5-15,1-3-10 16,3 0-9-16,0 0-4 15,1 0-11-15,-3-2-15 0,-3-5-1 16,-4-3 0-16,-6 0 0 16,-9-2-45-16,-8-10-137 15,-6 3-194-15,-11-3-560 0</inkml:trace>
  <inkml:trace contextRef="#ctx0" brushRef="#br0" timeOffset="61486.7625">20687 9689 1290 0,'0'0'315'0,"0"0"-12"16,0 0-182-16,0 0-61 0,0 0-16 16,0 0 20-1,11 83 17-15,0-28 14 0,0 4-15 16,-1 3-6-16,-3-1 5 15,-1-6-18-15,0-4-4 16,-2-6-23-16,-2-7-17 16,1-4-9-16,-2-9-6 15,1-5-2-15,-2-7 0 16,0-13-126-16,-5-2-341 16,-9-15-867-16</inkml:trace>
  <inkml:trace contextRef="#ctx0" brushRef="#br0" timeOffset="62592.9275">21762 12405 80 0,'0'0'41'0,"0"0"-25"16,0 0-16-16,0 0-20 15,0 0-47-15</inkml:trace>
  <inkml:trace contextRef="#ctx0" brushRef="#br0" timeOffset="63156.7574">23058 10386 13 0,'0'0'75'15,"-48"-81"19"-15,18 46-22 16,-1 0-34-16,-5 2-14 16,-1 0-12-16,-3 1 1 15,1 1 5-15,-2-1-5 0,0 1-5 16,1 2-7-16,1-2 1 16,-3 4-1-16,3 1-1 15,-1 2-6-15,-2-1-26 16,-19-2-76-16,10 5-39 15</inkml:trace>
  <inkml:trace contextRef="#ctx0" brushRef="#br0" timeOffset="66773.271">21006 7286 567 0,'0'0'264'16,"0"0"-23"-16,0 0-27 15,0 0 14-15,0 0-20 0,0 0-59 16,0 0-33 0,34-73-18-16,-18 70-24 0,-1 3-24 15,3 0-29-15,-4 11-3 16,-1 8 8-16,-6 3-10 15,-7 1 10-15,0 0-7 16,-7 2-9-16,-14-2-9 16,-6-4 6-16,-1-3-1 15,-2-7-3-15,-1-3-2 16,1-6 5-16,2 0 2 16,4-17-1-16,4-8-1 15,7-4-6-15,8-4-7 16,5-2-13-16,2 3-2 15,17 4-1-15,8 11 17 16,4 5-8-16,5 9 14 0,2 3-5 16,-3 4 5-1,1 15 1-15,-6 4 5 0,-11 5 5 16,-4 1 0-16,-12-1-3 16,-3-1 13-16,-8-3-1 15,-12-6-11-15,-9-2 9 16,-2-4-11-16,-3-7 5 15,-2-3-6-15,0-2-4 16,5-7 5-16,7-10-6 16,5-5-1-16,10-2-1 15,9 0-6-15,0 2-8 16,12 0 2-16,11 4-5 0,9 5 2 16,2 5 15-1,1 7 0-15,-1 1 1 16,-3 0-2-16,-5 16 2 0,-6 1 0 15,-8 4 7-15,-6 1 0 16,-6-2-1-16,0-1 11 16,-10-3-11-16,-11-4 10 15,-6-1-6-15,-2-4-1 16,-3-6-1-16,-1-1-7 16,2 0 1-16,7-11 4 15,1-2-6-15,9-1 0 16,6 1 0-16,7-2-13 15,1 3 1-15,10 0 2 16,14-3 1-16,6 4 3 16,4 3 4-16,2 1 1 0,-2 6 0 15,-4 1-8-15,-6 0 8 16,-8 6 0-16,-7 8 1 16,-9-1-7-16,0 3 7 15,-9-2 11-15,-14 1 6 16,-6-2-6-16,-2-3-4 15,-3-3 1-15,2-6-7 16,4-1 8-16,6 0-7 16,6-5 0-16,9-7-1 15,4-2-1-15,3-1-21 16,10 1 3-16,13-1 4 0,2 4-3 16,7 3-1-1,3 5-20-15,22 3-163 0,-8 0-191 16,-3 5-477-16</inkml:trace>
  <inkml:trace contextRef="#ctx0" brushRef="#br0" timeOffset="67800.3475">21875 7235 785 0,'0'0'322'0,"0"0"-10"16,0 0-78-16,0 0-8 16,0 0-43-16,0 0-72 15,0 0-52-15,9-32-19 16,2 36-3-16,-1 7 7 16,-3 4-17-16,-2 2-11 0,-4 1-3 15,-1 0-12 1,0-2 7-16,-7-7 4 0,-8-1-5 15,0-6 1-15,-4-2-7 16,-1 0 6-16,-1-13 6 16,4-6-5-16,3-5 2 15,6-3 1-15,7 1-11 16,1 2 1-16,3 4-1 16,11 5-7-16,6 6 7 15,2 5-1-15,1 4 0 16,1 0-1-16,0 1 2 15,-2 12-1-15,-4 4-1 16,-2 2 2-16,-6 1 0 16,-4-2 1-16,-6 0 14 15,0-1 0-15,-5-3 1 0,-13-3 1 16,-4-3-1 0,-7-5 0-16,1-3-10 0,-2 0-6 15,5-11 2-15,4-9 5 16,8 0-6-16,8-4-1 15,5-1-14-15,0 5-1 16,11 4-11-16,8 7 11 16,1 7 14-16,3 2-1 15,1 0-7-15,-2 8 3 16,0 7 5-16,-3 5 1 16,-6 3 0-16,-1 0 2 15,-7 1 10-15,-5-4 0 16,0-1 3-16,-5-7 1 0,-10-3 3 15,-3-2 1 1,-4-6-11-16,0-1 2 0,3 0 3 16,2-11-4-16,5-6-10 15,3-3 0-15,6-3-12 16,3 1-8-16,0 2-4 16,7 7 3-16,7 1 10 15,5 5 1-15,2 2 9 16,1 5-13-16,2 0 13 15,-3 0 0-15,-3 5-1 16,-3 6 1-16,-6 2 0 16,-5-1 1-16,-2 2 2 15,-2-3 8-15,0-3 12 16,-8 0-11-16,-3-6 2 16,0-2-11-16,0 0 11 0,1-5-12 15,4-8-1-15,2 0-11 16,4 4-23-16,0 3-76 15,0 14-220-15,1 15-256 16,4 2-202-16</inkml:trace>
  <inkml:trace contextRef="#ctx0" brushRef="#br0" timeOffset="68626.3258">21696 8235 675 0,'0'0'366'0,"0"0"-42"16,0 0-49-16,0 0-49 15,0 0-25-15,0 0-67 16,0 0-51-16,43 1-23 16,-29 15-18-16,-5 4 7 0,-5 5-8 15,-4 5-4-15,0-1-4 16,-1-2-6-16,-13-2-12 15,-4-5 0-15,-1-6-2 16,1-5 3-16,-3-7 4 16,2-2-4-16,4-11 9 15,2-12-4-15,7-7-7 16,6-3-8-16,0 4-5 16,4 2 13-16,12 6-13 15,4 7 6-15,-1 3-6 16,4 6-1-16,-1 5 17 15,-1 0-6-15,1 4-5 16,-2 10 0-16,-5 4-4 16,-4 0 4-16,-3 2 0 0,-7-1 0 15,-1-3-5 1,-1 1 11-16,-17-3 0 0,-2-5-4 16,-3-2-1-16,-3-7-7 15,3 0 8-15,3-10 2 16,4-10-2-16,7-4 6 15,6-2-12-15,3 4-1 16,0 4 0-16,9 5-1 16,8 3 0-16,2 5 0 15,3 2 1-15,2 3 0 0,1 0-1 16,-4 6-2 0,0 8 1-16,-6 2-5 0,-3 2 5 15,-8 1-10-15,-4-1 11 16,0-2 0-16,-3 1-1 15,-10-6 2-15,-4-5-1 16,0-3 10-16,2-3-9 16,-2 0 10-16,5-9-11 15,3-2-1-15,2 2-30 16,4 1-53-16,3 3-92 16,0-6-148-16,0 2-335 15,0-4-487-15</inkml:trace>
  <inkml:trace contextRef="#ctx0" brushRef="#br0" timeOffset="70010.7776">22590 10893 1242 0,'0'0'358'0,"0"0"-17"16,0 0-41-16,0 0-90 15,0 0-69-15,0 0-62 16,0 0-1-16,-50 88-14 15,32-37-9-15,4 2-19 16,2-2-12-16,3-5-18 16,2-5-3-16,2-4-2 15,0-10-2-15,1-4-19 16,-2-8-88-16,-2-8-57 16,-3-4-34-16,-13-14-184 15,3-12-387-15,0-3-454 0</inkml:trace>
  <inkml:trace contextRef="#ctx0" brushRef="#br0" timeOffset="70181.2572">22300 11006 801 0,'0'0'532'0,"0"0"-202"15,0 0-42-15,0 0-96 16,0 0-10-16,0 0-3 16,82 19-43-16,-37 0-44 15,0 5-26-15,1 1-39 16,-3 4-17-16,-5 0-5 15,-4 5-5-15,-10 20-135 16,-6-8-208-16,-14-6-579 0</inkml:trace>
  <inkml:trace contextRef="#ctx0" brushRef="#br0" timeOffset="70521.1853">22487 11593 1597 0,'0'0'343'0,"0"0"-24"0,0 0-56 16,0 0-55-1,0 0-36-15,0 0-93 16,0 0-49-16,-32 47-7 0,13-3 12 16,-3 4-9-1,2 0-10-15,1-2-15 0,2-3 0 16,3-3 5-16,1-2-6 16,2-9-64-16,2-5-115 15,-11-19-89-15,7-5-231 16,-6-7-514-16</inkml:trace>
  <inkml:trace contextRef="#ctx0" brushRef="#br0" timeOffset="70702.2853">22142 11667 1373 0,'0'0'306'0,"0"0"-187"15,0 0 159-15,0 0-38 0,101 67-67 16,-47-47-55-16,9-1-48 15,5-2-35-15,0 0-33 16,-7-3-2-16,-12-5-150 16,-16-3-368-16,-24-6-902 0</inkml:trace>
  <inkml:trace contextRef="#ctx0" brushRef="#br0" timeOffset="71121.4175">21080 11173 1088 0,'0'0'298'0,"0"0"54"15,0 0-43-15,0 0-60 0,0 0-89 16,0 0-81-16,0 0 4 15,-15 66-11-15,3-20-19 16,-1 4-1-16,1 0-13 16,0-2-25-16,2-3-13 15,2-6-1-15,2-5-19 16,0-7-133-16,-6-16-73 16,2-5-159-16,-5-6-387 0</inkml:trace>
  <inkml:trace contextRef="#ctx0" brushRef="#br0" timeOffset="71309.6777">20850 11131 1283 0,'0'0'337'0,"0"0"-119"16,0 0 23-16,87 13-7 16,-39 5-102-16,10 2-52 15,5 4-4-15,1 0-21 16,3 3-34-16,-5 1-15 15,1 0-6-15,18-9-149 16,-16-4-321-16,-11-15-476 0</inkml:trace>
  <inkml:trace contextRef="#ctx0" brushRef="#br0" timeOffset="71712.7874">22452 10546 1058 0,'0'0'356'15,"0"0"1"-15,0 0-62 0,0 0-50 16,0 0-82-16,0 0-65 16,0 0-69-16,-50 39-9 15,27 2 6-15,0 2 35 16,1 3-12-16,2 0 0 15,0-4-25-15,7-1-13 16,1-5-11-16,0-7-32 16,3-5-150-16,-6-14-155 15,3-7-300-15,0-3-879 0</inkml:trace>
  <inkml:trace contextRef="#ctx0" brushRef="#br0" timeOffset="71902.5149">22179 10594 1202 0,'0'0'399'0,"0"0"-138"16,0 0-116-16,0 0 37 15,0 0 6-15,109 60-72 16,-55-40-37-16,3 0-39 16,-2-3-19-16,-7-4-21 15,-7-5-16-15,-8-8-127 16,-10 0-231-16,-13-4-747 0</inkml:trace>
  <inkml:trace contextRef="#ctx0" brushRef="#br0" timeOffset="72361.3181">21691 10040 912 0,'0'0'339'0,"0"0"57"16,0 0-95-16,0 0-125 15,0 0-92-15,0 0-38 16,0 0-18-16,-13-7-10 15,-2 24-6-15,-4 5 8 16,-2 2 7-16,1 3-6 16,3-1-9-16,2-1-2 15,-2-1-8-15,4-3-2 16,-8-1-105-16,3-6-213 0,3-7-472 16</inkml:trace>
  <inkml:trace contextRef="#ctx0" brushRef="#br0" timeOffset="72508.8901">21471 10053 1147 0,'0'0'360'0,"0"0"-44"0,0 0-165 16,82-2-62-16,-32 11-9 16,22 12 7-16,46 7-6 15,-16-5-81-15,-1-3-158 0</inkml:trace>
  <inkml:trace contextRef="#ctx0" brushRef="#br0" timeOffset="168456.6498">4900 9232 563 0,'0'0'247'0,"0"0"-136"16,0 0-62-16,0 0-17 0,0 0-3 16,0 0 4-1,-25-25 6-15,25 25-10 0,0 0-10 16,0 0-4-16,2 8-8 16,15 7-6-16,6 6 47 15,4 3 0-15,0 4-12 16,3 3-1-16,-2 0 1 15,-4 3 11-15,-3 0 9 16,0-2-8-16,-9-1-27 16,-12 4-21-16,0-10-214 15,0-5-455-15</inkml:trace>
  <inkml:trace contextRef="#ctx0" brushRef="#br0" timeOffset="168669.18">4810 9503 793 0,'0'0'108'0,"0"0"-52"16,0 0-12-16,0 0-17 15,0 0-14-15,0 0 2 16,0 0 32-16,76 22 20 16,-37-14 16-16,2 1 6 15,4-4-12-15,1-1 3 16,1-2-12-16,11-2-38 15,-9-4-30-15,-15-10-342 0</inkml:trace>
  <inkml:trace contextRef="#ctx0" brushRef="#br0" timeOffset="168841.6091">5129 9203 899 0,'0'0'238'0,"0"0"-151"0,0 0-51 15,0 0-18-15,0 0 12 16,55 83 27-16,-25-50 15 16,3 4 1-16,0 18-73 15,-11-10-67-15,-8-7-673 0</inkml:trace>
  <inkml:trace contextRef="#ctx0" brushRef="#br0" timeOffset="170625.4491">4391 9729 434 0,'0'0'113'16,"0"0"-60"-16,0 0-11 15,0 0-7-15,0 0-15 16,0 0-3-16,0 0-5 15,-12 4-5-15,12-4 2 16,3 0 5-16,15 0 22 16,4 0 16-16,5 0 5 0,4 0 9 15,2 0-8-15,6 0 1 16,3-5-1-16,1-2-3 16,0 1 3-16,2 1 1 15,-5 1-4-15,-1-3-2 16,-3 2-4-16,1 1 0 15,-4-4-5-15,-2 2-10 16,-1-2-4-16,0-1 1 16,-2-2-9-16,2-1-5 15,0 0 1-15,-2-2-8 16,2 1-1-16,0 0 5 16,1 0-2-16,-4 3-2 15,2-1-3-15,-3 3 2 0,-2 1-2 16,-3 3-5-16,-3-1 7 15,1 2-2-15,-1 0 3 16,-3 1-1-16,3-1-3 16,0-1 4-16,1 1 3 15,2-2 8-15,2 0-5 16,-1-1-4-16,3 3-5 16,-1-4-1-16,3 1 1 15,0 2 6-15,3-1 11 16,4-2 1-16,-1 2 6 15,1-3 0-15,3 0 0 16,1 0-10-16,2-1 1 16,0 1 5-16,-1 2-4 0,0 0-7 15,4 1-1-15,-1-3 1 16,5 2 2-16,0 0-2 16,2-2-5-16,0 0 1 15,-1 0-1-15,1 4 1 16,-1-4 6-16,-2 3-3 15,-4-2 1-15,-2 2-1 16,-4-3-5-16,-2-1 1 16,-4 2-1-16,4 0 3 15,-2-3-4-15,-1 2-3 16,0 1 0-16,1 0 0 16,-2 1-4-16,-4 0 5 0,1 1-6 15,-2 4 0 1,1-2 5-16,-2 0-5 0,1 1 5 15,-1-1-6-15,4-1 1 16,-1 1 0-16,1 1-1 16,1 0 1-16,-1-1 5 15,2 0-6-15,-3-2 0 16,3 2 0-16,0 0 0 16,1 0 0-16,3 3 0 15,-1-3 0-15,3-1 0 16,1 0 0-16,-1 0 0 15,7-1 0-15,-3 0 1 16,2 0-1-16,3-1-1 0,-3 1 1 16,-1-3 1-1,0 3-1-15,-2-2 0 0,-2 2 0 16,-2-2 0 0,1 2 0-16,-1-3 0 0,-1-1 1 15,0-1 0-15,2-1 5 16,1-2 3-16,1 0 4 15,-1-1-5-15,2 0-2 16,4-2 0-16,-1 3 1 16,4-3-5-16,-1 0 5 15,4 0-5-15,-1 1-1 16,1-1 1-16,-1 3-1 0,1 0 5 16,3 2-5-1,0-1 6-15,1 1-6 0,-1 3 0 16,1-1 7-16,-3 2-2 15,-1-1 3-15,-4 2 7 16,-1-1-1-16,-2 0 0 16,1 1 0-16,-1 0-2 15,3 1 1-15,-3-1-4 16,1 0 2-16,-1-1-5 16,-2 2-5-16,-1-2 4 15,2-3 1-15,-2 0 5 16,2-1 15-16,0 0 3 15,3 0-9-15,0-1 9 16,1 2-3-16,6 1-6 16,2 3-5-16,4 2 0 0,3 3 29 15,3 1-22-15,-5 0-13 16,-6 0-2-16,-10 8-7 16,-7 1 10-16,-9 1 1 15,-4-2 3-15,-6-1 4 16,-5-2 5-16,-3-2 3 15,-4-2 3-15,0 1 3 16,-4-2-2-16,2 0 1 16,-2 0-10-16,0 0-2 15,0 0-13-15,0 0-7 16,0 0 0-16,0 0-84 16,0-14-200-16,0 0-467 15,0-3-911-15</inkml:trace>
  <inkml:trace contextRef="#ctx0" brushRef="#br0" timeOffset="178368.8139">20883 6853 537 0,'0'0'239'0,"0"0"-49"15,0 0-10-15,0 0-45 16,0 0 4-16,0 0-43 0,0 0-25 16,-36 15 2-16,30-11-4 15,-1 2 5-15,1-1-1 16,-1 2-1-16,-1 0-7 15,-2 0-7-15,2 1 1 16,-1 1-16-16,-1-1-6 16,1 1-6-16,1 1-5 15,-1 0 5-15,1-1-1 16,0-1 0-16,0 1-2 16,1-1 1-16,-3 0-2 15,1 3-5-15,-4-2-2 16,0 2 5-16,0-2 2 15,-2 4-5-15,1-2-4 0,0-1-6 16,0 1-2 0,1-1 2-16,2-1-4 0,1 2 0 15,0-3 3 1,1 1 1-16,1 0-2 0,-2-1 4 16,-1 2 1-16,1-1 2 15,-3 2-3-15,-1 2-5 16,-1-1 1-16,0 3-8 15,0-1 11-15,2-1-2 16,1-1-4-16,0 0 5 16,1 0-3-16,4-5-2 15,1 3-1-15,2-1-5 16,-1-1 0-16,2 1 1 16,-1-1-1-16,1 2 0 15,-2 0 1-15,-1 1-1 0,0 0 0 16,2 0 5-1,-4 3-4-15,2-1 5 0,-1 1-1 16,1 1 9-16,0 1-3 16,0 4 2-16,0-3 3 15,0 3-2-15,3-2-4 16,0 2-1-16,2 0 1 16,1-1-10-16,0-1 8 15,0 0-8-15,0 2 6 16,0 1-1-16,0 1-4 15,0 2 4-15,1 1 1 16,2 0 2-16,2 0-3 16,2-2 2-16,-3 0-7 0,1 1 8 15,-1-2-7 1,0 1 5-16,0 0 2 0,-1 1-1 16,0 1-1-16,0 1 3 15,0 0-2-15,-2 1-2 16,2-1-6-16,-1 2 1 15,-1-5 5-15,2-2-5 16,0-2 0-16,0-2 0 16,0-3-1-16,0-3 1 15,1 0-1-15,0-1 0 16,-1 1 1-16,0 2 0 16,0-3-1-16,-2 2 1 15,2 0-1-15,0 4 1 16,0 1-1-16,-1 3 1 0,2 1-1 15,-1 0 1-15,0 1-1 16,0-2 1-16,0 0-1 16,0-1 1-16,2-3 0 15,-1 1-1-15,3 0 0 16,-1 0 0-16,0 0 1 16,2-3 0-16,-2 2-1 15,1-1 1-15,1 1-1 16,1 1 1-16,1 0 0 15,-1-1 0-15,0 1-1 16,3-3 1-16,0 0 0 0,0 0 0 16,1-3-1-1,-1 0 2-15,3 0-1 0,-2 0 0 16,1-1 0-16,-1 0 0 16,-1 1 1-16,0-3-1 15,0 1 1-15,1 1-1 16,-2 0-1-16,3 1 2 15,-1 2-1-15,-1 1-1 16,2-2 1-16,-1 5 0 16,1-1-1-16,1 0 0 15,2-1 0-15,-2 1 1 16,1-4 0-16,-2-1-1 16,-1-5 0-16,0 2 0 15,0-3-1-15,0-1 1 16,-1 3 0-16,-1-4 0 0,-1 1 0 15,-1 1 1 1,-2 0-1-16,2 2 0 0,0 1 0 16,0 0 1-16,1 1-1 15,1-1 1-15,-2-2 0 16,2 4 8-16,0-5-7 16,0 0 4-16,2 0 3 15,0-2 3-15,1 0-3 16,-1-2-2-16,2-1 2 15,-1 0-1-15,0 0-1 16,1 0 4-16,2 0-4 16,-4 0 1-16,3 0-7 0,0 0 0 15,-2 0 5 1,1 0-5-16,-3 0 0 0,3 0 1 16,-4 0-1-16,2 0 5 15,-4 0-6-15,0 0 0 16,0 0 1-16,-2 0-1 15,2 0 2-15,3 1-2 16,-1-1 1-16,-1 2 0 16,5-2 0-16,-1 1 0 15,0-1-1-15,1 1 1 16,2 1-1-16,-2 0 1 16,1-2 0-16,1 0 0 15,0 0-1-15,1 0 1 16,0 0-1-16,0 0 1 15,-1 0 0-15,0 0-1 0,0-2 0 16,-1-2 1-16,1 1-1 16,0 0 1-16,3-1-1 15,-2-1 0-15,1 2 1 16,1-2 0-16,-1 1-1 16,-1-1 6-16,-3 2-6 15,-1-1-1-15,0-2 0 16,-1-1 1-16,-1 4 0 15,2-3 0-15,-1 3 0 16,1-4 0-16,2 3 0 16,-2 1 0-16,2-4 1 15,-1 3-1-15,1 0-1 16,-1-1 1-16,0 1 0 0,-3 1 0 16,0 1 1-1,-2-1-1-15,-1 2-1 0,2-1-1 16,-1 2 1-16,1-1 0 15,2 1 1-15,1-3-1 16,2 0 1-16,-1 0 0 16,3-1 0-16,-2-2 0 15,2 0 0-15,1 1 0 16,-1-2 0-16,0 0-1 16,-1 0 1-16,-3-1-1 15,-1 0 1-15,1 0 0 16,-3-1-6-16,1-2 4 15,1 0-5-15,-1-3-2 0,1-2 9 16,1-3 0 0,1 2-1-16,0-3 0 0,1 1 0 15,-1 2 0-15,0 3 0 16,-3 1 0-16,-1 3 0 16,-3-1 0-16,0 3 1 15,-1-1-1-15,-1 0 1 16,3-2 0-16,-1-1 0 15,1 0 0-15,-2 0 0 16,2 1 0-16,-2-2 1 16,1 1-1-16,0-2 0 15,0 2 1-15,-2-1 0 0,2-1-1 16,-1 0 0 0,1-1-1-16,-2-3 2 0,0 3-1 15,-2-3 1-15,1 1-1 16,0-2 0-16,0 0 1 15,-2 0-1-15,1 0 0 16,-1-2 0-16,1-1 0 16,-1 0 1-16,0-2-1 15,0-2 0-15,2 1 1 16,0-1 0-16,-1-1-1 16,2 2 0-16,2 2 0 15,0-2 0-15,-1 3 1 16,0 0-1-16,-1 4 0 15,3 1 1-15,-5 2-1 16,2 1 0-16,-1-1 0 0,0 3 0 16,-2 0 0-16,0 0 0 15,1-1 1-15,-3-1-1 16,-1-1 0-16,0 1 0 16,0-3 0-16,0-3 0 15,0-4 0-15,0 1 0 16,0-7 0-16,-1 1-1 15,-1-1 0-15,2 2 1 16,0 0-1-16,0 3 1 16,0 2 0-16,0 2 0 15,0 3 0-15,0 2 0 16,-2 0 0-16,-1 2 0 16,0-2-1-16,-2 2 0 15,0-4 1-15,-1 3 0 16,0-2 0-16,-1 1 0 0,0-1 0 15,-1 1 0-15,0-1 0 16,-2-3 1-16,1 1-1 16,-1-2 0-16,0-1 0 15,0 0 0-15,1 1 0 16,1 0 1-16,-1 2-1 16,0 1 1-16,-2 1 0 15,1 1-1-15,-1-1 1 16,-2 0-1-16,1 0 1 15,-4-2 0-15,1 1 0 16,-3-2-1-16,0 3 1 16,-3 0-1-16,0 3 0 0,2-2 0 15,-4 3 1-15,3-2-1 16,0 0 1-16,-2 0 0 16,-1-3-1-16,1 1 1 15,1-1-1-15,-1 2 1 16,1-2 0-16,0 3 0 15,0 1-1-15,-3 1 2 16,2 0-2-16,-1 1 1 16,-2 3 0-16,1 1 0 15,-1 1-1-15,0-1 0 16,2 3 0-16,-1-1 0 16,0 3 0-16,-1-2 1 15,1 2-2-15,-1 0 1 0,-2 0 0 16,2 0 0-1,-2 3-8-15,1 0 8 0,1 0 6 16,2 0-6-16,0-2-6 16,0 2 6-16,1-1 2 15,1-1-1-15,2-1 7 16,1 0-8-16,1-1 9 16,1 0 3-16,3-1 6 15,-2 0-9-15,1 1-1 16,0 0 4-16,-3 0-12 15,-2 1 1-15,-3 2 0 16,-3 1 6-16,-2 0-6 16,-1 0-1-16,0 4 6 0,0 1-6 15,-1 2 2-15,-1 0-1 16,-1 0-1-16,-3 0 1 16,-2 1-1-16,-2-1 6 15,3 0-5-15,2 1-1 16,5-3 0-16,5 2 0 15,4-4 0-15,4 2 0 16,3-3 1-16,5 0-1 16,0-2 1-16,0 2-1 15,0 1 1-15,1 2-1 16,-3-1 0-16,-1 1 0 16,-1 2 0-16,0-1-1 15,0 3-5-15,-1-2 6 16,-2 1 0-16,2 0 5 15,-1 3-5-15,-4-3 0 0,2 1-1 16,-2 3 1-16,-3 0-1 16,2 0 1-16,-3 1 0 15,1-2 0-15,2 0 2 16,0 1-2-16,4-3-1 16,1 0 0-16,4-1 0 15,1 0 1-15,2-1 0 16,-1 0 1-16,0 2-1 15,-1 4-1-15,0-2 1 16,-2 4-1-16,1-1 0 0,0 0 1 16,-2 1 0-1,1 0-1-15,0-1 2 0,0-2-1 16,1 0 0-16,0-2 0 16,0 0 1-16,3-2 0 15,-2-1-1-15,2 0 5 16,-1 0-5-16,-2 1-1 15,1-2 0-15,-1 5 0 16,1-2 1-16,-1 0-1 16,1 0 1-16,0 0 9 15,1 0-9-15,1 1 0 16,0-1-5-16,-1 2 5 16,1-2 6-16,-1 1-6 15,-1-3 0-15,2 3-1 16,0-1 1-16,-1-2 0 0,1 0 1 15,1 1-1-15,2-2 0 16,-1 0 1-16,1-1-1 16,-2 2-1-16,2-2 1 15,0 3-1-15,0 0 0 16,2 2 0-16,-2-1 1 16,0 3-1-16,0-1 1 15,0 0 0-15,0 0 0 16,0 1-1-16,0 4 1 15,-3-2 0-15,3-2 0 16,-1 2 0-16,-1-1-1 16,0 0 1-16,1-3 0 15,-2 3 1-15,2-5-1 16,1 0 0-16,-2 1 0 0,2-1 0 16,0 0 0-16,-1 1 0 15,1 0 0 1,-3 1 0-16,3 0-1 0,0-1 1 15,-2 4-1-15,1 2 1 16,-1 2-1-16,-2 1 1 16,-2 2 0-16,1 0 0 15,1 1 0-15,-2-1 0 16,3-4-1-16,2-2 1 16,1-1-1-16,1-2 0 15,2 0-6-15,0-1 5 16,0-1 1-16,0 2-5 15,0-1 5-15,0 1 1 0,2 0-1 16,1 2-1 0,0 1-4-16,1 1 0 0,-1 1 6 15,3 0 0-15,-3-1-6 16,-2 0-2-16,2 1 7 16,0 0-8-16,1-2-2 15,-1 0 5-15,0 0 5 16,0 0-5-16,2-2 4 15,0 3 1-15,-1-2-5 16,2 0 5-16,0 3 0 16,3 0-7-16,0 3 2 15,0 1-1-15,0 3 6 16,1-2-7-16,0 0-1 16,0-1-3-16,0-3 11 15,-1 0-7-15,-1-3 2 0,2 0 6 16,-1-1-2-16,-1-1-4 15,2 2 5-15,-3-3 1 16,-1 1-9-16,2 3 0 16,-3-3 3-16,0 2-5 15,0-1 10-15,-2-1-1 16,1-1-4-16,-1-2 6 16,0 0-1-16,2 1 0 15,-1-2-1-15,4 1 1 16,-2 0 1-16,1 1-1 15,2 2 0-15,0-1 0 0,0 0 1 16,-1 1 1-16,0 1-1 16,-2 1 0-16,2 0 0 15,-1 3 0-15,-1-2 0 16,3-1 0-16,-1-2 1 16,-1 1-1-16,2-2 1 15,-2 1-1-15,1-2 0 16,1 3 0-16,0-2 0 15,0 0 0-15,0 1 1 16,2 2-1-16,2 0 0 16,-1 1 0-16,4 2 0 15,-2-2 0-15,3 2 1 16,1 0-2-16,0-1 1 16,1-1 0-16,-2-1 0 15,1 0 0-15,-2-1 0 0,2-1-1 16,-2-1 0-16,-1 0 1 15,0-2-1-15,-1 1 1 16,-2-1-1-16,3 0 1 16,-2 0 0-16,2 0 0 15,-2 0 0-15,4-1 0 16,-4-1 0-16,5-2-1 16,-3 2-1-16,4-3 1 15,2 0-1-15,-1 0 1 16,2-1-7-16,-1 0 7 15,0 0-8-15,3-3 7 16,-4 0 1-16,1 0 0 0,-3 0-7 16,2 0 7-16,-2 0-5 15,1 0 5-15,0 0-5 16,-1 1-3-16,2 1 9 16,-1-1-1-16,1-1 1 15,2 0-1-15,2 1 1 16,-2 2 0-16,1 0 0 15,-3 0-1-15,1-1 0 16,-4-2 1-16,2 0-1 16,-2 0 0-16,2 0 0 15,-3 0 0-15,4 0-1 16,-1-10 1-16,1 1-1 16,2-2 1-16,0-3-1 15,2 2 1-15,-1 1 1 16,-1 1-1-16,-3 3 0 0,-1 1 0 15,-2 2 0-15,-2 1 0 16,1 0 0-16,-2 1 1 16,2-3-2-16,2 3 2 15,-1-3 2-15,2 0-2 16,1-1-2-16,2-1 2 16,-1-2 0-16,0 2 0 15,1-1 0-15,-1 2 0 16,-1-2 0-16,0 1 0 15,-2 0 2-15,-1 0-2 16,1-1 0-16,-1-1 0 0,-1-3 0 16,1 1 0-1,-1-2 0-15,2 0-2 0,-2 0 2 16,1-1 0-16,-1 0 0 16,1 2 0-16,-2 2 0 15,-1 1 0-15,-1-2 0 16,0 3 0-16,-2-2 0 15,1 0 0-15,1-1 0 16,-2 0-1-16,1 1 1 16,-1-2 0-16,1 1 0 15,-4 1 0-15,3-2 0 16,-1 0 0-16,1 1 1 16,0 0-1-16,-3-1 0 15,2 1 2-15,0 0-2 0,2-1 0 16,-4 1 1-16,2 0-1 15,0 0 0-15,-2-2 0 16,3-2 0-16,-3 3 0 16,3-3 1-16,-2 1-1 15,-1-3 0-15,-1 3 0 16,3-1 0-16,-3 1 0 16,0-1 0-16,0-1-1 15,1 3 1-15,-1-4 0 16,2 3 0-16,-2-3 0 15,0 1 1-15,1-1-1 16,-1 1 1-16,-1-1-1 16,1 0 0-16,0 1 1 0,-1 0-1 15,2-2 0 1,-1-1 1-16,1-1-1 0,1-2 1 16,2 1-1-1,-3-1 0-15,1 0 0 0,1 0 1 16,-5 1-1-16,2-2 1 15,-3 1-1-15,0 0 0 16,-1-2 0-16,-1 1 1 16,1 0-1-16,1 2 1 15,-2 1-1-15,3-2 0 16,-2 2 0-16,1 1 0 16,-1-2 1-16,-1 1-1 15,1-1 0-15,1-1 1 0,-2 2-1 16,1 0 0-1,-1-2 0-15,1 2 0 0,-2-2 0 16,0 0 0-16,0 3 0 16,0-1 0-16,0 1 1 15,0-1-1-15,0 2 1 16,0-1 0-16,-5-1 5 16,-1 3-5-16,-4-2 5 15,1 0-5-15,0-1 1 16,-2 1 4-16,-2-1-6 15,2 1 1-15,0-1 0 16,0 0 0-16,2 0-1 16,0 1 1-16,3-1 5 15,0 1-5-15,0-1 0 16,-1 3 1-16,0-2 5 0,-1 0-6 16,-1-1 0-1,-1 1 1-15,1-3 4 0,-2 2-6 16,-1-2 1-16,0 3 5 15,0 1-5-15,-1 2 0 16,-2 0 5-16,-1 2-4 16,1 1 4-16,-3-2-5 15,-1 1 1-15,0 2-1 16,-3-5 1-16,0 2-2 16,1-2 2-16,-3-1-1 15,3 1-1-15,2 1 2 16,1 1-1-16,0 2 0 0,3 3-1 15,-1-1 1-15,1 2 0 16,-2-1-1-16,1-1 0 16,-2 3 1-16,3-1-1 15,-3 2 0-15,2 2 1 16,-4 0-1-16,3 2 0 16,-2 1 0-16,0 0 0 15,1 1 0-15,-3-2 0 16,2 2 1-16,1-4 0 15,-1 3-1-15,1-4 0 16,0 1-5-16,0-1 5 16,0 0 0-16,0 1 0 15,-1 2-1-15,2 0 2 0,-2 1-2 16,-1 2 1 0,0 0 0-16,-1 0 0 0,1 0 0 15,0 0 0-15,-1 0-1 16,-1 0 2-16,0 0-1 15,-3 2 0-15,0 4 1 16,0-1-1-16,-1 3 0 16,4-3 0-16,-1 2 0 15,1-2 0-15,1-2 0 16,0 0 2-16,-1-2-1 16,1-1-1-16,0 0 1 15,-3 0-1-15,0 0 1 16,1 0 0-16,-2 0-1 15,0 0 0-15,1 0 1 16,2 0 0-16,4 0-1 0,-1 0 1 16,3 5-1-16,2 0 0 15,2 1-1-15,-3 1 1 16,1 0 0-16,0 2 1 16,-1-2-1-16,-3 2 0 15,1-1 0-15,0-1 0 16,-1 1 0-16,4-1 0 15,2-3 1-15,0 2-1 16,5-3 0-16,2 1 0 16,1-4 0-16,1 3-1 15,0-2-38-15,2 4-49 16,1-2-106-16,0 8-97 0,0-1-277 16,0-2-285-16</inkml:trace>
  <inkml:trace contextRef="#ctx0" brushRef="#br0" timeOffset="182717.3018">20916 8358 722 0,'0'0'173'0,"0"0"-85"16,0 0-37-16,0 0-19 16,0 0-21-16,0 0-11 0,90-52-63 15,-34 13-271-15,7-2-346 0</inkml:trace>
  <inkml:trace contextRef="#ctx0" brushRef="#br0" timeOffset="182897.1639">21889 7836 1075 0,'0'0'144'0,"0"0"-108"16,0 0-36-16,-84 28-7 15,53-14-19-15,6-2-162 16,-1 1-140-16</inkml:trace>
  <inkml:trace contextRef="#ctx0" brushRef="#br0" timeOffset="183056.6605">20924 8425 198 0,'0'0'81'16,"0"0"-81"-16,0 0-109 0</inkml:trace>
  <inkml:trace contextRef="#ctx0" brushRef="#br0" timeOffset="183227.5206">21830 7817 427 0,'0'0'0'16,"0"0"-225"-16</inkml:trace>
  <inkml:trace contextRef="#ctx0" brushRef="#br0" timeOffset="184241.0952">21041 8369 182 0,'0'0'159'0,"0"0"-116"0,0 0-43 16,0 0-4 0,0 0-28-16,0 0-167 0</inkml:trace>
  <inkml:trace contextRef="#ctx0" brushRef="#br0" timeOffset="184476.5221">21950 7796 525 0,'0'0'98'0,"0"0"-46"0,0 0 39 16,0 0 26-16,0 0-69 15,0 0-48-15,0 0-25 16,-36 18-266-16</inkml:trace>
  <inkml:trace contextRef="#ctx0" brushRef="#br0" timeOffset="184954.8218">21838 7887 234 0,'0'0'111'0,"0"0"-76"16,0 0-7-16,0 0-6 15,0 0-22-15,0 0 0 16,0 0-19-16,0 5 12 15,0-5 7-15,0 0-1 16,0 0 0-16,0 2-24 16,-1-1-53-16,1 1-82 15,0-2 21-15</inkml:trace>
  <inkml:trace contextRef="#ctx0" brushRef="#br0" timeOffset="185872.054">20996 8405 166 0,'0'0'121'0,"0"0"-57"15,0 0-31-15,0 0-13 16,0 0-8-16,0 0-12 16,0 0-45-16,8-5-140 0</inkml:trace>
  <inkml:trace contextRef="#ctx0" brushRef="#br0" timeOffset="186496.4019">21879 7897 18 0,'0'0'184'0,"0"0"-113"16,0 0-19-16,0 0-6 16,0 0 7-16,0 0-28 15,0 0-25-15,2 0-10 16,-2 0-3-16,0 0-5 16,0 0-57-16,0 0-174 0</inkml:trace>
  <inkml:trace contextRef="#ctx0" brushRef="#br0" timeOffset="187254.5879">21089 8356 101 0,'0'0'126'0,"0"0"-89"16,0 0-30-16,0 0-7 15,0 0-46-15</inkml:trace>
  <inkml:trace contextRef="#ctx0" brushRef="#br0" timeOffset="188063.8513">21917 7890 98 0,'0'0'93'0,"0"0"-14"16,0 0-1-16,0 0-18 15,0 0-31-15,0 0-23 16,0 0-6-16,0 0-35 16,-2 0-155-16</inkml:trace>
  <inkml:trace contextRef="#ctx0" brushRef="#br0" timeOffset="195151.2989">20983 7353 224 0,'0'0'228'0,"0"0"-19"16,0 0-21-16,0 0-6 15,0 0-13-15,0 0-49 16,0-6-23-16,0 6-21 15,2 0-35-15,2 0-8 16,3 0 18-16,-1 0-3 0,1 0-17 16,-4 3-8-1,0 3-6-15,-3 1 8 0,0 1 26 16,0-1-7-16,0 1-13 16,-3-3 6-16,-3-1-9 15,-1-4-9-15,0 0 16 16,-2 0 28-16,2-9-19 15,1-3 3-15,3-5-29 16,1 2-4-16,2-2-8 16,0 3-5-16,6 2-1 15,5-1-1-15,2 6 1 16,2 5-1-16,1 2-6 16,-1 0 7-16,3 1 1 15,-3 10-1-15,-2 4-1 16,-5-1 1-16,-5 1 6 0,-3 1-5 15,0-2 0-15,-6 0 6 16,-9-1-5-16,-1-3-1 16,-2-3 5-16,0-6-5 15,0-1 1-15,0-8 6 16,5-11-8-16,4-2 0 16,4 0-1-16,5 1-38 15,0 3-88-15,31 1-87 16,-1 7-155-16,3-1-405 0</inkml:trace>
  <inkml:trace contextRef="#ctx0" brushRef="#br0" timeOffset="195827.1228">21832 7227 413 0,'0'0'271'0,"0"0"-33"16,0 0-8-16,0 0-55 15,0 0-18-15,0 0-62 16,0 0-39-16,10 0 7 15,-4 0 4-15,-3 0-14 16,0 0-17-16,-1 0-12 16,-2 0-8-16,0 0-4 15,0 2-2-15,0 2 2 16,-2 1 1-16,-5-3-1 16,0-2 1-16,-1 0 9 15,3 0 10-15,-1-2-9 0,5-6-1 16,-1 2-7-16,2 0-6 15,0 1-8-15,2 2 5 16,8 3-6-16,2 0 1 16,-1 0 6-16,-1 2-6 15,-1 10 5-15,-3-1-5 16,-3 3 0-16,-3 0 10 16,0-2-1-16,0 1 2 15,-6-2-1-15,-4-6-3 16,-2-3-2-16,-1-2-5 15,-1-4 7-15,0-13-2 0,3-3-6 16,5 1-41 0,6 8-81-16,0 6-115 0,7 5-300 0</inkml:trace>
  <inkml:trace contextRef="#ctx0" brushRef="#br0" timeOffset="196422.4888">21835 8235 637 0,'0'0'178'0,"0"0"-41"0,0 0 2 16,0 0 46-16,0 0-37 15,0 0-24-15,0 0-33 16,0 37-15-16,0-30-6 15,0 0-19-15,0-2-7 16,0-2 2-16,-5-3 1 16,2 0 3-16,-1 0 18 15,1-9-34-15,3-4-18 16,0-2-2-16,0 3 8 16,3 2 4-16,6 3 1 15,6 2-4-15,-2 1-6 16,3 4-16-16,-2 0-1 0,1 17-111 15,-8 7-207-15,-5-2-589 16</inkml:trace>
  <inkml:trace contextRef="#ctx0" brushRef="#br0" timeOffset="197085.4767">21807 8900 907 0,'0'0'220'15,"0"0"-39"-15,0 0 0 16,0 0 3-16,0 0-62 15,0 0-44-15,0 0-31 0,17-42-21 16,-17 42-2-16,0 0 1 16,0 0 9-16,0 2 8 15,0 5 9-15,0 1-18 16,-1 0-7-16,-7-5-10 16,-2-3-2-16,0 0-6 15,-1 0 1-15,-1-8-1 16,5-4 4-16,1-6-2 15,6 3 8-15,0 0 11 16,0-1-8-16,0 3 1 16,7 2 5-16,1 3-8 15,0 1 0-15,2 4-7 16,-3 1-4-16,1 2-8 0,-1 0 8 16,-1 10-7-16,-2 2 9 15,-2 2 11-15,-2 0 0 16,0-1-3-16,0-3-8 15,-6-5 4-15,-4-2-8 16,-1-3-6-16,-1 0 0 16,0-18-47-16,3-2-128 15,3-3-465-15</inkml:trace>
  <inkml:trace contextRef="#ctx0" brushRef="#br0" timeOffset="213098.1005">21010 8448 214 0,'0'0'147'16,"0"0"-71"-16,0 0-37 15,0 0-1-15,0 0-8 16,2-4-17-16,-2 4-6 16,0 0 5-16,1 0-11 15,1-2-1-15,1 2-59 16,1-1-133-16</inkml:trace>
  <inkml:trace contextRef="#ctx0" brushRef="#br0" timeOffset="281115.2965">26705 2319 1382 0,'0'0'280'0,"0"0"-108"16,0 0 13-16,0 0-94 15,0 0-68-15,0 0 8 16,7 148 27-16,19-46-3 16,-1 6-17-16,-7-19-22 15,-5-25-10-15,-7-26-4 16,-1-12-1-16,-2-6-1 16,-3-8 1-16,0-7 5 15,0-8 11-15,-18-37-8 0,-16-38 6 16,-7-31-1-16,4-11-3 15,10 15 0-15,18 33-11 16,9 35 15-16,0 14-8 16,12 5-7-16,10 5 0 15,10 7-2-15,7 6-4 16,8 10 5-16,4 14 0 16,4 2 1-16,-1-1 1 15,-2-6-1-15,-9-7 1 16,-5-12-1-16,-8 0 0 15,-8-23 8-15,-6-13 0 16,-7-7 5-16,-7-9-13 16,-2-7-1-16,-9 1-5 0,-9 7-37 15,0 7-40-15,6 14-101 16,11 20-55-16,1 7-116 16,0 3-462-16</inkml:trace>
  <inkml:trace contextRef="#ctx0" brushRef="#br0" timeOffset="281640.187">27337 1997 195 0,'0'0'1207'0,"0"0"-941"16,0 0-62-16,0 0-133 16,0 0 43-16,12 87 8 0,6-45-30 15,2-2-41-15,2-1-25 16,-3-5-16-16,-5-7-7 15,-4-8-2-15,-4-6 0 16,-6-11-1-16,0-2-1 16,-10-20-16-16,-17-25-16 15,-15-35-2-15,-18-36 23 16,-2-18 12-16,8 0 8 16,20 29 17-16,22 40 18 15,12 24-7-15,0 16-21 16,6 1-7-16,12 2-8 15,6 6-11-15,4 10 10 16,3 6-7-16,1 18 7 16,-6 20-7-16,-5 8 8 15,-10 8 0-15,-8 2-1 0,-3-2 0 16,-2-10 0-16,-8-11 1 16,-2-12 0-16,8-10 0 15,2-6 7-15,2-5 10 16,0 0 18-16,12 0-4 15,9-3-22-15,10-1-3 16,11 4-5-16,6 0 6 16,2 5 8-16,-2 14 9 15,-8 8-9-15,-10 7-6 16,-13 7-8-16,-16 18 9 16,-1-2-9-16,-18 9-1 15,-37 24-55-15,7-23-184 16,-3-5-426-16</inkml:trace>
  <inkml:trace contextRef="#ctx0" brushRef="#br0" timeOffset="281827.5046">27064 2732 1275 0,'0'0'183'0,"0"0"26"15,0 0 56-15,91-43 11 16,-10-6-64-16,31-18-81 15,12-5-48-15,-8 2-52 16,-25 19-20-16,-33 20-11 16,-5 10-128-16,-20 10-188 15,-13 8-378-15</inkml:trace>
  <inkml:trace contextRef="#ctx0" brushRef="#br0" timeOffset="282007.5476">27161 3113 1283 0,'0'0'561'16,"0"0"-498"-16,127 24 73 16,24-63 82-16,43-36-12 15,25-36-61-15,0-17-29 16,-23 4-60-16,-25 6-36 16,-44 29-20-16,-54 16-69 15,-44 27-233-15,-29 20-659 0</inkml:trace>
  <inkml:trace contextRef="#ctx0" brushRef="#br0" timeOffset="368867.7242">22615 6679 557 0,'0'0'514'0,"0"0"-184"16,0 0-107-16,0 0-96 15,0 0 64-15,99-38 21 16,-40 11-87-16,7-6-32 16,7-3-36-16,-3-3-34 15,-3 2-11-15,-7 2-12 16,-10 7-9-16,-18 6-149 16,-15 8-217-16,-17 8-308 0</inkml:trace>
  <inkml:trace contextRef="#ctx0" brushRef="#br0" timeOffset="369245.2062">22596 6334 506 0,'0'0'392'0,"0"0"-65"16,0 0-137-16,0 0-96 16,0 0-34-16,0 0 37 0,0 0 47 15,0 72-11-15,-3-41-31 16,-2 4-17-16,1 2-8 16,-1 1-19-16,4-1-17 15,1-3-13-15,0-4-8 16,1-5-6-16,10-4-5 15,5-7 0-15,4-4 10 16,6-7 17-16,9-3 12 16,9-6 4-16,10-14-8 15,7-8-24-15,5-7-14 16,2-2-6-16,10-16-149 16,-17 11-351-16,-24 8-737 0</inkml:trace>
  <inkml:trace contextRef="#ctx0" brushRef="#br0" timeOffset="394014.6112">22736 7034 485 0,'0'0'191'0,"0"0"73"16,0 0 15-16,0 0-48 15,0 0-28-15,0 0-42 16,0 0-13-16,0 0-40 15,1 0-17-15,7-1-24 16,10-4-5-16,8-8 15 16,12-5-12-16,12-5-5 15,8-9-23-15,7-1-22 16,-1-3-14-16,-2 4-1 16,-8 3-6-16,-12 3-100 15,-14 9-148-15,-12 5-252 16,-15 2-229-16</inkml:trace>
  <inkml:trace contextRef="#ctx0" brushRef="#br0" timeOffset="394384.1049">22763 6814 608 0,'0'0'269'15,"0"0"-34"-15,0 0-32 16,0 0 0-16,0 0-33 16,0 0-82-16,0 0-21 15,-18 18-21-15,12 11 12 0,-3 13 22 16,-4 8 13-16,0 3-21 15,1 0-1-15,1-5 6 16,6-6-22-16,5-9-18 16,0-8-6-16,6-8-19 15,16-6-12-15,8-10 1 16,14-1 17-16,22-26 1 16,30-25-19-16,25-13-26 15,-18 7-288-15,-21 11-452 0</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29:51.157"/>
    </inkml:context>
    <inkml:brush xml:id="br0">
      <inkml:brushProperty name="width" value="0.05292" units="cm"/>
      <inkml:brushProperty name="height" value="0.05292" units="cm"/>
      <inkml:brushProperty name="color" value="#FF0000"/>
    </inkml:brush>
  </inkml:definitions>
  <inkml:trace contextRef="#ctx0" brushRef="#br0">17813 2776 598 0,'0'0'583'0,"0"0"-408"0,0 0 5 16,0 0-53 0,0 0 0-16,0 0 6 15,-13 6-19-15,16-3-35 0,15 0 10 16,6-2-17-16,9-1-23 15,6 0-22-15,10 0-7 16,3-7-11-16,3-3-9 16,-1 1-7-16,-4 1-105 15,-2-1-179-15,-12 5-228 16,-16 0-170-16</inkml:trace>
  <inkml:trace contextRef="#ctx0" brushRef="#br0" timeOffset="183.5404">17830 3030 196 0,'0'0'1026'0,"0"0"-823"15,0 0-43-15,0 0-65 16,0 0 14-16,0 0 36 16,124-16-37-16,-21-18-37 15,34-21-43-15,15-8-28 16,-32 9-86-16,-33 10-432 0</inkml:trace>
  <inkml:trace contextRef="#ctx0" brushRef="#br0" timeOffset="8394.2662">4343 10978 280 0,'0'0'169'0,"0"0"4"0,0 0 20 16,0 0-29-16,0 0 31 15,0 0-52-15,-34-23 18 16,34 23-4-16,0 0-21 16,0 0-29-16,0 0-22 15,0 0-15-15,0 0-22 16,7 0-12-16,11 0 26 15,9 0-6-15,6 2-16 16,1 2-9-16,8-1-5 16,4 0 8-16,2-2 5 15,1 0-3-15,6 2 8 16,-1-3-8-16,0 0-11 0,1 0-7 16,0 3 3-16,-1-3 23 15,-2 2-6-15,2-1-3 16,-1 2-11-16,-2-2 2 15,-3 2-7-15,-2 1 2 16,-3-1-6-16,-4-1 4 16,0 1-5-16,-5-1 2 15,2 0 10-15,1-2-3 16,-1 0 3-16,1 0-8 16,-1 0-5-16,0 0-4 15,4 0 6-15,2 0-1 16,0 4-5-16,2-1 6 15,3-2 0-15,0 2 2 16,3-1 3-16,2-1-4 16,0-1-8-16,6 2-7 0,0-2 13 15,3 0-7-15,-1 0-6 16,6 0 8-16,-4 0 0 16,1 0-7-16,-3 0 4 15,-2-2-5-15,-3 2 0 16,2 0 0-16,1 0 1 15,2 0-2-15,-2 0 1 16,2 0 5-16,-1 0-6 16,-1 0 2-16,-1 3 7 15,1 0-9-15,-3-2 0 16,-2 0 0-16,2 1 0 16,-3 0 0-16,3-2 1 15,5 1 11-15,-2-1-6 0,3 0 6 16,0 0 4-16,0 0 1 15,-1 0-5-15,-2 0 4 16,1 0 1-16,0 0-1 16,1 0-1-16,0 0-4 15,-2 0-1-15,1 0 0 16,1 0 8-16,-2 0 9 16,2 0-4-16,-2-3-8 15,0-4 4-15,0 0-2 16,-1-1-1-16,-3 2-1 0,1-2-4 15,-3 4 2 1,0 0 2-16,-4 1 6 0,-2 0-6 16,-4 0 2-16,-6-1 1 15,-3 1-2-15,-5 0-2 16,-3 2 2-16,-1-2 2 16,-2 0-1-16,-3 1 1 15,0-1-2-15,-4 0-5 16,0 0-4-16,-2-1 2 15,-1 2 0-15,-6-3-3 16,3 0 0-16,-2 0-4 16,-1 0-2-16,-3-3 0 15,0 0-14-15,-1-2-76 0,-2-2-97 16,0-8-102 0,-6 2-363-16,-7-5-953 0</inkml:trace>
  <inkml:trace contextRef="#ctx0" brushRef="#br0" timeOffset="14573.275">1361 10860 88 0,'0'0'346'16,"0"0"-175"-16,0 0 8 16,0 0 4-16,0 0-2 15,0 0-32-15,-11 0-16 0,11 0-11 16,0 0-23-16,0 0-8 15,0 0-25 1,0 0-27-16,0 0-8 0,16 0 14 16,11 0 8-16,7 0-9 15,5 0 4-15,10 1 11 16,3 1-7-16,-1-1-1 16,4 0 5-16,0-1-10 15,2 0-10-15,1 0-9 16,5 0 13-16,1 0 12 15,3-1-6-15,2-2 1 16,-2 2 2-16,-3-1-10 16,-6 2-3-16,-4 0-18 15,3 0 1-15,-2 0 8 16,3 6 7-16,0 2-14 0,6 2-4 16,-1 1 5-16,-2-1 5 15,-4-2-6-15,-5 0 1 16,-9-2 11-16,-7-3-11 15,-6-3-6-15,-3 0 1 16,-5 0 5-16,-5 0-7 16,-1 0 2-16,-7-2-4 15,-3 1 0-15,1-2-6 16,-7 3 1-16,0 0-5 16,0 0 4-16,0 0-5 15,0 0 6-15,0 0-7 16,0 0-28-16,0 0-93 15,0 6-133-15,-10 1-278 0,-1-2-583 16</inkml:trace>
  <inkml:trace contextRef="#ctx0" brushRef="#br0" timeOffset="34200.5367">14380 10858 1047 0,'0'0'192'15,"0"0"-35"-15,0 0 91 16,0 0-27-16,0 0-55 16,0 0-45-16,-36 6-46 0,53-2-14 15,12 1 65-15,10 0-7 16,12 0-29-16,7 0-15 16,8-1-14-16,4 1-15 15,15 0-16-15,-8-1-9 16,1 0 0-16,-1-3-3 15,-14 2 1-15,4-3-4 16,-6 0-7-16,-5 0 2 16,-6 0 4-16,-5 0-4 15,0 0 1-15,-3 0-1 0,-2 0 2 16,4-3 0 0,0 0 0-16,5-2 3 0,0-1-2 15,4-2-4-15,0 2-1 16,1 1 0-16,-2 0-8 15,0 3-1-15,-1 0 1 16,-5 1 0-16,0 1 0 16,-4 0 0-16,-2 0 0 15,1 0 1-15,-1 0 1 16,2 0 5-16,0-1-7 16,0-3 6-16,2-1 3 15,1 0 2-15,2-2-2 16,2 0-8-16,0 1 1 15,0 0 5-15,-3 1 3 16,-1 2-9-16,-3 0 0 0,-2 1 12 16,-2 2-11-16,-2 0 4 15,-1 0 1-15,-1 0 2 16,-1 0-3-16,-2 0-4 16,2 0 4-16,-2 0-6 15,1 0 8-15,-1 0-2 16,2 0 0-16,2 0 0 15,0 0 3-15,-1 0-2 16,0 0 2-16,2 0-1 16,0 0 1-16,1-1-8 15,-1-2 8-15,-2-2-1 16,1 2-7-16,-2-2 7 16,-2 1-8-16,-1-1 2 0,-3 0 4 15,-4 1 1-15,-4 0-7 16,-2 2 0-16,-3-2 0 15,-3 2 0-15,-1-1 0 16,-3 1 0-16,0 0 1 16,-1-1 0-16,0 0 7 15,0 0-7-15,-1-1-1 16,1 3-1-16,0-4 1 16,-2 2 6-16,1 0-6 15,-1-5-1-15,2-1 0 16,0-2 1-16,-2-6 6 15,2-4-5-15,1-5-1 16,0-7-1-16,3-7 0 16,-2-4 1-16,-2-4-1 0,0 0 1 15,-5-2 1-15,-1-2 6 16,0 4-7-16,0 0 1 16,-3 2 1-16,-7 4-2 15,-1 4 0-15,-3 1 0 16,1 5 0-16,-1 2 0 15,-1 4-2-15,-2 1 2 16,2 5 0-16,-4 1 0 16,1 0 0-16,-1 4 0 15,-2 3 0-15,-1-1 0 16,0 2 0-16,0 2 0 0,-2 3 0 16,-1-2 0-1,1 2 0-15,-3 1 0 0,-3 0 0 16,-1 3 0-16,-2-1 0 15,-5 1 2-15,-1 1-2 16,-5 0 1-16,-3-1-1 16,-2 1 1-16,1-1-1 15,-3 2 0-15,3-1 1 16,-1-1-1-16,-1 0 1 16,2 2-1-16,0-3 0 15,0 2 0-15,-1-1-1 16,-2-1 0-16,2 2 1 15,-5-1 0-15,1 2 0 16,-2 0 0-16,-2 0-1 16,1 0 1-16,1 0 0 0,0 0 0 15,3 0 0-15,1 2 0 16,1 1 0-16,-2 0 0 16,0-2 0-16,-3 2 0 15,-1 1 0-15,-2-1 0 16,-2 1 0-16,0-1 0 15,-1 0-2-15,2-1-8 16,0 1-3-16,3 1 2 16,1 2 5-16,2 0 6 15,1-1-1-15,2 1 1 16,1 0 0-16,3-3-1 16,0 4-5-16,2-2 5 15,-3 0 0-15,-1 2 1 0,2-2-1 16,0 0 0-16,4 0 1 15,2-1 0-15,4 0 0 16,2-1-1-16,1 0 2 16,3 0-1-16,3 0 0 15,1-1-1-15,0 1 1 16,4 1 0-16,-2 0-1 16,0 1-8-16,0-1 8 15,3 0-5-15,0 0 4 16,4-1 1-16,3 0 0 15,2-1 0-15,3 1 1 16,2-2 0-16,1 1-1 16,1-1 1-16,0-1 0 15,0 5 0-15,0-3-1 0,1 4 0 16,-1 0-1-16,1 7-4 16,-2 3 5-16,-1 6 1 15,-1 4-1-15,0 2 1 16,1 3 0-16,-2 3 0 15,0 0 0-15,2-2-2 16,0 2 2-16,0-3-1 16,3 0 0-16,2 0 1 15,2-1-1-15,0 1 1 16,0-2 0-16,0 1 0 16,3 0 0-16,2-1 0 15,2 1 0-15,-2 1 1 16,-1 2 1-16,-1-2-2 15,0-1 0-15,-3-3 6 16,0 0-5-16,0-4 0 0,0-3 0 16,0-1 7-16,0-5-7 15,0-1 5-15,0-6 0 16,0-2-6-16,3 0 5 16,0-2-5-16,3-1-1 15,4-1 0-15,7-1 0 16,8 0-1-16,11 0-40 15,34 0-124-15,-10-6-181 16,-6 1-404-16</inkml:trace>
  <inkml:trace contextRef="#ctx0" brushRef="#br0" timeOffset="43583.5573">16535 9977 351 0,'-101'-47'0'0,"-36"0"-242"16</inkml:trace>
  <inkml:trace contextRef="#ctx0" brushRef="#br0" timeOffset="47259.8941">9035 12101 363 0,'0'0'155'0,"0"0"-10"16,0 0-5-16,0 0 9 16,0 0 12-16,0 0-28 15,0 0-27-15,0 0-19 0,0 0-13 16,0 0-9-1,0 0-7-15,0 0-10 0,0 0-10 16,0 0-7 0,0 0-8-16,0 1-9 0,0 1-7 15,0 1-7-15,-3 7-39 16,-1-1-164-16,0-4-489 0</inkml:trace>
  <inkml:trace contextRef="#ctx0" brushRef="#br0" timeOffset="52093.6755">12905 11609 214 0,'0'0'128'0,"0"0"-53"16,0 0 116-16,0 0-5 15,0 0-36-15,0 0 15 16,0 0-15-16,-30-37-21 0,21 32-18 15,-4 0-5-15,-1 1-20 16,-4 1 10-16,-1 1 4 16,-4 2-26-16,-2 0 4 15,0 0 3-15,1 0-9 16,0 0-6-16,0 5-2 16,3 5-11-16,3 1-8 15,2 5-20-15,1 4 2 16,-1 5 4-16,4 3-1 15,0 2 1-15,1 1-6 16,1 0-7-16,0 1 9 16,-1 1 1-16,0 2 9 15,1 2-2-15,4-1 1 0,2 0-2 16,2 0-1-16,2-2 1 16,0-1-4-16,11-1-6 15,6 1 9-15,3-2 0 16,2-2-2-16,4 1 2 15,0-2 3-15,3-1-6 16,-1-1-5-16,0-2-2 16,-1-3-5-16,-3-5 7 15,0 0 1-15,-2-4-8 16,1-6 0-16,-4-1 4 16,4-4 5-16,2-1-2 15,2 0 16-15,1-12-11 16,6-7 7-16,-1-1-2 15,2-3 4-15,-3-4-3 16,-2-3-6-16,-1-1-8 0,-3-2-4 16,-2-1 5-16,-4-3-7 15,1-1 2-15,-4-1-4 16,-3-1-5-16,-5 1 1 16,0 2-2-16,-8 3 5 15,-1 4-4-15,0-1 3 16,-12 5 2-16,-1 1-13 15,-3-1 10-15,-3 2-2 16,-1 0-2-16,-4-1 4 16,-1-1-4-16,0 1 2 15,-1 3-3-15,-1 0-5 16,0 4 5-16,2 2-6 16,1 5 8-16,3 1-8 0,0 3 0 15,-1 5 0-15,1 2-1 16,-5 0-8-16,-5 2-4 15,-9 17-19-15,-11 9-85 16,-49 34-105-16,11-5-249 16,-8-6-703-16</inkml:trace>
  <inkml:trace contextRef="#ctx0" brushRef="#br0" timeOffset="54699.0539">17382 12028 894 0,'0'0'328'0,"0"0"-23"0,0 0-62 15,0 0 6-15,0 0-49 16,0 0-58-16,99-2 12 15,47 7 25-15,39-1-15 16,24-2-5-16,-9-2-44 16,-26 0-31-16,-17 2-26 15,-20 0-29-15,-23 1-14 16,-26-2-8-16,-27-1 2 16,-18 0-8-16,-12 0 8 15,-3 0-9-15,-2 0-30 16,-13-4-57-16,-13-2-81 15,-56-3-157-15,-12 1-322 16,-15 2-495-16</inkml:trace>
  <inkml:trace contextRef="#ctx0" brushRef="#br0" timeOffset="54937.8665">17757 12320 1534 0,'0'0'206'0,"0"0"-18"16,121 13 89-16,-1-13 8 16,25 0-16-16,7-4-70 15,-10-6-65-15,-19-1-53 16,-10 0-25-16,-22 2-20 0,-24 1-15 16,-16 4-14-16,-13 0-6 15,5-1-1-15,-4 0-26 16,-7-5-112-16,-15 2-197 15,-17-3-356-15</inkml:trace>
  <inkml:trace contextRef="#ctx0" brushRef="#br0" timeOffset="58253.2016">11167 11628 561 0,'0'0'0'16,"0"0"-202"-16</inkml:trace>
  <inkml:trace contextRef="#ctx0" brushRef="#br0" timeOffset="58580.7913">12111 10860 725 0,'0'0'71'0,"0"0"-42"16,0 0 7-16,0 0 69 15,0 0 44-15,0 0 9 16,-82 51-20-16,56-14-2 16,0 7-24-16,-1 6-21 15,3 1-17-15,0 3-18 16,1 0-18-16,1-3-18 16,2-2-6-16,-1 0-13 15,1-5 1-15,-2-4-2 16,1-5-2-16,2-7-30 0,-2-8-62 15,-4-16-59 1,4-4-83-16,4-1-317 0</inkml:trace>
  <inkml:trace contextRef="#ctx0" brushRef="#br0" timeOffset="58762.2721">11808 11056 434 0,'0'0'62'0,"0"0"-62"0,-89 69-41 16,55-38-53-16,5-5-267 16</inkml:trace>
  <inkml:trace contextRef="#ctx0" brushRef="#br0" timeOffset="58978.5013">11604 11417 403 0,'0'0'134'16,"0"0"55"-16,0 0 27 15,0 80-5-15,0-54-43 16,2 2-22-16,6-3-9 16,3 0-41-16,0-5-8 15,5-6 1-15,0-6-23 0,8-7 12 16,6-1-14-16,9-16-13 15,8-17-23-15,9-11-10 16,11-21-18-16,10-32-111 16,-17 11-183-16,-15 4-610 0</inkml:trace>
  <inkml:trace contextRef="#ctx0" brushRef="#br0" timeOffset="59237.0452">12022 10926 375 0,'0'0'985'0,"0"0"-859"15,0 0-72-15,0 0-31 16,0 0 63-16,0 0 12 0,104-35-14 16,-67 33-22-16,-2 2-34 15,-6 5-5-15,-6 15 8 16,-10 8-13-16,-7 5-12 15,-6 9 10-15,-1 1 10 16,-14 4-12-16,-3-1-12 16,-1 11-2-16,7-12-157 15,4-13-490-15</inkml:trace>
  <inkml:trace contextRef="#ctx0" brushRef="#br0" timeOffset="60121.0808">23353 12129 1172 0,'0'0'319'0,"0"0"-22"15,0 0-31-15,0 0-33 16,0 0-53-16,0 0-54 16,-29 12-30-16,43-5 9 15,10 0 13-15,10 1-17 16,8-1-33-16,7-4-14 15,4 0-21-15,2-3-18 16,-3 0-7-16,-4 0-8 16,-9 1-31-16,-10 1-100 15,-12 3-156-15,-7-2-287 0,-10-1-361 0</inkml:trace>
  <inkml:trace contextRef="#ctx0" brushRef="#br0" timeOffset="60326.1375">23156 12417 1465 0,'0'0'569'15,"0"0"-389"-15,0 0-39 16,0 0 16-16,0 0 95 0,97-8-73 16,-40-4-92-1,6 0-38-15,4-1-30 0,-3 2-13 16,-3 1-6-16,14-4-112 15,-17 3-227-15,-13-2-766 0</inkml:trace>
  <inkml:trace contextRef="#ctx0" brushRef="#br0" timeOffset="64222.9258">29177 11590 861 0,'0'0'329'0,"0"0"-203"16,0 0 14-16,0 0 47 16,0 0-22-16,-10-1-45 15,31-4-60-15,6-1-30 0,10-1-16 16,2 3-1-16,2-1-13 15,-1 3 0-15,-6 2-115 16,-3 0-99-16,-11 0-268 16,-10 0-311-16</inkml:trace>
  <inkml:trace contextRef="#ctx0" brushRef="#br0" timeOffset="64372.5893">29087 11754 907 0,'0'0'243'0,"0"0"-171"16,0 0-5-16,0 0 76 16,0 0-8-16,146 1-88 0,-41-20-47 15,-14-1-145-15,-15 0-199 16</inkml:trace>
  <inkml:trace contextRef="#ctx0" brushRef="#br0" timeOffset="64611.0587">29579 11352 1341 0,'0'0'207'16,"0"0"-114"-16,0 0-50 0,0 0 46 16,0 0 24-1,118 58-38-15,-69-25-28 16,-4 4-21-16,-9 6 9 0,-17 2-10 15,-14 2-4-15,-5-3-7 16,-23-4-3-16,-12-4-10 16,-18-6-1-16,7-10-190 15,12-13-440-15</inkml:trace>
  <inkml:trace contextRef="#ctx0" brushRef="#br0" timeOffset="65629.9954">30789 10926 854 0,'0'0'293'0,"0"0"3"15,0 0 61-15,0 0-25 16,0 0-77-16,0 0-68 15,0 0-49-15,-21-54-93 16,21 84-31-16,0 35-7 16,24 33 8-16,19 19-6 15,14 8-9-15,1-14-114 16,-18-36-434-16,-16-17-1266 0</inkml:trace>
  <inkml:trace contextRef="#ctx0" brushRef="#br0" timeOffset="66128.3861">30325 12376 1839 0,'0'0'380'16,"0"0"-205"-16,0 0 28 15,0 0 57-15,0 0-9 16,0 0-107-16,92-10-62 15,-26 7-34-15,7-2-12 0,0 2-20 16,-1 1-7 0,-4 0-7-16,-8 1-2 0,-9-1-57 15,-4-5-100-15,-15 2-215 16,-11-5-500-16</inkml:trace>
  <inkml:trace contextRef="#ctx0" brushRef="#br0" timeOffset="66354.1315">31119 11947 2326 0,'0'0'342'0,"0"0"-229"16,0 0-43-16,0 0 62 15,26 125-13-15,9-1-66 16,2 22-32-16,-13 10-21 16,-12-44-201-16,-12-30-751 0</inkml:trace>
  <inkml:trace contextRef="#ctx0" brushRef="#br0" timeOffset="70157.4796">23085 11022 476 0,'0'0'85'0,"0"0"127"16,0 0-14-16,0 0-20 15,0 0-16-15,0 0-24 16,-54-7-44-16,47 21-24 15,-1 8 6-15,1 10 6 16,-1 8-1-16,4 19 1 16,-2 25-8-16,6 29 5 15,0 17-6-15,0 0-11 16,0-9-7-16,0-20-19 16,0-9-7-16,0-4-2 15,0-7-12-15,0-13-2 16,0-12-3-16,-1-17 2 15,-3-4-10-15,-2 3 4 16,0 1-6-16,2 2-1 16,-1-11 1-16,3-7-1 15,0-9 1-15,2-7 9 0,0-5-8 16,0-2-1-16,12 0 16 16,8-3-7-16,9-7-3 15,10 1-4-15,3 1 4 16,7 1-6-16,0 2-1 15,6 3 1-15,4 0-1 16,2 2 1-16,3 0 0 16,5 0 0-16,5 0 1 15,14 0 8-15,15 4 1 16,16-4-1-16,5 0 1 0,-6 3-2 16,-11-3-7-1,-11 2 1-15,2-2 5 0,7 0-7 16,7 0 0-16,5 0 0 15,7-13 1-15,3-3 6 16,4-1-6-16,6 0 11 16,5 5 0-16,-2 3 4 15,2 4 13-15,-5 3-4 16,-3 2-3-16,-1 0-5 16,-2 0 11-16,-5 2-16 15,-4 7 7-15,-6-1-5 16,-11 1-5-16,-19-2-3 15,-20-2 0-15,-15-1-6 16,-6 2 1-16,7-1-1 16,7 2-6-16,5 3 6 0,-2-3 2 15,-7 3-1-15,-5-4 6 16,-5 0-7-16,-4-2 0 16,-3-3 10-16,-4-1-9 15,2 0 17-15,-3 0 0 16,2-3 0-16,-4-5-2 15,0-3-1-15,-1 1-1 16,-3-2 2-16,-2 3-4 16,-3 0-2-16,-2 1 2 15,-2 0-3-15,-1 2-7 16,-3-1 4-16,0 1-5 16,0 0 5-16,0 0-5 15,1 1 0-15,0 0-1 0,3 0 1 16,1 0-2-16,1-2 2 15,2 1 3-15,2-3-4 16,-3 1 0-16,3-3-1 16,-2-3 1-16,2-5 0 15,1-4 1-15,-1-6-1 16,1-10 1-16,2-8 10 16,3-19-10-16,6-23 0 15,4-28 1-15,-1-18 4 16,-6-1-6-16,-8 4 6 15,-8 15-4-15,-4 8 5 16,-6 10 4-16,-5 7 2 16,-2 17-13-16,0 16-3 15,-3 14 3-15,-3 8 0 0,-3-7 1 16,-2 1 0-16,-1-5 0 16,-1 9 0-16,1 5 0 15,-1 5 0-15,1 5 8 16,1 3-9-16,0 5 0 15,0 5 0-15,-1 2 0 16,-4 3-1-16,-2 1-9 16,-5 3 1-16,-5 1 2 15,-7 1 6-15,-4 0-3 16,-8 0 4-16,-7 0 0 16,-16 0-1-16,-22 0-6 15,-25 0 6-15,-5 1-4 16,3 1 4-16,6 1 0 0,13-1 0 15,-5 1 0-15,1 1 0 16,-5-1 1-16,-5 0 7 16,-5-1-7-16,-9-2 0 15,-2 0-1-15,-4 0 0 16,-9 0-6-16,-5 0-1 16,-5 0 2-16,-4 0 6 15,0 0-1-15,2 2-8 16,4 4 0-16,13 0-5 15,12 2 7-15,9 1 1 16,9 1 6-16,4 0-1 16,5-1 2-16,5 3-1 0,17-4 0 15,14-3 0-15,17 0 8 16,4-3-8-16,-3 3-7 16,-4 1 6-16,-6 0 0 15,6 0-10-15,-2 2 10 16,-1 2-11-16,-1 0 6 15,-2 2-1-15,-4 0 7 16,-4 2 5-16,-1-1-5 16,0-1-1-16,4-1 1 15,5-2 1-15,4-1 6 16,9-1-7-16,2 0 0 16,5-1-1-16,0-1 1 15,5-1 8-15,1 1-7 0,-1-2 0 16,-2-1 5-1,0 1-6-15,-1-3-1 0,-3 0 1 16,0 0 0-16,1 0 0 16,3 0-1-16,4 0 1 15,4 0 0-15,3 0 1 16,7-5-1-16,3 2 0 16,5 0 1-16,3 1 5 15,3 1-6-15,0 1 0 16,0-2 2-16,0 2-1 15,0-1 1-15,0 1 7 16,0 0-8-16,0 0-1 16,0 0 1-16,0 0-1 15,0 0 1-15,0 0-1 16,0 0 0-16,0 0-27 0,10 0-130 16,25 0-160-16,-3 0-334 15,-2 0-485-15</inkml:trace>
  <inkml:trace contextRef="#ctx0" brushRef="#br0" timeOffset="74242.708">24654 11229 23 0,'0'0'28'0,"0"0"-17"16,0 0 15-16,0 0-17 15,0 0-9-15,0 0-48 0</inkml:trace>
  <inkml:trace contextRef="#ctx0" brushRef="#br0" timeOffset="75301.4705">27671 12035 45 0,'0'0'17'0,"0"0"45"15,0 0-14-15,0 0 5 16,81-7-12-16,-62 5-14 16,-2 1-15-16,-1-2-10 15,-2-1 0-15,-1 1-1 16,-2-1 0-16,0-2-1 16,0 1 0-16,-2 1-1 0,3-3-22 15,3-1-27-15,-2 2-22 16,-3-2-34-16</inkml:trace>
  <inkml:trace contextRef="#ctx0" brushRef="#br0" timeOffset="75851.8187">28033 11341 5 0,'0'0'30'0,"0"0"7"16,0 0-19-16,0 0-1 15,-38-79-1-15,28 63 27 16,-4 0-27-16,1 3-7 16,-3-2-8-16,0 3 14 15,-1 1 11-15,2 0-13 0,-2 0-4 16,4 2-6-1,-2 3 4-15,0 0-7 0,-1 2-1 16,-1-1 1-16,1 1 1 16,-1 2-1-16,0-1 1 15,0-1 0-15,-1 0 0 16,-1 1-1-16,1-3 2 16,-3 2-2-16,-1-3 0 15,1 1 0-15,-2-2 0 16,-2 3 0-16,-2-2 0 15,-1 0-19-15,-2-1-5 16,-4 1 12-16,-4 0-15 16,-21-3-14-16,8 3-48 15</inkml:trace>
  <inkml:trace contextRef="#ctx0" brushRef="#br0" timeOffset="76225.9027">25243 10926 16 0,'0'0'0'16,"0"0"-9"-16,0 0 2 16,-94 12 7-16,70-7 0 0</inkml:trace>
  <inkml:trace contextRef="#ctx0" brushRef="#br0" timeOffset="76771.9908">24685 11127 28 0,'0'0'23'16,"0"0"-9"-16,0 0-12 0,0 0 5 15,0 0-1 1,0 0 1-16,0 0 10 0,-74 71 2 16,67-62 18-1,0-1 20-15,6 3-31 0,-1-1-3 16,2 3-9-16,0 1-2 16,0 2-4-16,0 3-7 15,0 2 8-15,0 4-8 16,-1 2 9-16,-1 2 3 15,1 2-12-15,-1 3 0 16,1 1 0-16,-2 1 1 16,0 0-2-16,-2 2 1 15,1-1 1-15,1-2 8 16,3-2-10-16,0-4 2 16,0-2-1-16,7-4 8 0,2 2-9 15,0 0 1-15,1 0-1 16,0-1 1-16,-3 1-1 15,1-1 2-15,0 0 0 16,1-1-1-16,1-1-1 16,1-1 1-16,3-2 0 15,2 2-1-15,2-5-20 16,4 3-3-16,13 3-19 16,-5-4-29-16,-2-3-95 0</inkml:trace>
  <inkml:trace contextRef="#ctx0" brushRef="#br0" timeOffset="77389.9726">27561 11900 3 0,'0'0'38'15,"0"0"-38"-15,0 0 69 16,0 0 9-16,0 0-40 16,0 0-7-16,0 0 3 15,86-23-27-15,-76 21-6 16,-3-4-1-16,0 3-70 16,-2 0-114-16</inkml:trace>
  <inkml:trace contextRef="#ctx0" brushRef="#br0" timeOffset="77890.8235">27721 11182 101 0,'0'0'97'0,"0"0"-50"16,0 0 11-16,-91-65-2 0,61 46-37 15,-1 4-9-15,-4 0-1 16,-1 3-8-16,0 0 1 15,-3 1 4-15,-2 3-4 16,1 1 0-16,-2 1 4 16,0 2-6-16,2 1 0 15,-2 3-7-15,0-2-19 16,-1 2-28-16,-19 0-14 16,9 0-35-16</inkml:trace>
  <inkml:trace contextRef="#ctx0" brushRef="#br0" timeOffset="98682.7879">5128 16503 605 0,'0'0'160'0,"0"0"28"15,0 0 44-15,0 0-24 16,0 0-15-16,0 0-50 16,-21-8-29-16,21 8-34 15,0 0-36-15,10 0-16 16,11 3 41-16,14 7 28 16,14-3 2-16,9 3 0 15,22-3 5-15,22-4 13 16,17-3-23-16,8 0-24 15,-8 0-6-15,-26-1-19 16,-29-3-2-16,-15 1-14 16,-7 0-23-16,4-1 0 15,0 1-5-15,2 0 0 16,-12 1 0-16,-11 1-1 0,-7 1 0 16,-6 0-48-16,-8 0-89 15,-4 0-48-15,-4-3-53 16,-15 3-136-16,-7-4-496 0</inkml:trace>
  <inkml:trace contextRef="#ctx0" brushRef="#br0" timeOffset="98951.7132">5421 16798 1490 0,'0'0'243'0,"0"0"-167"16,0 0-4 0,0 0 42-16,0 0 73 0,0 0-19 15,103 4-51-15,-46-4-19 16,9 0-10-16,4-8-3 16,4-5-33-16,0-2-29 15,0 0-5-15,-1 0-14 16,-1-5-4-16,1 3-107 15,16-12-145-15,-17 5-392 16,-15 2-764-16</inkml:trace>
  <inkml:trace contextRef="#ctx0" brushRef="#br0" timeOffset="101933.1737">24830 11947 377 0,'0'0'200'0,"0"0"41"0,0 0 83 16,0 0 41-16,0 0-47 15,0 0-35-15,-40 0-94 16,55-5-48-16,7 0 7 15,5 3-21-15,4 0-47 16,3 2-39-16,2 0-14 16,3 0 0-16,3 0-8 15,0 0 0-15,-3 4-7 16,-3-1-3-16,-3 0-8 16,-6 1 1-16,-6-4 3 15,-3 3-5-15,-6-3-59 16,10 0-170-16,-4 0-272 15,3-3-361-15</inkml:trace>
  <inkml:trace contextRef="#ctx0" brushRef="#br0" timeOffset="102435.3302">26651 11994 350 0,'0'0'175'0,"0"0"33"15,0 0 56-15,0 0-14 16,0 0 3-16,0 0-29 0,0 0 16 15,-67-18-14-15,65 18-53 16,2 0-34-16,0 0-24 16,0 0-21-16,5 0-23 15,12 0 12-15,8 7 8 16,6-1-42-16,5-1-11 16,3-1-24-16,-4-1-6 15,1 1-8-15,-6-4-19 16,-5 0-153-16,-8 0-174 15,-11 0-545-15</inkml:trace>
  <inkml:trace contextRef="#ctx0" brushRef="#br0" timeOffset="105418.3427">19975 16651 1337 0,'0'0'268'16,"0"0"-131"-16,0 0-53 16,0 0 74-16,0 0 28 15,0 0-53-15,0 0-60 16,-6-33-41-16,27 27-14 15,6-3-3-15,7-1 6 16,3-2-8-16,2-1-5 16,0 1-7-16,-5 3 7 0,0-1-8 15,-7 1-1-15,0 1-50 16,-5 2-44-16,-2 3-93 16,-5-2-62-16,-4 2-101 15,-4 3-166-15,-6 0-108 0</inkml:trace>
  <inkml:trace contextRef="#ctx0" brushRef="#br0" timeOffset="105635.72">19934 16813 1039 0,'0'0'219'0,"0"0"-119"15,0 0-17-15,0 0 82 16,0 0 15-16,0 0-43 0,0 0-41 15,81 10-23-15,-24-34-26 16,6-4-21-16,-1-2-17 16,1-1-9-16,-6 1-65 15,-5 4-98-15,0-13-68 16,-15 10-141-16,-10 0-346 0</inkml:trace>
  <inkml:trace contextRef="#ctx0" brushRef="#br0" timeOffset="105897.2091">20340 16283 1540 0,'0'0'213'16,"0"0"-152"-16,0 0-39 15,0 0 47-15,117-24 26 16,-59 25-25-16,4 20-48 15,-5 9-4-15,-9 9-9 16,-15 6-8-16,-18 5-1 16,-15 3 7-16,-11 3-7 15,-23 0-55-15,-9-1-24 16,-9-4-47-16,-22 4-110 16,12-13-84-16,6-14-369 0</inkml:trace>
  <inkml:trace contextRef="#ctx0" brushRef="#br0" timeOffset="106969.5015">9313 17661 1051 0,'0'0'369'0,"0"0"-46"16,0 0-35-16,0 0-41 15,0 0-29-15,0 0-32 16,0 0-58-16,-18-4-58 16,24-3-40-16,15-5-20 15,7-2-9-15,8-1 0 0,6 0-1 16,1-1 0-16,2 2-9 15,-2-1-78-15,-4 2-78 16,0 0-103-16,-11 2-243 16,-10 5-211-16</inkml:trace>
  <inkml:trace contextRef="#ctx0" brushRef="#br0" timeOffset="107167.7693">9399 17741 1307 0,'0'0'321'16,"0"0"-154"-16,0 0 8 16,0 0-5-16,0 0-60 0,0 0-53 15,80-42-26 1,-28 17-15-16,9-4 8 0,2-4-24 16,-1 3-39-16,13-12-188 15,-20 7-272-15,-12 3-457 0</inkml:trace>
  <inkml:trace contextRef="#ctx0" brushRef="#br0" timeOffset="107386.0504">9611 17330 947 0,'0'0'744'0,"0"0"-649"16,0 0-72-16,0 0 6 15,97 0 39-15,-40 0 23 0,4 10-26 16,-1 3-32-16,-11 8-16 16,-16 5-8-16,-15 10-7 15,-18 9-2-15,-52 42-80 16,-11-10-120-16,-9-4-477 0</inkml:trace>
  <inkml:trace contextRef="#ctx0" brushRef="#br0" timeOffset="109006.2376">12701 17350 763 0,'0'0'321'0,"0"0"-111"16,0 0-25 0,0 0-3-16,0 0 15 0,0 0 8 15,91 8-16-15,-10-3-57 16,27-2-31-16,4 5-27 15,-14-5-17-15,-29 3-19 16,-26-3-21-16,-4 5-7 16,-2-2-10-16,-3 2-11 15,-4 1-80-15,-27-1-157 16,-3-3-305-16,-18-2-279 0</inkml:trace>
  <inkml:trace contextRef="#ctx0" brushRef="#br0" timeOffset="109219.3525">12836 17582 378 0,'0'0'1363'0,"0"0"-1158"16,113-1-139-16,-14-12 11 15,13-1 59-15,-14 2-24 16,-26 4-61-16,-26 3-20 15,-6 5-31-15,1-3-10 16,5 1-155-16,-7 1-303 16,-17 0-418-16</inkml:trace>
  <inkml:trace contextRef="#ctx0" brushRef="#br0" timeOffset="114014.2663">24852 16548 920 0,'0'0'265'16,"0"0"-180"-16,0 0 24 15,0 0 100-15,0 0-41 16,0 0-45-16,0 0 0 15,-25 13-6-15,40-9 20 16,10 2 3-16,11 4 1 16,10-4-27-16,9 2-3 15,8-2-22-15,4 0-7 16,17-1-25-16,11-2-12 0,-7-3-9 16,-10 0-9-16,-8 0-14 15,-16 0-5-15,10 0-8 16,4 0-1-16,-7-5 1 15,-7 2 0-15,-7-1 0 16,-9 1 0-16,-8 1 0 16,-6-1-37-16,-8 3-23 15,-8-2-67-15,-5-1-136 16,-3-8-71-16,-11 0-349 16,-7-3-491-16</inkml:trace>
  <inkml:trace contextRef="#ctx0" brushRef="#br0" timeOffset="114899.1801">4655 17400 1382 0,'0'0'338'15,"0"0"-155"-15,0 0 14 16,0 0-4-16,0 0-33 15,0 0-43-15,0 0-51 0,15 3-44 16,10-3-7-16,12 0 3 16,7-3-9-1,5-3-8-15,3 3-1 0,-4-1-11 16,1 3-100-16,3 1-126 16,-13 0-268-16,-12 0-246 0</inkml:trace>
  <inkml:trace contextRef="#ctx0" brushRef="#br0" timeOffset="115110.4414">4643 17704 98 0,'0'0'1721'0,"0"0"-1450"16,0 0-163-1,0 0-3-15,0 0 18 0,0 0-10 16,0 0-24-16,116-33-9 15,-28 2-24-15,21-7-22 16,9-2-24-16,-3 7-10 16,-12 2-93-16,-30 14-131 15,-15 0-562-15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32:07.217"/>
    </inkml:context>
    <inkml:brush xml:id="br0">
      <inkml:brushProperty name="width" value="0.05292" units="cm"/>
      <inkml:brushProperty name="height" value="0.05292" units="cm"/>
      <inkml:brushProperty name="color" value="#FF0000"/>
    </inkml:brush>
  </inkml:definitions>
  <inkml:trace contextRef="#ctx0" brushRef="#br0">5920 3038 449 0,'0'0'0'16,"0"0"-38"-16,0 0 35 15,0 0 3-15,0 0 8 16,0 0-8-16,-36 1 0 16,45-1 0-16,19-2 15 15,10-10 82-15,6-4-27 16,6-4 8-16,3-1 0 0,4-3-27 16,1-3-32-1,3-2-12-15,-3 4-1 0,0 6-6 16,-16 8-16-16,-18 8-30 15</inkml:trace>
  <inkml:trace contextRef="#ctx0" brushRef="#br0" timeOffset="208.1805">5945 3304 722 0,'0'0'103'16,"0"0"-77"-16,0 0 23 15,0 0 76-15,0 0 0 16,0 0-22-16,127-62-30 16,-54 22-12-16,30-8-20 0,28-10-24 15,9 4-17-15,-7 9-11 16,-15 11-27-16,-41 15-20 16,-17-4-317-16</inkml:trace>
  <inkml:trace contextRef="#ctx0" brushRef="#br0" timeOffset="12077.6699">10403 9821 716 0,'0'0'273'16,"0"0"-90"-16,0 0-55 15,0 0-44-15,0 0 25 16,27 14 44-16,-1-7-35 15,9 3-7-15,7-1-16 0,9 2 6 16,3 0-13 0,5-2-9-16,7-1-29 0,-2-2-9 15,-3-1-4-15,2-2-5 16,-2 2-6-16,0-5 7 16,2 3-2-16,1-3 2 15,3 0 5-15,2 0-9 16,-2 0-13-16,-5 0-4 15,-2 0 1-15,-6 0-5 16,4 0-1-16,0 0 13 16,2 0 1-16,3 0-4 15,1 9 9-15,4 1-8 16,-2 0-5-16,1-1-5 16,0-2-7-16,3-2 0 0,12-5-1 15,22 0 1 1,23-12 15-16,3-12 16 15,-9-2-19-15,-17 1-7 0,-31 4-5 16,-11 8 0-16,-15 3 5 16,-5 4-6-16,7-2 1 15,4 2 8-15,5 2-7 16,-3 4-2-16,0 0 0 16,-1 0-1-16,0 10 1 15,4-1 0-15,3 2 1 16,3-2 1-16,6 1 5 15,-1-1 2-15,1-1-1 16,1-1-7-16,-4-3 9 0,-1-1-4 16,0-2 6-16,0-1-5 15,2 0-1-15,-1 0-5 16,3 0 11 0,3 0-10-16,-1-3 7 0,0 0-8 15,0 0 10-15,2 0-11 16,-3-2 9-16,4 2 0 15,-3 0-7-15,0 0 10 16,-1-1 4-16,-1 0-7 16,-2-1-1-16,1-2-1 15,0-3-1-15,-1 0 12 16,7-4-2-16,-2 0-4 16,3 1-6-16,-1-1-6 0,-1 2-1 15,1 0 0 1,11-1 1-16,10-4 8 0,-8 3-2 15,-10-1-5 1,-10 3 13-16,-10 3-4 0,11-1-2 16,7 0-2-16,3 1 4 15,-3 2 8-15,-3 5-3 16,-1-1-1-16,-3 3-7 16,-1 0 11-16,-4 0-17 15,-2 0 0-15,0 0 10 16,-3 2-4-16,1 1 2 15,0 1-8-15,-4-1 5 16,-2-1 0-16,-2 1 9 16,-1-1 8-16,-2 1-8 15,0 2 13-15,3-1-18 16,2 1 14-16,4 0-1 16,-1 1 2-16,5 0-4 0,-4 2-9 15,-2-2 11-15,-2-1-4 16,-5 1-1-16,-4-1 8 15,-5 1-1-15,-4-1-16 16,-11-2-7-16,-5 1 5 16,-7-2-7-16,-7-2-8 15,-6 0-16-15,0 0-32 16,-52-36-58-16,0 0-131 16,-17-5-470-16</inkml:trace>
  <inkml:trace contextRef="#ctx0" brushRef="#br0" timeOffset="15125.2447">5010 9941 552 0,'0'0'521'0,"0"0"-344"0,0 0-41 16,0 0-32-16,0 0 4 15,0 0-25-15,9 10 3 16,12-3 12-16,4 2-20 16,8 1-2-16,4 0 7 15,6 2-6-15,4 0-13 16,2 0-5-16,2-1-13 15,2-2-6-15,1-2 1 16,4-1-5-16,2-2-3 16,-1-2 5-16,-2 0 5 15,3-1-13-15,-2 1-6 16,-3-1-3-16,2-1-5 16,-2 0 9-16,2 1-1 15,-1-1-9-15,-1 0-6 16,1 0 2-16,2 2 1 0,0-1-5 15,-1 1 3-15,1-2-2 16,-3 1 2-16,-3-1 2 16,-2 0-3-16,-1 0-3 15,-1 1 0-15,-1 2-6 16,-2-1 6-16,0 1-5 16,-5-1-1-16,0-2 1 15,-4 0 0-15,0 0 0 16,-3 0 7-16,-5 0-8 15,3 0 0-15,-1 0 6 16,0 0-5-16,1 0 0 16,2 3-1-16,0 1 0 15,1 2-1-15,-2-2 1 0,-1-1 0 16,-1 0 0-16,0-2 1 16,-2 1-1-16,2-2 0 15,-3 0 0-15,-2 0 0 16,0 0 1-16,2 0 0 15,3-6 0-15,4-2 0 16,5-4 5-16,0 0-5 16,7-2 11-16,-4-1 6 15,-2 3-12-15,-1-1 6 16,-2 2 1-16,-1 1 10 0,-3 0-11 16,0 1-6-1,-3-1 4-15,-2 1 5 0,0-1 14 16,-1 0-17-16,0-1-6 15,-3 0-5-15,-1-1 9 16,2-1-9-16,0 0 8 16,0-4-7-16,-1 0 4 15,1 2-5-15,-2-2 0 16,-1 1 1-16,0 0 5 16,1-1-1-16,-4 1 5 15,-1 1-4-15,-1 1 4 16,-1 0-1-16,-1 1 5 15,0 1 0-15,-3 0-4 0,1 1-1 16,1 1-1 0,0-2-3-16,0 1 2 0,-1 2-7 15,1-4 8-15,-1 2-3 16,2-4-4-16,-3 1 5 16,1 0 1-16,-2-1-7 15,0-2 7-15,-3 0-7 16,-2-2 7-16,2 1-7 15,-4-3 7-15,1 1-7 16,-1-1 10-16,-1 0 4 16,-3-2 4-16,0-2 5 15,0-1-5-15,-3-3-1 16,-6-2-1-16,-3-1-2 16,-4-2-5-16,-2 0 1 15,-3-3 1-15,-1 0-2 0,-2 0 5 16,-3-2-3-1,-3-2 3-15,-1-1-13 0,-6-3 5 16,-1 2-6-16,-2-1 0 16,-2-2 0-16,-1 0-1 15,-2 3 2-15,2-1-1 16,0 3-1-16,-2 0 5 16,2 5-4-16,0-1-1 15,2 4 9-15,2 3-2 16,5 1-5-16,1 5 4 15,2 0 0-15,1 5-5 16,0-1 0-16,0 3 5 0,-1 1-5 16,3 3 5-16,-4-2-6 15,1 3 1 1,-2-2-1-16,-2 2 0 0,0-1-2 16,-2 0-8-16,-2 2-5 15,-1 0 3-15,1 1-3 16,0 2-6-16,0 4 4 15,1-1 4-15,-1 5 2 16,5-2 5-16,-4 2-3 16,1 0 2-16,-2 0-5 15,-1 0 0-15,-3 0 0 16,-5 2 4-16,-4 4-4 16,0 4 11-16,-2 0-15 15,-1 0 15-15,1 0-11 16,2 0 9-16,4 2-7 0,2-2-5 15,-2 2 9-15,-1-1-5 16,0 3 2-16,1 0 3 16,-1 2 5-16,1 1-5 15,3 0 6-15,2 2 0 16,3 1 0-16,1-1 0 16,2 1 0-16,-1 0 0 15,4 0-1-15,-3-2 1 16,6-1-6-16,1-3 0 15,0-2 5-15,6 2 0 16,-3-3-6-16,2 0 7 16,-2 0 0-16,2 0-6 15,-4 1 4-15,1 1-4 0,-3-1 0 16,-2 2 5 0,0 0 1-16,-3-1-1 0,6 1 1 15,-1 1 0-15,-2-3-2 16,6 1 1-16,-1-2 0 15,1 0 0-15,2 0 0 16,1-1 1-16,1 0-1 16,1 1 1-16,-2 1-1 15,1 1 0-15,0 1 0 16,-2 1 1-16,-1 1 0 16,1-1-1-16,4 1 0 15,2 1 1-15,-1-2-8 16,4 2 7-16,-2 0-5 15,4 0 5-15,-2 0-1 16,1 2 1-16,2-2 0 0,-2 3 1 16,0 2-1-16,0-2 1 15,0 0-1-15,3 0 1 16,-1 2-1-16,5 0 1 16,-1 1 0-16,3 2 0 15,-2 2 0-15,0 2 0 16,5 1 0-16,-3 1 1 15,3 2 5-15,0-2 3 16,0 3-1-16,3 1 1 16,0 0 0-16,0 3 0 15,0 0 6-15,0 0 0 16,3 3-5-16,3-2 4 0,0 0-5 16,0 2-2-16,0 0-1 15,0 1-5-15,0 0 1 16,0-3 14-16,0-2-10 15,0-5-5-15,7-2 11 16,-1-7-4-16,3 0-7 16,5-3 5-16,2 1 4 15,3-4 4-15,2 0-2 16,4-2 3-16,-1 1-3 16,0-2 0-16,3-1-3 15,-3-3-8-15,-2 1 13 16,0-3 1-16,-1-2-9 15,-3-4-5-15,0 0 11 0,-2-2 0 16,-1 0 3-16,-1 0-3 16,-3-7 3-16,-3-2-6 15,-1 4-8-15,-4-1 10 16,-3 2-10-16,-1 1 1 16,-4 2-1-16,1 0-1 15,-2 1 0-15,0 0-60 16,0 1-69-16,0 10-132 15,0 1-456-15</inkml:trace>
  <inkml:trace contextRef="#ctx0" brushRef="#br0" timeOffset="33975.9061">4601 9875 403 0,'0'0'108'0,"0"0"-67"0,0 0 187 15,0 0-20-15,0 0-14 16,0 0-23-16,-21 3-34 15,21-3-38-15,0 0-32 16,0 0-23-16,0-6-18 16,5-7-13-16,5-2-7 15,5-4-4-15,2 0-1 16,2 2-1-16,0 4-22 16,-1 2-115-16,0 3-101 15,-7 4-172-15,-7 3-428 0</inkml:trace>
  <inkml:trace contextRef="#ctx0" brushRef="#br0" timeOffset="34158.6439">4579 9994 614 0,'0'0'155'0,"0"0"15"16,0 0 1-16,0 0-50 15,0 0-31-15,0 0-30 16,0 0-30-16,39-69-13 15,-13 33-15-15,3-4-2 16,-1-12-85-16,-3 12-185 16,-13 6-337-16</inkml:trace>
  <inkml:trace contextRef="#ctx0" brushRef="#br0" timeOffset="34389.6223">4552 9656 654 0,'0'0'130'16,"0"0"-11"-16,0 0-5 16,0 0 4-16,0 0-9 15,0 0-11-15,0 0-9 16,88-46-22-16,-52 46 11 16,0 0-11-16,-2 0-29 15,-4 14-23-15,-8 11-5 16,-10 11-3-16,-12 22 2 15,-24 41-9-15,-13-7-69 16,-14 0-461-16</inkml:trace>
  <inkml:trace contextRef="#ctx0" brushRef="#br0" timeOffset="38911.8091">11756 11853 1495 0,'0'0'211'16,"0"0"-135"-16,0 0-51 15,0 0 11-15,0 0 64 16,84 0 20-16,-48 0-33 16,7 0-33-16,6-6-15 0,6-1-16 15,3-2-9-15,-1 0-4 16,-3-1-5-16,-6 2-5 15,-7 1-56-15,-8 7-115 16,-10 0-72-16,-9 0-134 16,-9 7-353-16</inkml:trace>
  <inkml:trace contextRef="#ctx0" brushRef="#br0" timeOffset="39129.2329">11752 12143 1430 0,'0'0'214'0,"0"0"-156"16,0 0-43-16,0 0-4 16,0 0 30-16,118-58 13 15,-72 41-23-15,2 0-31 16,32-3-48-16,-10 3-210 15,-4 0-470-15</inkml:trace>
  <inkml:trace contextRef="#ctx0" brushRef="#br0" timeOffset="43369.6572">9073 11735 1162 0,'0'0'181'0,"0"0"-60"0,0 0-17 16,0 0-31-16,0 0-32 16,0 0 26-16,34-8 44 15,2-5 15-15,10-13-26 16,7-11 6-16,12-22-29 15,5-23-11-15,3-20-11 16,-8-5-3-16,-19 7-15 16,-21 22 2-16,-16 25-11 15,-9 12-1-15,-5 4-3 16,-21-7 20-16,-13-5 6 16,-16-6-27-16,-11 4-15 15,-7 2-8-15,-2 6 0 16,-2 9 1-16,5 6 7 0,2 8 1 15,9 11-8-15,3 6 7 16,7 3 2-16,9 5-10 16,6 11 0-16,6 7 0 15,5 10 0-15,3 15 1 16,0 25 0-16,5 19 0 16,5 6-1-16,8-5 1 15,4-19 0-15,0-21 0 16,0-13-1-16,1-3 1 15,14 1-1-15,5 3 0 0,8-2-1 16,12-6 0 0,3-9 0-16,5-8 0 0,6-7-5 15,3-8 6-15,-2-1 6 16,0-10-4-16,-2-8-1 16,-3-5 1-16,-1-2-2 15,-4 2-82-15,4 14-134 16,-13 4-382-16,-17 5-710 0</inkml:trace>
  <inkml:trace contextRef="#ctx0" brushRef="#br0" timeOffset="44488.6543">9236 12804 136 0,'0'0'858'16,"0"0"-741"-16,0 0-77 15,0 0 50-15,120 20 19 16,-66-20 27-16,9 0-11 15,2-19-17-15,3-6 6 16,3-7-6-16,-2-9-17 16,-4-7-7-16,-2-7-3 15,-2-16-13-15,-4-12-9 0,-4-19-1 16,-12-5-9-16,-17 4-3 16,-20 4-12-16,-5 10-6 15,-29-1-9-15,-12-2-2 16,0 14-5-16,5 18 0 15,7 15-6-15,2 15 11 16,-8 1 13-16,-13 3-1 16,-21 6 2-16,-24 13-19 15,-27 9 0-15,-11 23-3 16,0 14-8-16,17 4 6 16,11 4-6-16,5 5 0 15,17-4 6-15,15-4-7 16,18-7 6-16,7 0-4 0,-6 10-2 15,3 6 8-15,-1 11-6 16,12 10-1-16,13 17 0 16,12 15-1-16,9 5 0 15,13-4 0-15,14-14 1 16,-3-24-1-16,2-13-7 16,-4-14 7-16,3-3 0 15,8 0 0-15,6 2 1 16,7-2-1-16,2-7 0 15,1-11-1-15,2-9 1 16,-3-8 0-16,-4-4 0 16,-5-3 1-16,-2-12 0 15,-4-4 2-15,0-6-3 0,-3-3 0 16,-2-2-28-16,1 1-58 16,-1 2-47-16,-1 3-60 15,13 5-98-15,-7 6-188 16,-6 7-230-16</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33:12.984"/>
    </inkml:context>
    <inkml:brush xml:id="br0">
      <inkml:brushProperty name="width" value="0.05292" units="cm"/>
      <inkml:brushProperty name="height" value="0.05292" units="cm"/>
      <inkml:brushProperty name="color" value="#FF0000"/>
    </inkml:brush>
  </inkml:definitions>
  <inkml:trace contextRef="#ctx0" brushRef="#br0">13871 1847 801 0,'0'0'160'15,"0"0"-30"-15,0 0-40 0,0 0-42 16,0 0 16-16,0 0-6 16,-7 13-6-16,22-6 7 15,6 7 8-15,5-1 10 16,7-1-2-16,5 2-4 16,6-3 12-16,4 0-18 15,6 0-14-15,4-5 0 16,3 2 3-16,3-4-1 15,3-2-13-15,1 1 9 16,-2-3-17-16,0 2-1 16,-3 1-13-16,1 1 4 15,-3 1-7-15,3 3-2 16,-1-1 1-16,3 0 2 0,-1 1 12 16,1-2-1-16,-2-1-9 15,-3 1 2-15,-1-1 0 16,-1-3-2-16,-1 0-5 15,0-2 0-15,1 2-4 16,1-2 6-16,2 3 7 16,4-3-2-16,-1 0 2 15,3 0-11-15,2 0 0 16,13 0 1-16,14 0 0 16,14 0 0-16,2 0-4 15,-10 0 2-15,-6 0 1 16,-9 0-1-16,1 0-3 0,2 0 2 15,-1 0 2-15,-1 0-10 16,-1 0 9-16,-1-7-8 16,1 2 10-16,0-3-5 15,3 2 7-15,0 0-6 16,0 1 1-16,3 0 5 16,-2 1-4-16,4-1-2 15,2-2 1-15,2 2 0 16,1 1 3-16,-4 0-3 15,-1 0-8-15,-2 1 10 16,-3 1-2-16,-2 2 1 16,1-1-1-16,-5-1 3 15,0 0-6-15,-3-3 3 0,1 0-2 16,2 0 4 0,-1 1-4-16,-12 1 4 0,-13 1-5 15,-11 2-5-15,-2-3 5 16,6 3 0-16,8-2-6 15,7-1 0-15,0 0 8 16,2-1-1-16,2-1 1 16,0-1 4-16,-1 0-11 15,0 1 14-15,-6-2-9 16,-1 0 3-16,-4 0 1 16,-1 0 5-16,-4-1-1 15,0 1-1-15,-2 2 4 16,-4-2-2-16,-5 1 4 15,-4 0 1-15,-5 3-13 16,-5-1 11-16,-6 1-10 0,-2 2-1 16,-4 0 10-16,-3-2-11 15,0 1 1-15,-2 2 1 16,-2-3-7-16,-2-1 1 16,0 3 5-16,-1-3-1 15,-1 0-4-15,-5-4-2 16,-1-3 0-16,-4-2-80 15,-69-2-116-15,1 3-174 16,-16 1-370-16</inkml:trace>
  <inkml:trace contextRef="#ctx0" brushRef="#br0" timeOffset="435.2568">18076 2046 836 0,'0'0'334'0,"0"0"18"0,0 0-51 16,0 0-38-16,0 0-80 15,0 0-98-15,0 0-19 16,-7 66 16-16,7-23 12 15,3 7-21-15,5 0 7 16,3 0-26-16,-3 0-29 16,-2-2-18-16,-2-3-7 15,-3-4-9-15,-1-8-110 16,0-13-115-16,0-11-326 0,-5-9-442 16</inkml:trace>
  <inkml:trace contextRef="#ctx0" brushRef="#br0" timeOffset="736.9337">18001 2017 763 0,'0'0'561'16,"0"0"-461"-16,0 0 17 15,0 0 32-15,-89 77-16 16,64-56-53-16,1-1-40 15,4 0-24-15,4-6-7 16,7-7-8-16,4-7 9 16,5 0 4-16,0-14 8 0,0-13 20 15,16-4-20-15,7 0 4 16,7 2 50-16,5 12-29 16,8 13-18-16,3 4-14 15,18 40-15-15,18 35 1 16,9 34-1-16,-15-7-37 15,-25-14-497-15</inkml:trace>
  <inkml:trace contextRef="#ctx0" brushRef="#br0" timeOffset="23890.9333">1261 9278 365 0,'0'0'160'15,"0"0"-34"-15,0 0 34 16,0 0 12-16,0 0-16 15,-14 3-2-15,14-3-9 16,0 0-20-16,0 1-6 16,0-1-26-16,0 0-14 0,0 0-19 15,0 0-13 1,0 0-10-16,1 0 7 0,12-7-15 16,4-7 8-1,7-4-14-15,1-4-11 0,5 2-6 16,-5-2-6-16,2 3-1 15,-1 2-102-15,-4 2-100 16,0 6-101-16,-8 5-196 16,-7 3-145-16</inkml:trace>
  <inkml:trace contextRef="#ctx0" brushRef="#br0" timeOffset="24111.9057">1296 9420 833 0,'0'0'193'16,"0"0"-18"-16,0 0-17 0,0 0-37 15,0 0-41-15,0 0-10 16,0 0 30-16,51-28-18 16,-23 5-34-16,2-3-24 15,0-6-14-15,1-1-10 16,5-10-82-16,-6 7-206 15,-11 5-312-15</inkml:trace>
  <inkml:trace contextRef="#ctx0" brushRef="#br0" timeOffset="24455.3763">1309 9029 727 0,'0'0'678'0,"0"0"-490"16,0 0-2-16,0 0-66 16,0 0-29-16,0 0-28 15,0 0-22-15,63-5 36 16,-14 0-8-16,3 1-20 16,2 0-9-16,-3 1-15 15,-6 2-6-15,-5 1-11 16,-9 0-1-16,-4 0 2 15,-9 7-8-15,-5 7 9 16,-7 4-1-16,-6 9 4 16,0 10 6-16,-12 10 4 15,-22 17-11-15,0 0-5 0,-8 4-6 16,-3-2 1-16,8-13-2 16,1 14-87-16,14-19-205 15,10-16-399-15</inkml:trace>
  <inkml:trace contextRef="#ctx0" brushRef="#br0" timeOffset="27851.7945">5201 9039 468 0,'0'0'239'16,"0"0"-37"-16,0 0-27 16,0 0 60-16,0 0-26 0,0 0-45 15,-21-3 25 1,19 3-11-16,2 0-39 0,0 0-33 16,0 9-26-16,2 9-35 15,14 11 8-15,8 8 24 16,6 8 13-16,6 4-20 15,-2-3-27-15,1-2-13 16,-4-4-15-16,-1-7-3 16,-5-1-6-16,0-6-6 15,-7-5 2-15,-1-2-1 16,-6-5-1-16,-3-4-54 16,-4-6-52-16,-4-2-49 15,0-2-26-15,-25-6-191 16,0-10-214-16,-2-2-257 0</inkml:trace>
  <inkml:trace contextRef="#ctx0" brushRef="#br0" timeOffset="28248.3932">5220 9056 988 0,'0'0'246'0,"0"0"-43"16,0 0 68-16,0 0-37 15,0 0-80-15,0 0-59 16,0 0-41-16,-34 43-1 0,34-13 2 16,0 1-6-1,0-1-17-15,0-2-1 0,0-2-7 16,0-6-9-16,0-3-5 15,0-5-8-15,-2-8 4 16,1-4-5-16,-1 0 8 16,-2-1 21-16,-3-14 1 15,-1-6-17-15,5-4-8 16,3-4-6-16,0 0 0 16,18 4-9-16,4 4 7 15,10 4 1-15,5 7-11 16,3 5-35-16,-1 5-53 15,16 12-109-15,-13 6-167 0,-9 5-498 16</inkml:trace>
  <inkml:trace contextRef="#ctx0" brushRef="#br0" timeOffset="30311.0495">8279 5084 606 0,'0'0'237'16,"0"0"-10"-16,0 0-17 16,0 0 7-16,0 0-20 15,0 0-25-15,0 0-33 16,-6 1-30-16,6 6-40 16,0 2-31-16,15 9-17 0,12 9 49 15,3 9-1-15,9 5 7 16,0 2-14-16,-1 1-17 15,-3-5-20-15,-4-2-10 16,-1-4-7-16,-5-6-8 16,-5-3 2-16,-3-3-2 15,-3-4-31-15,-5-4-102 16,-9-2-133-16,0-3-222 16,0-6-194-16</inkml:trace>
  <inkml:trace contextRef="#ctx0" brushRef="#br0" timeOffset="30553.6403">8342 5501 1154 0,'0'0'550'0,"0"0"-307"16,0 0-57-16,0 0-75 15,0 0-21-15,0 0 44 16,0 0-30-16,72 46-25 15,-41-39-20-15,3-2-23 16,3-3-16-16,-2-2-14 16,-4 0-6-16,0 0-1 15,-7-9-114-15,-3-12-83 16,-6 1-157-16,-6 0-331 0</inkml:trace>
  <inkml:trace contextRef="#ctx0" brushRef="#br0" timeOffset="30788.1944">8570 5264 591 0,'0'0'849'0,"0"0"-548"16,0 0-28-16,0 0-79 15,0 0-60-15,0 0-30 16,0 0 10-16,27 65-2 15,-9-33-34-15,0 4-35 0,0 6-27 16,-6 3-8-16,-2 5-8 16,-10 20-103-16,-7-11-230 15,-13-10-953-15</inkml:trace>
  <inkml:trace contextRef="#ctx0" brushRef="#br0" timeOffset="37969.2355">2720 2059 857 0,'0'0'195'16,"0"0"-72"-16,0 0-47 0,0 0 64 15,0 0 39-15,0 0-49 16,127 25-17-16,-72-20-17 16,8 0 12-16,4-1-11 15,19-1-19-15,13 0-19 16,-8-1-3-16,-9 1-5 15,-12-3-11-15,-13 2-3 16,8-1-3-16,9-1-7 16,0 1 2-16,-1-1-3 15,3 0 3-15,-1 0-3 16,1 0 0-16,-6 0-6 0,2 0-2 16,-4 0-9-16,1 0 1 15,11 0-1-15,14 0-3 16,-10 2 4-16,-5-1-9 15,-7 1 11-15,-16-1-11 16,10 1-1-16,7-2 0 16,-3 0 0-16,0 0 0 15,-3 0 8-15,2 0 5 16,-5 0 1-16,2 0-4 16,-1-3 8-16,14-3-2 15,15-2 2-15,15-4 11 16,6 1-11-16,-8-2 1 15,-22 5-1-15,-25 1-8 0,10 0 1 16,-10 1-10-16,-2 0 7 16,11 1-7-16,-11 2 5 15,9-1 2-15,9-1-2 16,-4-2 3-16,-1 2 1 16,-4 1-2-16,-1-4 2 15,-5 3-8-15,2 1 8 16,-5 0-2-16,-3 0-2 15,0 1-5-15,-5 3 6 16,-3 0 4-16,-2-2-3 16,-2 1-8-16,-1-1 1 15,0 0 12-15,-1 0 1 16,0-1-7-16,-4-2 8 16,3 3-4-16,-2-1-2 15,-1 0 0-15,2 1-8 0,-1-2 5 16,0 4-5-1,-1-3 7-15,-1 3-7 0,4 0 0 16,-1 0-1-16,-2 0 1 16,1 0-1-16,-1 0 1 15,-3 0 0-15,-4 0 7 16,-2 0-8-16,-5 0 0 16,-1 3-1-16,-3-1 1 15,-4-2 1-15,2 0-1 16,-4 0 1-16,0 0 0 15,-2 0-1-15,0 0 9 16,-3 0-9-16,-2 0-1 0,-1 0 1 16,-1 0 0-1,-1 0 0-15,-1 0 1 0,1-2 5 16,1-1-5-16,-4-6-1 16,3-4-9-16,-3-3-45 15,0-14-98-15,-10 1-141 16,-4 1-386-16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14T09:47:17.649"/>
    </inkml:context>
    <inkml:brush xml:id="br0">
      <inkml:brushProperty name="width" value="0.05292" units="cm"/>
      <inkml:brushProperty name="height" value="0.05292" units="cm"/>
      <inkml:brushProperty name="color" value="#FF0000"/>
    </inkml:brush>
  </inkml:definitions>
  <inkml:trace contextRef="#ctx0" brushRef="#br0">22930 5709 654 0,'0'0'485'16,"0"0"-289"-16,0 0 17 0,0 0-12 15,0 0-28-15,0 0-56 16,30-13-11-16,20 13-21 16,40 13 31-16,50 8 16 15,33 3-18-15,22 1 31 16,10-5 4-16,2-3-38 15,14 0 16-15,6 2-64 16,4 0-2-16,-5-2 23 16,-6 0-47-16,-14-2-2 15,-21-4 13-15,-26-6-32 0,-28-4 44 16,-38-1-54 0,-31 0-5-16,-23-3 27 0,-10-3-26 15,-1-2 16-15,2-1-18 16,-3-2 6-16,-11 3-21 15,-9 2-5-15,-33-13-130 16,-17 2-230-16,-23-5-928 0</inkml:trace>
  <inkml:trace contextRef="#ctx0" brushRef="#br0" timeOffset="758.8608">3241 6786 879 0,'0'0'717'16,"0"0"-528"-16,0 0-48 15,0 0-4-15,0 0 77 16,0 0 11-16,161 52-28 16,-9-40 34-16,35-6-71 15,17-6-61-15,-3 0-13 16,-13-14-30-16,-3-1-3 16,-3-4-16-16,-6-1-36 15,-7 2 37-15,-19-2-38 0,-20 5 0 16,-32 3-5-16,-38 2 5 15,-24 7-13-15,-18 0-83 16,-3-10-105-16,-5 1-152 16,-5-5-604-16</inkml:trace>
  <inkml:trace contextRef="#ctx0" brushRef="#br0" timeOffset="32481.6108">3873 13696 591 0,'0'0'558'0,"0"0"-424"16,0 0-77-16,0 0-9 16,0 0 42-16,0 0-28 15,11 0-27-15,8-7 16 16,4-2 5-16,5 1-17 16,8-2-16-16,1 3-23 15,0 0 18-15,-1 2-18 16,3 2-64-16,10-2-81 15,-7 1-96-15,-8-1-162 0</inkml:trace>
  <inkml:trace contextRef="#ctx0" brushRef="#br0" timeOffset="32671.4171">3869 13808 78 0,'0'0'1447'0,"0"0"-1282"16,0 0-158-16,0 0 65 16,0 0-48-16,0 0-18 15,0 0-6-15,176-85-127 16,-69 37-195-16,-2-1-926 0</inkml:trace>
  <inkml:trace contextRef="#ctx0" brushRef="#br0" timeOffset="34184.7368">5487 13479 423 0,'0'0'273'0,"0"0"-214"15,0 0-35-15,0 0 82 16,0 0 15-16,0 0-70 15,0 0-30-15,-18 0 21 16,36 0 16-16,6 5 44 16,9-1 3-16,4-2-6 15,8 2 32-15,4-2-35 0,3 0-17 16,1-2 4-16,2 0-21 16,0 0 7-16,3 0-6 15,3 0-12-15,2 0 16 16,1 0-22-16,6 0 3 15,3-4 2-15,0 0-20 16,2 0 21-16,-2-1-25 16,0 1-7-16,-3 0 17 15,3 0-19-15,-1 1 3 16,-1 1-1-16,0 0-10 16,0 2 27-16,-4 0-23 15,-1 0-2-15,-5 0 24 16,-1 0-17-16,-5 0 2 0,-7 0 5 15,-2 0-15 1,-6 0 29-16,-2 0-25 0,-6 0-6 16,-1 0 21-16,-5 0-16 15,-2 0 4-15,0 0-1 16,-2 0-15-16,1 0 38 16,0 0-30-16,3 0-3 15,0 0 22-15,1-3-17 16,-3 0 2-16,2 0-11 15,-4 0 4-15,-1 3 13 16,-5-3-19-16,-1 3 0 16,-3 0 7-16,1 0-7 15,-4-2 0-15,2 2 0 16,-1-2 6-16,-2 1-1 16,-1 1-5-16,-2-2 0 0,-1 2 2 15,-1 0-1-15,-3 0-1 16,0-1 0-16,0 1 1 15,0 0 8-15,0 0-9 16,0 0 0-16,0 0 0 16,0 0 0-16,0 0 1 15,0 0-1-15,0 0-33 16,-6 0-12-16,-21-1-141 16,0-2-277-16,-3-2-351 0</inkml:trace>
  <inkml:trace contextRef="#ctx0" brushRef="#br0" timeOffset="34852.7866">8060 13254 386 0,'0'0'486'16,"0"0"-338"-16,0 0 64 16,0 0-7-16,0 0 19 15,0 0-51-15,0 0-29 16,0 0-68-16,0 0-32 15,0 6-16-15,0 11-10 16,0 6 44-16,0 7 4 16,0 4-18-16,0-1 18 15,0 0-42-15,3-4-15 16,0 0 5-16,0-5-13 16,0 1 5-16,-3-3-6 15,0-2-68-15,0-1-65 0,-3-3-97 16,-18-1-77-16,3-7-83 15,0-7-332-15</inkml:trace>
  <inkml:trace contextRef="#ctx0" brushRef="#br0" timeOffset="35103.0346">7869 13488 1145 0,'0'0'254'0,"0"0"-177"15,0 0-35-15,0 0 76 16,0 0 42-16,0 0-38 16,0 0-10-16,88 90-50 0,-64-72-9 15,0-2-14-15,1 1-22 16,-1-5 4-16,0 0-21 16,1-5 0-16,-1 0-7 15,-1-4-75-15,1-3-88 16,1-5-97-16,-4-7-234 15,-9-3-457-15</inkml:trace>
  <inkml:trace contextRef="#ctx0" brushRef="#br0" timeOffset="35284.0931">8226 13503 1159 0,'0'0'233'0,"0"0"-149"16,0 0 9-16,0 0 46 0,0 0 8 15,0 0-53-15,-24 82-50 16,24-55 0-16,0-4-37 16,0 2-7-16,0 6-23 15,0-6-173-15,0-4-318 0</inkml:trace>
  <inkml:trace contextRef="#ctx0" brushRef="#br0" timeOffset="37789.3653">8936 13400 728 0,'0'0'156'15,"0"0"-95"-15,0 0 8 0,0 0 15 16,0 0-14 0,0 0-7-16,0 0 47 0,55 18-7 15,-22-10-23-15,7 2 3 16,3 1-3-16,8-3-23 15,3-1 27-15,7 1-39 16,19-2 2-16,17-3 4 16,20 1 1-16,5-1-3 15,-4-1-15-15,-8-2-15 16,-5 0 30-16,0 0-33 16,-5 0 0-16,-6 0 5 15,-16 0-14-15,-16 1 11 16,-14 1-18-16,-3 1 0 15,4 0 15-15,5 1-14 16,10 3-1-16,-6-4 10 0,-1 0-4 16,-2 1 16-1,2 0-12-15,-2-4-9 0,3 3 27 16,-1-2-28-16,3 1 1 16,-2-1 8-16,0-1-8 15,-3 0 17-15,3 0-18 16,-1 0 0-16,1 0 18 15,3 0-18-15,14-1 6 16,16-2 7-16,16-2 2 16,-7 2 7-16,-21 1-22 15,-19 1 1-15,-12 1 13 16,7-2-13-16,9 1-1 16,8-2 8-16,0 0-7 0,-1 1 14 15,-3-4-15 1,4 0 0-16,-2-1 21 0,0 2-21 15,1-1 9 1,-2 2 4-16,0-1-4 0,1 3 21 16,0-1-15-16,2 2-5 15,1-1 35-15,0 2-30 16,0 0 9-16,0-1-1 16,-1 1-8-16,-4-2 17 15,4 2-20-15,-4-1-5 16,1-1 39-16,2 2-23 15,0 0 7-15,-1 0-2 16,16 0-19-16,13 0 24 16,14 0-22-16,3 0-10 0,-11 0 32 15,-9 0-32-15,-14 0 0 16,-10 0 8-16,-12 0-8 16,-12 0 19-16,-2 0-20 15,12 0 0-15,5 0 13 16,7 0-13-16,-4 0 9 15,-2-3 8-15,-1-2-16 16,-4 1 40-16,1 1-29 16,-3-2-12-16,-2 1 36 15,-2 0-25-15,-3 0 2 16,-1 0 5-16,-1-1-12 16,1 2 38-16,-2-1-33 15,-2 1-10-15,-2 0 13 0,-4-1-13 16,-1 1-1-16,-2 1 10 15,-4-1-1-15,0 2 20 16,-2-2-29-16,-2 0 0 16,0 1 18-16,-1-1-18 15,-2 3 1-15,-1-3-1 16,-4 1 8-16,0 1-8 16,1-2 0-16,-1 2 0 15,2-1 3-15,2 0-1 16,1-1 2-16,0 1-2 15,3 1 13-15,3-1 3 16,1 2-18-16,1 0 1 16,0 0 6-16,-3 0-1 15,0 0-6-15,-3 0 0 16,-3 0 7-16,0 0 1 0,-5 0-8 16,-6 0 0-16,1 0 1 15,-7 2-1-15,1-2 0 16,-1 0 0-16,0 0 1 15,-1 0 2-15,0 0-3 16,1 0 0-16,-1 0 1 16,1 0-1-16,-4 0 0 15,0 0-6-15,-2 0 6 16,1 1 11-16,-2-1-11 16,0 0-3-16,0 0-6 15,0 0 9-15,0 0 0 0,0 0 0 16,0 0 1-16,0 0 5 15,0 0-6 1,0 0 0-16,0 0-1 0,0 0 8 16,0 0-7-16,0 0 0 15,-19-23-30-15,-3 0-153 16,-3-10-988-16</inkml:trace>
  <inkml:trace contextRef="#ctx0" brushRef="#br0" timeOffset="92840.7527">17429 12893 912 0,'0'0'336'16,"0"0"-106"-1,0 0 2-15,0 0-51 0,0 0-30 16,0 0 2-16,34-4-50 16,-3 4-29-16,12 0-25 15,5 0-43-15,6 0 33 16,-2 2-39-16,-4 1-8 16,-6 0 7-16,-10-2-125 15,-13-1-150-15,-8 0-279 16,-11-9-460-16</inkml:trace>
  <inkml:trace contextRef="#ctx0" brushRef="#br0" timeOffset="93087.123">17450 12556 978 0,'0'0'575'0,"0"0"-404"16,0 0 116-16,0 0-139 15,0 0-98-15,0 0 110 16,-95 108-28-16,54-41 24 16,-2 3-38-16,8-14-48 15,7-2 35-15,15-6-69 16,13-7-18-16,52-7 6 16,72-10-6-16,81-12 2 0,42-12-20 15,13-5-78-15,-69-10-140 16,-62-2-493-16</inkml:trace>
  <inkml:trace contextRef="#ctx0" brushRef="#br0" timeOffset="103703.7821">14250 15632 646 0,'0'0'257'0,"0"0"-115"15,0 0-24-15,0 0-12 16,0 0 26-16,0 0-9 16,45 0-5-16,-20 8-4 15,5 1-32-15,6 1 4 0,6 1 4 16,7 0-23-1,6 3 35-15,5-5-54 0,1 2-12 16,1-1 14-16,3-1-16 16,-1 1 8-16,-3-2-17 15,-1 1-19-15,-4-4 46 16,-2 1-43-16,-6-3 0 16,-1-1 14-16,-2 1-12 15,1-1 8-15,-1-1-16 16,3 0 4-16,-2 1 28 15,3-1-35-15,2-1 2 16,-2 0 22-16,2 0-14 16,-2 0 9-16,-1 0-14 15,0 0 1-15,-5 0 24 16,-1 0-30-16,-1 0 0 0,-5 0 14 16,-1 0-5-16,-2 0 8 15,-2 0-16-15,-1 0-1 16,-2 0 43-16,0 0-41 15,2 0 9-15,-2 0 12 16,-1 0-16-16,2 0 14 16,-3 0-20-16,1 0-1 15,-3 0 39-15,3 0-39 16,-2 0 0-16,-1 0 11 16,0 0-10-16,-1 0 24 0,-3 0-25 15,3 0 1 1,-1 0 38-16,-2-3-39 0,0 1 0 15,0-2 15 1,-4 1-7-16,-1 1 10 0,-1-1-18 16,-4 2 0-16,0 0 23 15,-1-1-22-15,-1-1-1 16,2-2 23-16,-2 2-15 16,1-4 34-16,-2 0-31 15,2-3-10-15,-2-2 53 16,1-3-53-16,-2-2 12 15,3-2 4-15,-3-4-16 16,0-4 25-16,0-3-26 16,-3-2 0-16,0-4 6 15,0-1-6-15,-2-5 0 0,-1 1 4 16,0-1-3 0,0-3 7-16,0-2-8 0,0-3 0 15,0 0 2-15,0-4-2 16,0-4 0-16,0 2-1 15,3-1 7-15,0 2 2 16,-3 2-8-16,0 3 0 16,0 1 1-16,0 4-1 15,0 1 0-15,-3 0 0 16,-1 4 6-16,-4 1 3 16,4 0-9-16,-1 4 0 15,2 1-5-15,0 4 5 16,2 4 0-16,-2 3-1 15,1 4 3-15,-2 2 1 16,1 2-3-16,-1 3 0 0,-4 0-1 16,-1 3 2-16,-7-1-1 15,-5 0 0-15,-3 1 6 16,-9 2-6-16,-7 1 0 16,-4-1 0-16,-6 2 7 15,-5 3-7-15,-3-1 0 16,-6 1 0-16,-2 2 1 15,-3 0 5-15,-1 0-6 16,-1 0 0-16,-1 0 0 16,-13 2 0-16,-11 3 0 15,7-1 0-15,10 0 1 16,15 0-8-16,16 1 7 0,-4 0 0 16,-3 2 3-16,7 1-3 15,2-1 0-15,-1 1 0 16,0 1 1-16,-4-1 2 15,-2 1-3-15,-2-1 0 16,0 1 0-16,-1 3 0 16,2 0-1-16,3-1 0 15,2-1 1-15,7 0-6 16,2 0 6-16,4-1 0 16,3 0-7-16,2-1 7 15,1 2 0-15,0 0-1 16,2-2 2-16,3 1-8 15,2 2 7-15,4-5-9 16,3 3 0-16,2-3 9 16,3 0 0-16,1-1-1 0,1 0-3 15,2-1-15 1,-5 0 19-16,4 0-5 0,-1 1 4 16,2-1 1-16,1-3-1 15,2 2 0-15,1-1 1 16,1 3-5-16,1 0 5 15,-1 4-3-15,2 3 2 16,0 5 1-16,0 3-1 16,0 4-1-16,-3 2 2 15,3 4-7-15,-3 6 7 16,-2 3 0-16,0 6 0 16,-1 6 0-16,1 1 0 15,2 3 0-15,0-3 0 0,3 0 14 16,0-4-14-16,0-1 0 15,0-1 9-15,0 0-8 16,0-3 11-16,5 0-12 16,1-3 12-16,0 1 15 15,-1-1-27-15,0-4 6 16,-2 0 14-16,2-5-11 16,-2-1 9-16,1-6-11 15,-2-5 6-15,1-5 10 16,-2-3-23-16,2-3 0 15,-2-4 9-15,-1-2-9 16,0 1 7-16,0-3-7 16,0 0 1-16,0 0 7 15,0 0-8-15,0 0-2 0,0 0 2 16,0 3 0-16,0-3-6 16,0 0-69-16,6 0-123 15,0 0-117-15,-1-7-582 0</inkml:trace>
  <inkml:trace contextRef="#ctx0" brushRef="#br0" timeOffset="152495.3963">15297 15518 484 0,'0'0'92'0,"0"0"-70"16,0 0 13-16,0 0 5 15,-85 0-11-15,72 0 1 16,1 0-20-16,3 0 0 16,0 0-10-16,-1 2 2 15,1 1 12-15,1 0-14 16,2 1-11-16,-1 0-17 0,2 1-28 15,4 1-35 1,1-1-39-16,0-1-96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34:43.288"/>
    </inkml:context>
    <inkml:brush xml:id="br0">
      <inkml:brushProperty name="width" value="0.05292" units="cm"/>
      <inkml:brushProperty name="height" value="0.05292" units="cm"/>
      <inkml:brushProperty name="color" value="#FF0000"/>
    </inkml:brush>
  </inkml:definitions>
  <inkml:trace contextRef="#ctx0" brushRef="#br0">25668 10911 58 0,'0'0'709'0,"0"0"-521"0,0 0-44 16,0 0 5-16,0 0 22 15,0 0-37-15,-38-26-41 16,29 21 9-16,-2 3-5 16,-1-1-1-16,-1 3-18 15,-5 0-5-15,1 0-14 16,-3 0 0-16,-4 0 6 0,-3 3-18 16,-4 5-20-1,-5 5-3-15,-5 2-3 0,-2 1-4 16,0 2-3-16,1-1 2 15,2 0 3-15,1 0 4 16,2-1-3-16,-2-1-5 16,3 2-3-16,2 0 5 15,-2 2 0-15,0 2 1 16,-1 1 2-16,-5 5-7 16,-1 5 2-16,-3 1 1 15,-2 4-4-15,-1 6-3 16,0 1 6-16,2 2-3 15,4-1 0-15,3 0-2 16,2-2 1-16,7 0-2 16,1-3 0-16,7-4-2 0,0 3-1 15,7-4-4-15,-2 2 5 16,3-1-6-16,-1 0 0 16,2 2 0-16,-2 4 1 15,1-1 6-15,0 5-7 16,1 1 0-16,1 1 0 15,4 1 5-15,3 2 2 16,4-1-8-16,2 1 1 16,0 2-1-16,5 0 0 15,7 3 0-15,6 2 1 16,4 2 5-16,1 0 5 16,2-1 2-16,2-1 2 0,1-9-3 15,2-3 0 1,3-5-3-16,4-3 0 15,8-1 0-15,3-4 1 0,5-1 1 16,6-5-4-16,0-6-1 16,5-6 2-16,2-7-1 15,1-5 2-15,-1-3 3 16,-1-3 3-16,-2-12 2 16,-2-5-4-16,-3-4 4 15,-4-3-5-15,-8-1 8 16,-4 0-3-16,-5 0-5 15,-2-1 1-15,-4 2 2 16,0 2-4-16,-1 0-1 0,0-2-2 16,-2 2-7-16,0-2 12 15,1-1-4-15,-2 0-1 16,-2 0-1-16,1-2 4 16,-1-1-2-16,0 1 1 15,-1-2-1-15,0 1-1 16,-2-4-1-16,1 2 4 15,-1-1 2-15,-2-2-2 16,-1-1-11-16,-2 0 12 16,-1-2-10-16,-3-3-2 15,-7 0 1-15,-2 0 1 16,-4 0 5-16,0-2 1 16,0 1-2-16,0 2 3 15,-1-4 1-15,-2 1-1 16,0 2-9-16,0-2 11 0,-1 3-5 15,1-4 3-15,-2 2 0 16,1 1 0-16,-2 0 0 16,-5 3-3-16,1-1 3 15,-4 0 1-15,-5 0-1 16,-3-2-7-16,-4 0 5 16,1-1 4-16,-5-1-5 15,2 2 0-15,-2-1-5 16,1 6 7-16,3 5-7 15,0 5 0-15,1 4 8 16,0 1-3-16,1 5 0 16,-2 0 3-16,-1 0-1 15,1 4-8-15,-1-1 1 16,2 4 0-16,3 1 0 16,2 5-1-16,0 1 1 0,2 3-1 15,-1 0 0-15,-2 0 0 16,2 0 0-16,-5 4 0 15,2 7-1-15,-4 0-1 16,2 5-4-16,-4 2 5 16,-2 5-9-16,-4 4-34 15,-5 4-70-15,-19 16-41 16,9-6-191-16,1-10-411 0</inkml:trace>
  <inkml:trace contextRef="#ctx0" brushRef="#br0" timeOffset="8992.6357">16914 9241 15 0,'0'0'76'0,"0"0"9"15,0 0 29-15,0 0-32 16,0 0-48-16,-9 0-16 16,6 0 5-16,0 0 31 15,0 0 22-15,1 0 24 16,2 0-5-16,-2 0 2 16,2 0-9-16,0 0-20 15,0 0-32-15,0 0-17 16,0 0-6-16,0 0-2 15,2 0 17-15,6-1 41 16,4-4 8-16,4 0-9 16,3-2-10-16,1-3 3 15,4-2-4-15,1 1-21 0,1-2-14 16,4 1-6 0,1-2-6-16,2 1-1 0,-1 1-7 15,0-1-1-15,-1 2 0 16,-3 2 0-16,1 1 0 15,-5-1-1-15,1 1 1 16,-2 0-1-16,-1 1 0 16,-1-1 1-16,0 2-1 15,-2-2 0-15,1 2 0 16,-1 0 0-16,2-1-1 16,0 2 0-16,1-4 1 15,0 1-1-15,1-4 0 16,-2 3 0-16,3-3 0 0,-2 2-2 15,2-1-3 1,-2 3-5-16,1-2-5 0,0 2 2 16,0 1-2-1,-1-1 2-15,1 2 4 0,-3 0 0 16,1 0 4-16,0 1 5 16,0-1-1-16,-1 1 1 15,0 1-11-15,1-1 6 16,-1-1-1-16,-1 0-4 15,2 1-4-15,0-4 6 16,3 2 8-16,-1-1-9 16,3-1-15-16,-1 1 16 15,-1 2-11-15,3 0-21 16,0-2 17-16,1-1 15 16,0 0-18-16,1-1 16 0,1-1-7 15,-1 0-1 1,1-3 0-16,2 0-4 0,-3 1 10 15,0 1-9-15,-1 1 13 16,0 2-1-16,-2 1-7 16,-2 1 10-16,-2 3-18 15,2-1-20-15,-2 2 22 16,2-1-29-16,2 2 36 16,0-3-20-16,3-1 26 15,-1 0-15-15,3-3 14 16,1-1-9-16,2-1 12 15,2 0 8-15,4-2-1 0,0-1-6 16,1-1 1-16,2 3-20 16,0-4-6-16,2 3-1 15,-2-3-15-15,3-1 17 16,1 0 12-16,-1-2 12 16,-1 0 7-16,1-1 1 15,0 0 1-15,3-2-1 16,2 1 0-16,0 0-1 15,4-2 0-15,2 1 0 16,-1 0 0-16,4 0 0 16,-4-1-1-16,-2 1 1 15,-1-1-7-15,-6 2 6 16,-3-1-5-16,-4 4-24 16,-2 0 17-16,-2 1 12 15,0 0 0-15,-1 2 1 0,0 1-1 16,2 0 1-16,2-1 0 15,3 0 0-15,3-2 0 16,0 0 0-16,2 1 0 16,0-1 1-16,0-1-1 15,0 1 0-15,2-3 0 16,1 0 1-16,1-1-1 16,4-1 0-16,2 0 0 15,1-3 1-15,0 1 0 16,0 0 0-16,-1 0 10 15,-3 1-9-15,0 1 16 16,-4-1-16-16,2 2 6 16,-2-1 5-16,0 1-12 0,2 1 0 15,-2-2 7-15,1 3-8 16,1-2 1-16,-1-3 6 16,2 2-7-16,2-2-1 15,2-2 1-15,0-3-10 16,-2-2-18-16,3 1 15 15,-3-1 3-15,0 1-27 16,-1 2 11-16,-1-1 13 16,-1 1 7-16,0 0-7 15,0-1-72-15,-3 3-41 16,2-2 56-16,-1 3 70 16,0 0 72-16,1 3-58 15,-3-1-12-15,-1 2 5 16,1-2 4-16,-3 1 54 0,1-1-49 15,-4 0-15-15,0-2 0 16,-3 1 0-16,0-2 2 16,2 3 3-16,0-1-5 15,1 0 0-15,0 0 9 16,4 2-1-16,2 1-2 16,4-1 32-16,5 0-9 15,-1 1-29-15,4 1 1 16,-3 1-1-16,-4 1-1 15,-3 1 0-15,-3 1-13 16,-2 1-4-16,-2 1 7 0,-1 1-15 16,0 2-35-1,0 1-60-15,7-3 23 0,-7 4-8 16</inkml:trace>
  <inkml:trace contextRef="#ctx0" brushRef="#br0" timeOffset="9509.4805">25671 5806 104 0,'0'0'128'0,"0"0"2"15,0 0-52-15,0 0-19 16,0 0 3-16,0 0 15 16,0 0-8-16,66-44-8 0,-54 36-1 15,4 0-5-15,-2 0-14 16,2 2-1-16,-2 0 11 15,0 1-18-15,-2-1 3 16,-1 3-11-16,-1 0-11 16,-2 1-4-16,-2-1-4 15,-2 3-5-15,-1 0-1 16,-3 0-12-16,0 0-114 16,0 0-174-16</inkml:trace>
  <inkml:trace contextRef="#ctx0" brushRef="#br0" timeOffset="9967.3656">24515 5847 37 0,'0'0'91'15,"0"0"-19"-15,0 0-15 0,0 0-31 16,0 0-26-16,0 0-13 16,0 0-257-16</inkml:trace>
  <inkml:trace contextRef="#ctx0" brushRef="#br0" timeOffset="33451.6087">21360 5660 1011 0,'0'0'326'0,"0"0"-6"15,0 0-29-15,0 0-58 16,0 0-20-16,-25-23-48 16,25 23-86-16,0 0-45 15,0 6-20-15,5 11-13 16,12 6 21-16,5 6 2 16,3 4-6-16,5 1-3 15,-1-2-15-15,1-1-1 16,-1 1 0-16,-6-3-25 15,-3-3-133-15,-7-1-134 16,-7-6-318-16,-6-8-235 0</inkml:trace>
  <inkml:trace contextRef="#ctx0" brushRef="#br0" timeOffset="33669.3897">21331 5907 1271 0,'0'0'407'15,"0"0"-38"-15,0 0-191 16,0 0-58-16,0 0-51 16,0 0-29-16,0 0 48 15,67 10 7-15,-28-2-35 16,2-4-44-16,1 1-4 16,-3-3-12-16,1-1-6 15,-6-1-126-15,2-3-159 16,-9-11-316-16,-9-6-213 0</inkml:trace>
  <inkml:trace contextRef="#ctx0" brushRef="#br0" timeOffset="33831.8539">21630 5697 1379 0,'0'0'368'0,"0"0"-124"16,0 0-100-16,-14 74-4 15,14-17-70-15,0 46-70 16,0-13 0-16,0 2-509 0</inkml:trace>
  <inkml:trace contextRef="#ctx0" brushRef="#br0" timeOffset="48761.8904">20814 5114 427 0,'0'0'78'15,"0"0"23"-15,0 0 5 16,-99 18-10-16,66-12-11 15,-1 2-7-15,-7 1-26 16,-2 3-6-16,-2 0 8 16,-4 3-12-16,-2-1-5 15,-1 3-9-15,-3 0-12 0,-2 0-3 16,1 3-7-16,0 1-5 16,-3-1 8-16,-4 4-8 15,-4 0 6-15,-2 0-6 16,-2 4 5-16,-1 0-5 15,2 0 0-15,3 0 0 16,0 0-1-16,-3 2 1 16,-9 8-1-16,-20 2 3 15,-14 10-3-15,-8-2 0 16,6 0 0-16,6-4 1 16,14-3-1-16,1-1 0 15,1-1 0-15,17-2-9 16,15-6-2-16,12-4 10 15,3 1 1-15,-7 8-1 16,-9 4 1-16,-10 9-1 0,2-1-9 16,-2 3 9-16,1 2-7 15,1 0 7-15,3 3-13 16,1-3 11-16,5 0-3 16,1 0 6-16,0-1 1 15,-1 2 0-15,-1-1 0 16,-4 2-1-16,4 2 9 15,1 2-2-15,-1 2 2 16,6 2-2-16,2 4 2 16,2-2 4-16,3 2-2 15,4 0-3-15,2-2-8 16,7-1 10-16,4 1 13 0,6-1 12 16,3 4 7-16,4 0-1 15,-1-3 0-15,4 2 1 16,-8 11 9-16,-7 12-6 15,-17 19-12-15,-7 15-15 16,-12-1 23-16,-6-4-8 16,-3-8-11-16,-1-2 0 15,4-1-3-15,13-10 3 16,19-19-13-16,17-16 10 16,14-20-3-16,10-1 7 15,0 5-4-15,12 9 15 16,12 7-12-16,8 0-20 15,10 1 8-15,4-2-10 16,6 4 0-16,7 10 0 16,5 14 0-16,3 17 0 0,-3 3 0 15,-7-5 0-15,-5-6-2 16,-2-10 4-16,1 1-1 16,5 2 6-16,0 0 1 15,5-4-7-15,2 0 14 16,-5-16-7-16,-7-15-8 15,-8-13 1-15,1-6 8 16,24 9-9-16,24 9 0 16,26 1 0-16,6-6 2 15,-6-16-2-15,-9-12 1 16,-9-8-1-16,6-2 1 0,0-2-1 16,-1 1 0-1,-1-2 0-15,-5-3 0 0,-2 1-1 16,-1-3-9-16,-4-4-8 15,-14-1 4-15,-17 0 12 16,-16 0-5-16,-5-12 5 16,9-9 0-16,8-9 0 15,10-12 2-15,12-10 0 16,16-6 1-16,16-4-1 16,5 3 0-16,-5 6 0 15,-8 7 0-15,-8 0 3 16,6-2-3-16,1-2 6 15,-1-1 16-15,2 1 0 16,2 3 3-16,-1-2-9 16,1 3 6-16,-3-1-13 0,-2-5 15 15,-3-2-4-15,-1-1-8 16,-2-6 9-16,-3-4-9 16,-6-5 4-16,-6-5-9 15,-17 9-5-15,-14 8 4 16,-8 15-5-16,-2 2 1 15,4-7-1-15,7-7 2 16,6-7-2-16,1 0-1 16,0 1 2-16,2-3 10 15,2 2 6-15,-1-2-4 16,2 2 0-16,-1 2-1 16,0-1-6-16,-2 4-1 0,-1 1-5 15,-5 1 1-15,-3 1 4 16,-3-1 1-16,-4 1-7 15,-2-4 13-15,-4-1-12 16,1-15 7-16,4-13-7 16,-5 5 0-16,-7 9 5 15,0 10 9-15,-7 12 9 16,5-7 7-16,3-7 2 16,-2 3-1-16,-1 0 8 15,-4-1 7-15,0-9-4 16,1-18-13-16,1-14 2 15,-3-8-12-15,-3 4 2 16,-6 1-11-16,-6 7 6 0,-2-8 1 16,-2-3 8-16,-3-5-8 15,0-1 19-15,0 1 2 16,-8 3-20-16,-4 8-7 16,-7 4 9-16,-5 2-7 15,-2 4 1-15,-9-3 0 16,-1 5 6-16,-8 1 8 15,-1 3-8-15,-4-1-7 16,-2 3 5-16,-3 0-10 16,7 15-9-16,6 15-5 15,7 14-27-15,2 5-15 16,-3-6-3-16,-8 1-29 16,-4-4 18-16,1 5 29 15,1 2 5-15,-2 5-23 16,0 1-14-16,0 4 23 0,-4 4 4 15,0 4 3 1,-1 3-8-16,-2 5 13 0,3 3-3 16,-2 5 10-16,-1 2 3 15,1 2 4-15,0 2 0 16,-1 0-1-16,1 0 4 16,1 0 0-16,2 6-4 15,0 0 10-15,-1 2-3 16,0 0 2-16,-4 5-5 15,-2 2-10-15,-1 2-8 0,-1 7 8 16,-4 2 21 0,-4 5-36-16,-15 14 10 0,-21 16 14 15,-28 23 1-15,-11 18-2 16,-7 9-9-16,37-23-24 16,18-21-39-16</inkml:trace>
  <inkml:trace contextRef="#ctx0" brushRef="#br0" timeOffset="56382.8699">25061 10288 1781 0,'0'0'272'0,"0"0"-185"15,0 0-26-15,-15 75 69 16,33 1 36-16,19 21-62 15,2-4-50-15,-3-16-23 16,-9-26-12-16,-6-15-10 16,-1 1-9-16,2 2-13 15,-2-2-82-15,-3-8-88 16,-11-16-110-16,-6-6-218 16,0-7-196-16</inkml:trace>
  <inkml:trace contextRef="#ctx0" brushRef="#br0" timeOffset="56595.0142">24971 10727 1139 0,'0'0'326'0,"0"0"-176"16,0 0 47-16,0 0 58 16,0 0-62-16,98 95-67 15,-57-70-39-15,5-1-32 16,4-6-22-16,2-2-18 15,0-3-9-15,-2-5-6 16,-1-1-68-16,6-7-89 16,-15 0-188-16,-11-8-307 0</inkml:trace>
  <inkml:trace contextRef="#ctx0" brushRef="#br0" timeOffset="56777.6675">25382 10522 1330 0,'0'0'276'0,"0"0"-148"16,0 0 42-16,0 87 14 15,12-44-79-15,4 6-64 16,2-3-25-16,2 0-16 16,9 0-95-16,-5-16-169 15,-3-11-372-15</inkml:trace>
  <inkml:trace contextRef="#ctx0" brushRef="#br0" timeOffset="57841.4425">25585 9721 1437 0,'0'0'202'0,"0"0"-144"16,0 0 68-16,-97-3 108 15,79 3-56-15,4 0-62 16,6 3-21-16,3 16-36 0,4 13-25 16,1 21 14-16,7 5 4 15,14 7-15 1,9 1-13-16,7-16-11 0,8-2-11 15,6-11-1-15,1-17 7 16,1-15-8-16,-5-5-8 16,-6-31-2-16,-9-25-24 15,-14-25-35-15,-19-22-26 16,-19-4 13-16,-17 17 23 16,-4 23 37-16,10 29 22 15,3 11 0-15,-3 3 1 16,-6 7 5-16,-1 7 13 15,3 10-4-15,1 9 3 0,5 15 0 16,5 7 8 0,14 6-5-16,9-1-13 0,6-3-8 15,26-10 0-15,12-10-1 16,9-11 1-16,6-4 0 16,4-21-34-16,-2-12-32 15,-7-4-33-15,-10 0-26 16,-12 0 33-16,-14 5 57 15,-10 6 35-15,-6 5 16 16,-2 10 79-16,0 2 37 16,-3 8 4-16,-1 1-8 15,4 2-17-15,0 4-47 16,1 16-16-16,15 7 24 16,8 7-8-16,5 2-16 15,0 1-21-15,4-1-12 0,-1-5-9 16,-3-6-6-1,-2-6 0-15,-4-9-16 0,-2-5-46 16,-7-5-17-16,-3-9 20 16,-5-12-3-16,-5-8 4 15,-1-5 21-15,0-2 19 16,0 2 17-16,-1 2 0 16,-1 6 1-16,1 9 1 15,1 3 17-15,0 7 24 16,0 4 14-16,0 3-11 15,0 0-14-15,6 13-1 16,12 6 18-16,4 2-5 0,4 6-16 16,4-5-13-16,2-3-14 15,2-7 2-15,1-6-1 16,-4-6 7-16,-1-8-8 16,-6-18-36-16,-8-8-12 15,-10-10-15-15,-6-6-1 16,-10-17 21-16,-28-19 32 15,-2 7 10-15,3 10 1 16,4 16 14-16,15 27 20 16,3 3 21-16,5 6 4 15,4 15 0-15,6 2-21 16,0 17-22-16,10 17-2 16,8 13 8-16,8 10 2 15,3 3-10-15,1 1-1 16,0-7-12-16,-3-7-1 0,-5-8-5 15,-7-12-58-15,-3-11-77 16,-11-16-84-16,-1-1-134 16,0-16-308-16</inkml:trace>
  <inkml:trace contextRef="#ctx0" brushRef="#br0" timeOffset="57998.6647">26320 9331 1380 0,'0'0'335'16,"0"0"-240"-16,0 0-3 16,0 0 39-16,80-26-44 15,-36-6-78-15,23-30-9 0,-10 8-194 16,-10 4-375-16</inkml:trace>
  <inkml:trace contextRef="#ctx0" brushRef="#br0" timeOffset="58299.1394">26717 8736 1320 0,'0'0'543'0,"0"0"-334"15,0 0 52-15,0 0-42 16,0 0-23-16,0 0-84 16,0 0-21-16,40 102 12 15,-4-47-41-15,3 6-31 16,0 4-20-16,-2-4-11 16,-2-3 0-16,-6-7-18 15,-7-8-74-15,-4-11-114 16,-6-11-139-16,-6-16-410 0</inkml:trace>
  <inkml:trace contextRef="#ctx0" brushRef="#br0" timeOffset="58479.3492">27030 8932 1622 0,'0'0'543'0,"0"0"-402"16,0 0 72-16,0 0 24 15,55 89-46-15,-26-45-74 16,-1 6-66-16,0 4-26 15,-4-3-25-15,-7-7 0 16,-6-6-67-16,-8-14-113 16,-4-26-110-16,-17-19-282 15,0-14-522-15</inkml:trace>
  <inkml:trace contextRef="#ctx0" brushRef="#br0" timeOffset="58616.3216">26968 8676 1257 0,'0'0'251'16,"0"0"-178"-16,0 0-46 16,0 0-14-16,107 87-13 15,-65-65-160-15,-4-3-447 0</inkml:trace>
  <inkml:trace contextRef="#ctx0" brushRef="#br0" timeOffset="59347.3669">27291 8702 1124 0,'0'0'154'0,"0"0"-101"16,0 0 15-16,0 0 20 0,0 0-55 16,0 0-21-16,0 0-5 15,87 25-1-15,-83-31-5 16,-2-8 12-16,-2-3 4 15,0-2 46-15,-14 0 29 16,-2 4 61-16,-5 4 32 16,1 5 11-16,1 6-20 15,1 10-12-15,2 17-39 16,5 12 0-16,8 9-14 16,3 5-47-16,2-2-36 15,17-2-19-15,7-7-9 16,2-11 1-16,2-11-1 0,0-15-13 15,-2-5-15 1,-3-22-8-16,-5-14 2 0,-4-8-11 16,-4-6 8-16,-2 1 16 15,-2 1 13-15,-1 4 7 16,0 8 1-16,0 9 6 16,-3 6 26-16,-1 7 8 15,0 6-7-15,0 4-9 16,3 4-11-16,4 1 1 15,4 19 11-15,4 7 18 16,1 9-8-16,4 0-16 16,-1 1-5-16,2-8-5 15,0-6 1-15,0-13-9 16,-2-10-1-16,-1-6-8 16,-3-25-10-16,-3-13-19 15,-6-21-11-15,-6 3 2 16,-3-4 13-16,0 4 22 0,0 18 11 15,-5 5 14-15,1 15 14 16,-1 14 21-16,-1 10 13 16,2 10-28-16,-1 20-10 15,4 11 3-15,1 3 2 16,0 1-10-16,18 1-4 16,1-5-4-16,7-4-10 15,0 1 1-15,1-4 4 16,-2-4-5-16,-2 1-1 15,-2-5 0-15,-6-1-8 16,-8 0-67-16,-7 3-38 16,-13 10-205-16,-11-6-287 15,-8-1-933-15</inkml:trace>
  <inkml:trace contextRef="#ctx0" brushRef="#br0" timeOffset="59584.0351">27400 9786 1815 0,'0'0'943'0,"0"0"-829"16,0 0-49-16,101-90 56 16,-46 45 22-16,7-5-58 15,-1 0-53-15,-3 5-18 16,-7 0-14-16,-8 9-7 0,-10 3-57 15,-9 8-85-15,-15 4-165 16,-6 5-282-16,-3 10-654 0</inkml:trace>
  <inkml:trace contextRef="#ctx0" brushRef="#br0" timeOffset="59794.5749">27413 10033 2347 0,'0'0'592'0,"0"0"-526"16,0 0 38-16,99-29 22 0,-45-7 42 15,2-10-95-15,2-5-17 16,-1-3-28-16,-4 0-26 16,-6 5-2-16,-10 6-54 15,-17 6-120-15,-13 10-188 16,-7 13-1007-16</inkml:trace>
  <inkml:trace contextRef="#ctx0" brushRef="#br0" timeOffset="88655.141">10226 1933 373 0,'0'0'45'16,"0"0"-42"-16,0 0-3 0,0 0 6 15,0 0-6-15,0 0 0 16,0 0-18-16,0 0 1 16,0 0 10-16,0 0 0 15,0 0 6-15,0 0 0 16,0 0 0-16,0 0-8 16,0 1 8-16,3 13-3 15,6 9 4-15,12 13 11 16,7 24 17-16,14 21-14 15,7 22-5-15,6 6 93 0,-5-7 87 16,-4-10 31 0,-12-26-39-16,-1-15-96 0,-5-15-60 15,2-8-17-15,7 0 1 16,14 0-8-16,22 1 0 16,31-7 0-16,40-11 5 15,26-7-5-15,10-4-1 16,5 0 0-16,-7-2 13 15,2-3-1-15,2 5 1 16,0 0 0-16,-5 0-2 16,-12 9-9-16,-13 6-1 15,-12 5-1-15,-12 0 6 16,-10 0-6-16,-12 1 0 16,-9-8 0-16,-21-3 0 15,-16-7 1-15,-17-3-1 0,-4 0 0 16,-1-8 17-16,3-10 14 15,0-9 31-15,-6-9 25 16,-5-7-18-16,-5-21-7 16,-5-19-27-16,-10-20-13 15,-7 5-12-15,-3 20-8 16,0 24 4-16,-9 19-5 16,0-3 1-16,-3 1-1 15,-3 2 5-15,2 9-6 16,-2 9 0-16,3 5 0 15,0 6 0-15,2 5 1 16,2 1-1-16,0 0 0 16,0 15-3-16,-1 9 2 0,0 5 1 15,-5 5 1 1,2 3-1-16,-1-4 3 0,-2-1-2 16,1-6 0-16,3-9 0 15,2-3 0-15,3-4 0 16,1-10-1-16,5 0 2 15,0-12 8-15,0-15-9 16,3-9 0-16,11-6 0 16,5-3-1-16,8 9-1 15,7 6 1-15,8 13 6 16,10 11-5-16,8 6 0 16,16 14 0-16,24 24-1 0,-18-4-160 15,-15-5-484-15</inkml:trace>
  <inkml:trace contextRef="#ctx0" brushRef="#br0" timeOffset="89345.0711">10320 1981 221 0,'0'0'229'0,"0"0"-89"16,0 0-86-16,0 0-36 16,0 0-10-16,-87-8 0 15,72 28-8-15,-4 9 1 16,0 8 9-16,1 3 32 15,-3 6 26-15,3-3 13 16,3-1-6-16,4-9 7 16,1-8-21-16,6-8-17 15,2-11-17-15,2-6-2 0,-1-4 5 16,1-20-5 0,0-12-25-16,0-6-82 0,0-3-46 15,4 1-45-15,11 6 27 16,5 11 52-16,6 7 52 15,9 14 32-15,3 6 10 16,4 0 6-16,21 26 30 16,-10 1-14-16,-8-1-22 0</inkml:trace>
  <inkml:trace contextRef="#ctx0" brushRef="#br0" timeOffset="89514.6653">10921 1898 1265 0,'0'0'55'15,"0"0"-45"-15,0 0-5 16,0 0 16-16,0 0-21 16,0 0-301-16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36:19.750"/>
    </inkml:context>
    <inkml:brush xml:id="br0">
      <inkml:brushProperty name="width" value="0.05292" units="cm"/>
      <inkml:brushProperty name="height" value="0.05292" units="cm"/>
      <inkml:brushProperty name="color" value="#FF0000"/>
    </inkml:brush>
  </inkml:definitions>
  <inkml:trace contextRef="#ctx0" brushRef="#br0">11625 2958 1575 0,'0'0'215'0,"0"0"-123"15,0 0-56-15,0 0-5 16,0 0 3-16,0 0-18 15,109-73-4-15,-63 35-12 16,21-16-96-16,-10 5-202 16,-11 10-228-16</inkml:trace>
  <inkml:trace contextRef="#ctx0" brushRef="#br0" timeOffset="179.8387">11747 3079 1247 0,'0'0'335'16,"0"0"-189"-16,0 0-47 15,0 0 14-15,88-59-12 16,-19 2-22-16,40-33-79 16,-17 8-26-16,-7 7-458 0</inkml:trace>
  <inkml:trace contextRef="#ctx0" brushRef="#br0" timeOffset="28693.0166">6119 1301 747 0,'0'0'121'0,"0"0"-50"16,0 0 60-16,0 0 34 16,0 0-24-16,0 0-18 15,-58-12-30-15,55 36-59 16,3 15-15-16,0 20 14 16,2 22 9-16,16 18 2 15,6 7-6-15,1-2-7 0,0-9-5 16,-5-3-4-1,4 4 13-15,-4 4-11 0,0-1-4 16,-1-2-8-16,-4-8-2 16,-1-14 2-16,-5-17-3 15,-5-14-9-15,2-8 1 16,-3 3-1-16,1-1 0 16,1-1 1-16,1-6 0 15,-1-6-1-15,2-4 0 16,0-3 0-16,4-2 1 15,2-2-1-15,5-1 1 16,6-2 0-16,6-1 0 16,4-2-1-16,5-1 1 15,4-2 1-15,-1-2-1 16,7-1 0-16,-4 1 1 0,4-1 6 16,5 2-6-1,1 1-2-15,2 1 1 0,4-2-1 16,7 1 0-16,-2 1 1 15,7-1 0-15,12 0 0 16,17 1-1-16,20 0 0 16,6-3-1-16,-11 0 0 15,-10-3 1-15,-13 0 0 16,0 0 0-16,7-4 0 16,2-5 1-16,0-1 0 15,3-1 1-15,-6 5-1 16,0-2 0-16,1 2-1 15,-1 4 0-15,-3-1 0 0,-3 2 0 16,-3 1 6 0,-1-2-6-16,-1 1 12 0,-1-4-5 15,3-2 2-15,-4 1 6 16,-13-3 4-16,-12 0-6 16,9-6 2-16,12-6-8 15,13-4-1-15,13-5 5 16,-6 0 2-16,-27 7 0 15,-13 4-3-15,-14 5-2 16,-1-1-7-16,21-4 0 16,21-5 5-16,16-5-4 15,-6 7-1-15,-21 8 0 16,-22 5 0-16,-17 5 1 16,9 0-1-16,2-2 0 15,3 2-1-15,-5-4 2 0,-3 1-1 16,0-2 0-16,-1 3 5 15,1-3-4-15,3 0-1 16,-1 1 5-16,3-2-5 16,-2-2 1-16,2 3-1 15,-1-4 1-15,-2 2-1 16,-2-2 0-16,-2 1 1 16,-6 0-1-16,-3-1 8 15,-7-1 10-15,-4 2 20 16,-5-1 2-16,-2 0 7 0,-5-2-5 15,-2 2-9 1,-1-5-5-16,-3-2-3 0,-1-5 0 16,-2-7 1-16,-2-5-1 15,-1-5-6-15,0-8-5 16,0-3-14-16,0-7 0 16,-6-3-1-16,-6-4 1 15,-7-12-1-15,1 9 1 16,1-2-1-16,-2 7 0 15,2 11 0-15,-3-1 0 16,-4 4 1-16,-1 2 1 16,-2 5-2-16,-3 1 8 15,-1-1-7-15,-2 1 0 16,2 4 0-16,-1 1 1 16,1 4-2-16,-2 1-1 0,2 3 1 15,-1 6 0 1,1-1 0-16,-2 4-1 0,0 1 1 15,-1 3 0-15,0 1 0 16,-5 3 0-16,-1 0 0 16,-4-1 1-16,-3 5 5 15,-4-2-5-15,-3 1-1 16,-7 0 8-16,-16 0-7 16,-17 0 0-16,-15 1-1 15,9 0 1-15,18 5-1 16,24 2 0-16,11 0 0 15,-11 0 0-15,-22 2 1 16,-25 0-1-16,-19 0 0 16,-4 4 1-16,9 7-1 15,10-2 0-15,15 0 0 0,3 1 2 16,3-2-1-16,13-2-1 16,16-1-1-16,11-2 1 15,6-3 0-15,-10 3 0 16,-5-2 0-16,-10 2 0 15,-13 2 0-15,-16 0 0 16,-13 7 1-16,-3-1-1 16,21 2 0-16,21-4 7 15,20 0-7-15,1 0-1 16,-13 4 1-16,-6 3-2 16,-13 1 1-16,2 2-2 15,-12 4 2-15,-12 8 1 16,11-1-6-16,11-5 6 0,13-2 4 15,14-8-2-15,-6 1-2 16,-3 2 1-16,5-1 0 16,5-1-1-16,7-3 0 15,4-1 0-15,3 0 2 16,0-2-4-16,5 0 2 16,0-4-2-16,4 0 2 15,0-4-6-15,3 1 6 16,0-1 0-16,0-1 1 15,2-1-1-15,-2 0 0 16,-1 0 1-16,-4 0-1 16,1 0 0-16,-2 0-1 0,0 0-6 15,2 0-20-15,-2-1 7 16,2-1-9-16,1 2-3 16,0 0 13-16,0 0 6 15,2 0-10-15,0 0-5 16,-1 0 9-16,3 2 2 15,2 2-2-15,2 2 6 16,2-1 1-16,-1 1 5 16,0 0-2-16,2 4-3 15,-2 1 0-15,2 2-6 16,-1 9-3-16,2 5-4 16,0 7 3-16,-1 30-46 15,8-6-207-15,1-5-424 0</inkml:trace>
  <inkml:trace contextRef="#ctx0" brushRef="#br0" timeOffset="55523.6909">19159 5096 675 0,'0'0'172'16,"0"0"-36"-16,0 0 49 15,0 0 12-15,0 0-7 16,0 0-32-16,-36 0-33 16,50 0-65-16,11 0-5 0,12 0 29 15,14 2 19 1,10 2-23-16,5 1-24 0,17 2 0 15,-7 0-14-15,0 0-8 16,15 3-10-16,0 1-4 16,0 0 1-16,-10-1-6 15,0-1 1-15,4-3-1 16,28 3 6-16,12-2 3 16,-4-1-3-16,-12 0 4 15,-15-3-4-15,-2 2 3 16,-1-2 3-16,2 1-5 15,1-2-3-15,1-2 1 16,2 2-8-16,4-1 14 16,-1-1 0-16,4 0-8 15,-2 0-2-15,-2 0-1 0,-4 0-4 16,-4 0 2-16,-2 0-1 16,-5 0-11-16,0 0 9 15,-2 0-9-15,2 0 14 16,2 0-3-16,-1 0-4 15,1 0 4-15,-2 0-5 16,2 0 5-16,1-4-4 16,1 0-1-16,-1-1 1 15,-2 1-1-15,-2-2 2 16,-1 0 0-16,-2 1 3 16,2-3-3-16,2 1 3 15,2 0 3-15,0 0-6 16,2-1 1-16,4 0-2 0,5 0-8 15,5 0 6-15,6 2-6 16,-3 2 14-16,2 1-8 16,-6 2 0-16,-3-2-6 15,2 3 0-15,-6 0 1 16,-1 0 0-16,0 0 7 16,-4 0-2-16,-1 0-5 15,-14 0 0-15,-17 0 8 16,-15-3-2-16,-10 0 1 15,4-3-8-15,2-1 1 16,4 0-1-16,-5-1 1 16,-5-1 10-16,-2 1-1 15,-4 2-8-15,-5 1 5 16,-5-1-5-16,-4 3-1 0,-4 1 0 16,-5 0 0-16,1 2-1 15,-4 0 0-15,-1 0 0 16,0 0-1-16,0 0 0 15,0 0-10-15,0 0-13 16,0 0-46-16,-1 0-113 16,-8 0-67-16,-15 0-82 15,2 0-223-15,-2 0-453 0</inkml:trace>
  <inkml:trace contextRef="#ctx0" brushRef="#br0" timeOffset="63807.4415">2470 7048 1392 0,'0'0'499'0,"0"0"-231"15,0 0-41-15,0 0-36 0,0 0-13 16,0 0-41-16,10 0-68 15,23 0-23-15,9-6-7 16,10-2-17-16,6 2-14 16,2-2-8-16,-2 1 0 15,-6 0-1-15,-4 1-81 16,-11 2-146-16,-16 0-144 16,-12 1-365-16,-9 0-519 0</inkml:trace>
  <inkml:trace contextRef="#ctx0" brushRef="#br0" timeOffset="64001.4236">2398 7364 1367 0,'0'0'293'0,"0"0"4"16,0 0-62-16,0 0-29 0,0 0-83 15,0 0-26-15,142-29 4 16,-66 2-47-16,-3-2-34 15,-9 2-19-15,-16 2-1 16,19-17-120-16,-12 6-193 16,-13 2-412-16</inkml:trace>
  <inkml:trace contextRef="#ctx0" brushRef="#br0" timeOffset="64295.6019">2735 6835 1217 0,'0'0'791'0,"0"0"-503"16,0 0 0-16,0 0-69 15,0 0-35-15,0 0-84 16,0 0-64-16,27 33 5 16,12-15 11-16,7 3-8 15,-1 3-13-15,-2 3-4 16,-3 1-8-16,-5 0-11 15,-10 0-2-15,-3 1-5 16,-13 0 0-16,-7 0-1 16,-2 5 2-16,-19 5-2 15,-11 2-10-15,-9 1-57 0,-21 12-60 16,11-12-171-16,1-9-487 0</inkml:trace>
  <inkml:trace contextRef="#ctx0" brushRef="#br0" timeOffset="70111.8059">1997 6125 95 0,'0'0'58'16,"0"0"-13"0,0 0 28-16,0 0 7 0,0 0 8 15,0 0-16-15,0 0 20 16,-63 3 5-16,60-3 18 16,3 1 18-16,0-1-7 15,0 0 9-15,0 2-1 16,0-1-7-16,0 4-65 15,11-1 53-15,6 3-14 16,6 2 10-16,7-3-4 16,8 2 10-16,3-1-23 15,4 0-32-15,5-4-10 16,2 2-3-16,-2-2-20 16,2-3 1-16,0 0 7 15,-7 0-6-15,1 0-2 0,-4 0-9 16,1-1-2-1,-4-3 0-15,-2 1-6 0,-1 3-2 16,0 0-4-16,4 0 5 16,0 0-5-16,3 0 3 15,1 0 8-15,1 0 4 16,2 0 6-16,2 0 3 16,1 0-12-16,5-5 0 15,0 0 1-15,-1 1-12 16,-2 1-6-16,-1 1 6 15,-4 2-1-15,-2 0-6 16,-6 0 0-16,-2 0 1 0,-4 5 9 16,-3-1-10-1,0-1-1-15,1-2 1 0,0 0 1 16,1-1-1-16,2 0 2 16,0 0 4-16,2 0 0 15,-1 0-5-15,-1 0 7 16,1 0-8-16,0 0 6 15,-4 3-6-15,-1-1 1 16,0 1-1-16,-5-1 1 16,-1 0 0-16,-3-1 0 15,1-1 5-15,-5 2-6 16,-4-2 1-16,1 0-1 16,-7 1 0-16,0-1 1 0,-4 0 7 15,-3 0-7 1,0 0 0-16,0 0 9 0,0 0 7 15,0 0 18-15,0 0 0 16,0 0-14-16,0 0-9 16,0 0-2-16,0 0 4 15,0 0-14-15,0 0 2 16,0 0-1-16,0 0 1 16,-1 0-1-16,-2-1 1 15,1-1-1-15,2 1 5 16,-1 1-5-16,1-2 0 15,0 2 0-15,0 0 0 16,0 0 0-16,0 0-1 16,0 0 0-16,0-2 1 15,0 2 0-15,0-3 0 0,0-2 0 16,0-2 1-16,0-1-1 16,0-3 0-16,0-3-1 15,0-1 0-15,1-2 1 16,5-2 0-16,-1-3-1 15,1 0 0-15,-3-2 0 16,3 0 1-16,0-1-1 16,-2-1 7-16,1 2-7 15,-1-1-1-15,1 3 0 16,-2 0 0-16,0 1 1 16,1 2-1-16,-4-3 1 15,3 2-1-15,-3 0 0 16,3 2 0-16,-3-2 1 15,0 0-1-15,0 1 0 16,0-1-1-16,-3-1 1 0,-4 2 0 16,-2-3-5-16,-2 1 5 15,-2-2-5-15,1 2-4 16,-3-3 1-16,2 2 3 16,-1-1-2-16,4 0-2 15,-1 2-1-15,1-1 2 16,-2 5 0-16,3 2-6 15,1-2 9-15,-3 3-1 16,2 0-5-16,-2-1-1 16,-1 0-1-16,0 1 1 0,-1-3-1 15,-2 2 1-15,3 1-7 16,0-1-1-16,-3 1 5 16,2 3 4-1,1 2-4-15,-3-2 7 0,0 3-5 16,2 0 4-16,-1 1-2 15,-5 0-1-15,2 0 2 16,-8 1-2-16,0 0-7 16,-7 1 7-16,-2 0 0 15,-5-2 5-15,-2 3 1 16,-3-2-14-16,1 1-15 16,0-3 9-16,1 2 8 15,0-3 6-15,5 1 11 0,4 1 1 16,3-2 0-1,5 3 0-15,1 0-1 0,3 0-4 16,-1 4-4-16,-5-1-15 16,2 1-17-16,-5 2 11 15,-6 0-2-15,-6 0 10 16,-4 5 1-16,-3 4 2 16,-2 2 1-16,-4 0 12 15,1-1-1-15,2-1 1 16,6-4 6-16,4-2-9 15,3-2 4-15,8-1-3 16,3 0-1-16,-1 0-4 16,5 0 2-16,-3 2 4 15,-1-1-19-15,0 4 8 16,-5 0 0-16,-3 2-5 0,-4 3 4 16,-2-3 2-1,-1 3-2-15,-2-2 11 0,2-1 9 16,-2 0 0-16,3-2-36 15,1 0-2-15,-1 0 0 16,3-1 22-16,2-1 1 16,3-2-7-16,4-1 11 15,3 0-1-15,3 0 3 16,0 0 1-16,-1 0-10 16,1-4-4-16,3 0 21 15,-3-2-19-15,3 2 11 16,-1 0 2-16,-2 0-11 0,0 0 17 15,-1 4-24 1,1 0-11-16,2 0 0 0,2 0 12 16,1 0 2-16,-1 0-10 15,-1 0 5-15,-1 5 1 16,-3 2 10-16,-2 2 10 16,1 2-3-16,-5 1 8 15,-3 2 0-15,3 0 1 16,-2 2 0-16,3-2 0 15,5 2 0-15,2-4 0 16,4 1 1-16,5-1-1 16,1-1 1-16,4-1 0 15,0 0 0-15,2 1 0 16,1 0 8-16,0 6-3 16,-2-3 18-16,2 6-3 0,-1 3-8 15,4 2 19-15,1 5 4 16,2 3 8-16,0 3 14 15,2 2 0-15,4 3-21 16,4-1 1-16,2-2 17 16,-3-1 7-16,3-3-14 15,-3-3-17-15,0-1 17 16,1 0 4-16,-4-1-8 16,0 0-13-16,-1-2-3 15,2 2-3-15,-1-2-3 16,-3 0 6-16,3-4-8 15,-1-1-3-15,-1-2 1 16,3-1-4-16,-1-4 2 0,2 1-10 16,1-3 6-16,3 1-11 15,3-2 8-15,4 2 9 16,5-4 3-16,6-2 10 16,4-3-6-16,5-1 5 15,6-4-5-15,4 0 3 16,6 0 2-16,0 0-6 15,-2-11 3-15,0 0-8 16,-4-3-4-16,-4 2-14 16,-5-3 14-16,-7 3-6 15,-3 1-3-15,-5 1-5 16,-7 4 0-16,-7 0 0 16,2 1 0-16,-8 2-1 0,-1 3 2 15,-2-2-1-15,-2 1-1 16,1 1-14-16,-1 0-59 15,0 8-93-15,0 7-181 16,-4 1-307-16</inkml:trace>
  <inkml:trace contextRef="#ctx0" brushRef="#br0" timeOffset="73665.6116">10542 6154 722 0,'0'0'214'0,"0"0"0"15,0 0 12-15,0 0-21 0,0 0-39 16,0 0 0 0,-9-16-37-16,11 11-51 0,15 1-32 15,13 2-6-15,26-1 20 16,33 0 2-16,39-2 15 15,20-1-7-15,10-5-13 16,-6-1 2-16,-16-2 5 16,-2 0-9-16,-13 0-13 15,-12 2-9-15,-23 1-8 16,-21 3-4-16,-18 3-6 16,-8 3-4-16,3-1 2 15,4 0-13-15,-1 2 2 16,-5-2-1-16,-10 1 7 15,-9 2-8-15,-2 0 1 16,-8 0-1-16,-3 0 0 0,-5 0 0 16,-1 0-29-16,-2 0-68 15,0 0-64-15,-33 0-76 16,-4 9-250-16,-3-2-173 16</inkml:trace>
  <inkml:trace contextRef="#ctx0" brushRef="#br0" timeOffset="74105.6668">11164 6321 918 0,'0'0'141'0,"0"0"-81"16,0 0 66-16,0 0 98 16,0 0-6-16,0 0-50 15,0 0-66-15,-21 13 5 16,66-11 73-16,31-2-8 16,33 0-19-16,15 0-12 15,1 0-38-15,-9-6-10 16,-13 0-20-16,-3-4-4 15,-16 3-9-15,-20 2-14 0,-12-2-5 16,-10 1-8 0,4-3-8-16,5 1-8 0,1-1-1 15,-7 3-4-15,-11-2 3 16,-9 5-13-16,-10-1 4 16,-7 3-5-16,-4 1 0 15,-4 0-1-15,0 0-10 16,-18 0-68-16,-47 0-198 15,2 0-366-15,-8-4-636 0</inkml:trace>
  <inkml:trace contextRef="#ctx0" brushRef="#br0" timeOffset="78336.3348">7004 7319 75 0,'0'0'140'0,"0"0"-1"15,0 0 5-15,0 0-30 16,0 0 45-16,0 0 27 16,0 0-17-16,-43-17-7 15,40 17 25-15,1 0-35 16,1 0-47-16,1 0-18 15,0 0-15-15,0 0-19 16,0 0-17-16,0 0-2 0,13 4 39 16,5 1 4-16,6 2 0 15,6-1-17-15,4-5 5 16,5 2-4-16,4 0-9 16,2-3 0-16,3 0-9 15,-2 0-2-15,0 0-1 16,1 0-6-16,-1 0 2 15,-3-6-9-15,0 5 1 16,2-4-1-16,-5 1-6 16,2 0-5-16,-2 1-1 15,2-1 3-15,-2 2 7 16,-1-1-5-16,1-1-10 16,-1 1-1-16,-2 2-1 0,-1-1-7 15,0 2 8 1,3 0-8-16,-5-1 5 0,5 1-5 15,-5-2 1-15,2 1 4 16,-2 1-5-16,-1-3 7 16,1 0-7-16,1 2 5 15,2-2 2-15,0 0-7 16,5 1 8-16,0-3-3 16,4 3-4-16,-1-3 8 15,1 1-2-15,0 0-2 16,-1-1 4-16,-2 0 2 15,-2 0 1-15,-1 0 1 0,-3 3-4 16,-3-2-1 0,-1 4-3-16,-3-3-4 0,-2 2-1 15,-1 1 5-15,-3-1 0 16,3 0-5-16,-6 1 0 16,4-2 0-16,-4 1 0 15,3 1 0-15,-5-2 1 16,2 2 4-16,-2 0-5 15,1-1 0-15,-1 1 5 16,1-2-4-16,1 2-1 16,1-3 5-16,3-1 0 15,-2 1-5-15,7 1 7 16,-3-1-7-16,1 0 0 16,-1 1 7-16,-2-1-7 15,0-2 5-15,-1 2 0 0,-1 1 0 16,-1-1 0-16,-3 0 2 15,-2 0-7-15,-1 0 8 16,-4 1-8-16,0 0 10 16,-3 0-5-16,0-1 1 15,-1 0 5-15,-1-1-1 16,-1 1-10-16,0 1 7 16,0 1-7-16,0-2 0 15,1 0 5-15,-1 0-5 16,0-2 0-16,2 3 0 15,-1-2-1-15,0 1 6 16,1-4-5-16,1 1 1 16,0 2-1-16,-2-4 6 0,1-1 1 15,-1 1-2-15,-1-3 4 16,0-2-3-16,0 1 2 16,-3 1-1-1,0-6-1-15,0 2 2 0,-3-2-3 16,0-1-5-16,0-4 5 15,0 1-5-15,0-1 0 16,0-2 5-16,0-2-6 16,0-1 1-16,-1-1 0 15,-2-2 5-15,1-1-6 16,-1 1 0-16,-3 0 0 16,3 0-1-16,0 2 1 15,-4 1-1-15,-1 0 1 0,1 3 0 16,-2 0 0-1,-3 2 0-15,6 1 0 0,-3 0 1 16,-3 2 0 0,3 0-1-16,0 3 1 0,-1 2 0 15,1 0 0-15,1 2-1 16,-2 3 0-16,1-1 0 16,3 4 0-16,-3 0 1 15,-1 2-1-15,-2 0 1 16,-3 1-1-16,-2 0 0 15,-2 0 0-15,-4 0-2 16,-2 3 1-16,-5-4 0 16,0 0 1-16,-4 1-1 15,3-1 1-15,-5 0 0 0,-1-1-1 16,-2 2 1-16,-4-2 0 16,3-1 0-16,-2 1 0 15,-3 1 0-15,2-1 0 16,-3 2 0-16,1 0 0 15,-3-1 0-15,0 2 0 16,-4-1 0-16,-3 1 0 16,1 1 0-16,2-1 0 15,-2 2 1-15,5 0 0 16,4 0-1-16,4-3 1 16,2 3-1-16,0-2 1 15,3 0-1-15,-2 1 0 16,0-2 0-16,-1 0-1 15,0 0 1-15,-2-2 0 16,-1-1-1-16,3 2 0 0,-5 2 1 16,-1-3-1-16,-3 3 0 15,-4 2 0-15,-2 0-1 16,-7 0-10-16,-4 0 6 16,-3 0 5-16,1 7 0 15,6-2-1-15,4 2 2 16,9-2-1-16,7 0 0 15,5-1 0-15,9 1 1 16,2-2 0-16,4 0-1 16,0-1 1-16,3 1 0 15,2-2 0-15,-4 0 0 16,2-1 0-16,-4 0 1 16,1 0-1-16,-1 0 0 0,2 0 0 15,-2 0 0-15,0 0-1 16,-1 0 1-16,2 0-2 15,1 0 2-15,-3 0-1 16,2 0 0-16,0 0 1 16,2 0 0-16,1 2-1 15,5 0 0-15,-1 3-1 16,-2 1 1-16,4-2 1 16,-3 4 0-16,-3 0-1 15,-1 0 0-15,-2 2 1 16,0-1-1-16,-1 1 1 15,2 0 0-15,2-3 0 0,-1 0 0 16,8-1 0-16,-1 0 0 16,2-1 0-16,3 0-1 15,-1-2 1-15,5 0-2 16,0 1 1-16,0-2-1 16,0 4 1-16,2 0-7 15,1 2 8-15,0 2-2 16,0 4-4-16,0 3 6 15,1 3 0-15,5 1-1 16,0 3 1-16,0 3 0 16,0 2 5-16,0 1-5 15,1 3-1-15,1 2 1 16,-2 1 0-16,0 1 0 0,-3 1 0 16,0 1 1-1,3-3-1-15,-5-1-1 0,1-1 0 16,-1 0 0-16,1-3-1 15,-1-1 2-15,2-1-1 16,-1-6 1-16,1 4 0 16,0-4-1-16,0 2 0 15,0-2 1-15,2-1 0 16,0-1 0-16,1-1 0 16,2 0-1-16,-1-2 1 15,3 0 0-15,-1-3 0 16,2 1 0-16,1-3 0 15,0 0 0-15,-1-3 0 16,0-3 1-16,0 2-1 16,-1-2 1-16,-3-2-1 0,-1-1 0 15,-1 0 2-15,-2-4-2 16,-3 0 0-16,3 0 0 16,1 0-1-16,-1 0-40 15,5-5-87-15,7-19-166 16,1 4-313-16,-4 1-348 0</inkml:trace>
  <inkml:trace contextRef="#ctx0" brushRef="#br0" timeOffset="78475.9492">7024 7395 1204 0,'0'0'169'0,"0"0"-125"16,0 0-31-16,0 0-13 15,0 0-920-15</inkml:trace>
  <inkml:trace contextRef="#ctx0" brushRef="#br0" timeOffset="84974.7217">6021 7146 712 0,'0'0'326'0,"0"0"28"16,0 0-24-16,0 0-23 15,0 0-61-15,0 0-80 16,-12-2-56-16,12 4-44 15,0 17-43-15,0 9 7 16,9 11 27-16,3 3 4 16,-3 3-12-16,5-3-5 15,-4-3-19-15,0-3-10 16,-2-3-9-16,2-7-6 16,-2-2 1-16,-2-7-1 15,-2-5-11-15,-1-7-75 16,-1-5-87-16,-1-10-62 15,2-12-105-15,-3-7-380 0</inkml:trace>
  <inkml:trace contextRef="#ctx0" brushRef="#br0" timeOffset="85333.9096">6030 7085 804 0,'0'0'286'15,"0"0"-87"-15,0 0 18 16,0 0-17-16,0 0-50 16,0 0-41-16,0 0-10 15,-70 80-3-15,58-70-25 16,3-3-25-16,-3-2-8 15,5-4-2-15,-1-1 17 0,2 0-13 16,-1-11-1-16,4-5-8 16,3-2-10-16,0-2-9 15,0 3-2-15,18 1-9 16,0 7 0-16,9 2 0 16,4 7-1-16,9 0 0 15,5 18-1-15,19 27-21 16,-10-4-197-16,-8-1-534 0</inkml:trace>
  <inkml:trace contextRef="#ctx0" brushRef="#br0" timeOffset="87034.2899">4825 9677 1222 0,'0'0'351'16,"0"0"-6"-16,0 0-37 0,0 0-75 16,0 0-58-16,0 0-57 15,0 0-37-15,50-60-17 16,-18 48-18-16,5 0-19 15,2 3-12-15,0 3-13 16,-1-2-1-16,-2 3-1 16,-3 4-42-16,-3-2-148 15,-6 3-121-15,-9 0-369 16,-12 3-461-16</inkml:trace>
  <inkml:trace contextRef="#ctx0" brushRef="#br0" timeOffset="87246.5888">4710 9919 1521 0,'0'0'326'0,"0"0"-57"16,0 0-80-16,0 0 1 16,0 0-69-16,0 0-72 15,79-60-31-15,-34 33-5 16,1-1-12-16,-1 3-1 15,1 3-1-15,17-4-100 16,-15 6-177-16,-10 5-399 0</inkml:trace>
  <inkml:trace contextRef="#ctx0" brushRef="#br0" timeOffset="94751.1866">12436 7704 1805 0,'0'0'272'0,"0"0"-35"16,0 0 19-16,0 0-110 16,0 0-68-16,-24 103-47 0,45 6 77 15,5 22-36-15,8 4-41 16,-4-18-19-16,-12-30-11 15,-9-20-1 1,-2-23-59-16,-14 10-171 0,-8-9-158 16,-15-5-433-16</inkml:trace>
  <inkml:trace contextRef="#ctx0" brushRef="#br0" timeOffset="94961.4889">11600 8732 1974 0,'0'0'271'16,"122"-11"-60"-16,58-24 77 0,50-12-19 16,28-11-84-1,0-3-62-15,-34 3-68 0,-11 2-23 16,-25 3-19-16,-31 8-4 16,-45 13-9-16,-45 13-19 15,-30 8-107-15,-33 10-146 16,-4 1-308-16,-7 0-498 0</inkml:trace>
  <inkml:trace contextRef="#ctx0" brushRef="#br0" timeOffset="95182.9713">12104 9070 2046 0,'0'0'323'16,"-45"123"-110"-16,36-28 66 15,9 7-49-15,0-18-56 16,14-26-82-16,-3-22-44 16,-2-7-28-16,2 3-13 15,-1 0-7-15,1 1-13 16,-4-11-98-16,-1-22-99 16,-5 0-288-16,-1-15-264 0</inkml:trace>
  <inkml:trace contextRef="#ctx0" brushRef="#br0" timeOffset="95894.372">12618 9019 1577 0,'0'0'515'0,"0"0"-129"15,0 0-25-15,0 0-107 16,0 0-88-16,0 0-78 16,-34 99 20-16,34-40 5 0,7 8-23 15,6-4-32 1,3 2-25-16,-1-2-21 0,-2-9-3 15,-4-11-9-15,-4-10-13 16,-2-11-94-16,-3-11-68 16,-5-12-53-16,-13-15-132 15,-3-14-493-15</inkml:trace>
  <inkml:trace contextRef="#ctx0" brushRef="#br0" timeOffset="96067.6265">12334 9303 1646 0,'0'0'390'16,"0"0"-142"-16,0 0-71 15,83 0 6-15,3-10-84 0,28-5-55 16,8-2-26-16,-10 0-18 16,-15-4-88-16,-36 6-248 15,-15-2-617-15</inkml:trace>
  <inkml:trace contextRef="#ctx0" brushRef="#br0" timeOffset="96471.9385">13286 9099 1283 0,'0'0'686'0,"0"0"-458"15,0 0-55-15,0 0-1 16,0 0-29-16,0 0-71 15,0 0-38-15,80 46-16 16,-58-51-5-16,-6-9-2 0,-8-8-1 16,-7-2-1-16,-1-3 2 15,-9 3-4-15,-15 3-5 16,-4 5 8-16,-5 5 44 16,-3 6 28-16,1 5 29 15,2 5-12-15,2 17-14 16,4 7 15-16,4 11-1 15,7 6-3-15,9 8-3 16,7 6-9-16,0 1 0 16,19-1-21-16,11-4-10 0,7-8-14 15,8-11-12 1,2-13-14-16,0-11-2 0,-3-13-5 16,-5 0-6-16,-6-16-30 15,-11-10-81-15,-11-6-81 16,-11-19-78-16,-6 6-214 15,-12 1-456-15</inkml:trace>
  <inkml:trace contextRef="#ctx0" brushRef="#br0" timeOffset="96757.5101">13328 8775 1577 0,'0'0'590'0,"0"0"-129"16,0 0-201-16,0 0-42 15,0 0-88-15,0 0-65 16,0 0-31-16,8 0-22 15,17 0-6-15,2-5-6 16,3-4-83-16,10-6-139 16,-4 1-359-16,-11-3-741 0</inkml:trace>
  <inkml:trace contextRef="#ctx0" brushRef="#br0" timeOffset="97251.4694">13473 8649 1467 0,'0'0'544'15,"0"0"-214"-15,0 0-79 16,0 0-3-16,0 0-69 16,0 0-65-16,0 0-38 15,108-29-23-15,-68 16-19 16,-2 5-14-16,1-1-8 15,0 3-11-15,-6-1 6 16,-5 4-6-16,-10 1 1 16,-5 1-1-16,-7 1 0 0,-4 0 0 15,-2 0 0 1,0 3-1-16,-6 11 1 0,-7 5-1 16,-2 9 8-16,-3 1 8 15,1 6 17-15,1 2 18 16,1 2 11-16,2 0-1 15,5-1-2-15,5-1 4 16,3-6-3-16,0-4-6 16,9-4 3-16,12-9 4 15,4-4-11-15,8-10 5 16,4 0 7-16,7-10-62 16,5-13 0-16,1-7 0 0,0-3 0 15,-4-1 0-15,-1 3 0 16,-8 3 0-16,-7 5 0 15,-9 6 0-15,-10 8 0 16,-25 9-101-16,-14 9-208 16,-21 11-417-16</inkml:trace>
  <inkml:trace contextRef="#ctx0" brushRef="#br0" timeOffset="99165.063">13024 7363 68 0,'0'0'91'0,"0"0"43"16,0 0 23-16,-40-95 48 16,16 65-24-16,-4 2 9 15,-8 1 14-15,-9 9-62 16,-7 7-23-16,-29 11-12 0,-30 12-20 16,-37 35-4-16,-19 18 5 15,-3 11 4-15,10 7 16 16,20 2-21-16,13 9-14 15,18 8-7-15,15 7-2 16,15 3 5-16,13 5-6 16,11 9-4-16,18 6-14 15,13 7 2-15,15 6 12 16,9 6-6-16,2 3 2 16,16 2-11-16,10 3-4 15,5-12-1-15,11-9-30 16,3-15 10-16,5-13-4 15,9-11 2-15,2-9 5 16,-2-18 1-16,21-4 5 16,9-15 6-16,12-12 2 15,21-12 0-15,-3-24-3 0,16-5 5 16,13-28-5-16,16-10-3 16,13-12 19-16,6-4 2 15,-3-5-21-15,-3-3-11 16,-15-2-4-16,-18 0 8 15,-19 1-23-15,-33 6 0 16,-9-16 1-16,-12-9 9 16,-10-3 8-16,2-16 6 15,-13 12 2-15,-7 2-5 0,0 3 10 16,-3-5-2 0,-3 0-1-16,-4-1 7 15,-9-5-22-15,-8-5 2 0,-14-7 2 16,-4-8-4-16,-15-4-1 15,-18 1 3-15,-7 7-13 16,-8 13 8-16,-2 7-2 16,-9 5-1-16,7 15-7 15,6 12-18-15,4 14-27 16,2 2-13-16,-12-6 13 16,-5-1-6-16,-10-4 4 15,3 8 8-15,6 7 11 16,5 10-25-16,4 7 25 15,7 8 17-15,4 5 5 0,0 6-6 16,2 3-10-16,-2 3-2 16,-7 15 0-16,-4 7-3 15,-7 9 3-15,-24 19-9 16,14-7-235-16,7-9-511 16</inkml:trace>
  <inkml:trace contextRef="#ctx0" brushRef="#br0" timeOffset="99311.8633">13410 7435 1592 0,'0'0'208'16,"0"0"-146"-16,0 0-62 0,0 0-26 16,0 0-224-16,0 0-623 15</inkml:trace>
  <inkml:trace contextRef="#ctx0" brushRef="#br0" timeOffset="100411.7544">13943 8436 671 0,'0'0'180'0,"0"0"1"15,0 0 23-15,0 0-3 0,-34-72-37 16,26 60-21-16,-3 1-2 16,1 3-5-16,0 2-4 15,-2 0-27-15,-2 2-19 16,-1 1-28-16,-4 3-2 16,-2 0-23-16,-1 0-5 15,-4 9-4-15,0 6 1 16,-1 3 2-16,0 1-6 15,2 3-2-15,2 0-4 16,4 0 1-16,0-1 7 0,3 0-6 16,2 0 3-16,2 3-5 15,-2-2-2-15,4 4 26 16,1 1-2-16,0 2 7 16,3 0-13-16,3 3-10 15,2-1 4-15,1 1-1 16,0 1 2-16,0 2 16 15,7-2-5-15,5 0 6 16,0-1-16-16,4-1-4 16,2-1 1-16,3-3-3 15,3-3-2-15,1-2 2 16,2-6-4-16,6-6 1 16,1 0 3-16,3-6-4 15,2-4 3-15,0 0-2 16,1 0 4-16,-1-11-4 0,-3-4 2 15,-3-2-5 1,0-2-3-16,-5-3 1 0,0 0-1 16,-2-4-3-16,-4 1 0 15,-4-3 2-15,-2-2 5 16,-4-1 2-16,0-3-1 16,-3-2-4-16,-3 0-1 15,-1-1-11-15,-4 3 7 16,-1 0-7-16,0 1 10 15,0 2-5-15,-3 1 1 16,-4-4 4-16,-4 4-4 16,-4-4 1-16,0-1 1 15,-3 1-8-15,-1-2 11 0,-5 4-6 16,0 1-5-16,0 2 7 16,1 7-7-16,3 5 0 15,1 5 0-15,2 6 0 16,2 4 0-16,2 2-1 15,-3 0 1-15,0 0-1 16,-3 8 0-16,2 1-1 16,0 4-22-16,1-1-56 15,4 2-68-15,-2 5-72 16,8-5-298-16,2-8-399 0</inkml:trace>
  <inkml:trace contextRef="#ctx0" brushRef="#br0" timeOffset="100559.9167">13992 8182 1609 0,'0'0'227'15,"0"0"53"-15,0 0-171 16,0 0-45-16,0 0-64 16,0 0-283-16,0 0-981 0</inkml:trace>
  <inkml:trace contextRef="#ctx0" brushRef="#br0" timeOffset="101425.8566">15029 7207 59 0,'0'0'1171'0,"0"0"-827"16,0 0-27-16,0 0-18 15,0 0-23-15,0 0-47 16,0 0-50-16,-35 3-37 16,53-3-51-16,12 0-35 15,13-10-1-15,11 0-19 16,4-2-16-16,-2-1-13 15,-4 2-1-15,-9 3-5 16,-12 3 0-16,-14 4-1 16,-10 1-10-16,-7 0 10 0,0 9 1 15,-21 13-1-15,-12 11 1 16,-8 12 8-16,-6 5-8 16,0 5 10-16,5-2 10 15,7-3 17-15,10-6 12 16,8-6 1-16,9-7-17 15,8-9 2-15,0-6-9 16,9-3 0-16,13-6-10 16,8-6-10-16,11-1 8 15,6-2-15-15,8-17 0 16,5-7-75-16,24-31-96 16,-13 5-110-16,-10-1-480 0</inkml:trace>
  <inkml:trace contextRef="#ctx0" brushRef="#br0" timeOffset="101615.2782">15719 7200 1542 0,'0'0'341'0,"0"0"-109"16,0 0-24-16,0 0-43 15,0 0-81-15,0 0-49 16,111 2-19-16,-76-5-16 15,-3-4-51-15,-4-2-211 16,-10 3-375-16,-8 0-794 0</inkml:trace>
  <inkml:trace contextRef="#ctx0" brushRef="#br0" timeOffset="101793.9842">15652 7449 1538 0,'0'0'377'0,"0"0"-17"15,0 0-132-15,0 0 6 16,0 0-43-16,0 0-53 16,119 18-66-16,-63-21-45 15,1-5-17-15,-8-2-10 16,1-7-81-16,-16 3-200 0,-15-3-481 16</inkml:trace>
  <inkml:trace contextRef="#ctx0" brushRef="#br0" timeOffset="103146.8068">16577 6900 1169 0,'0'0'318'16,"0"0"43"-16,0 0-3 16,0 0-90-16,0 0-76 15,0 0-95-15,0 0-63 0,-39 70 26 16,33-23 39-16,5 6-26 16,1 0-34-16,0-3-11 15,13-7-11-15,6-7-11 16,1-10-5-16,4-10-1 15,1-11-14-15,2-5-31 16,-2-10 6-16,-1-14-25 16,-1-8-8-16,-6-2 32 15,-4-2 26-15,-6 5 14 16,-1 5 0-16,-5 6 9 16,-1 8 24-16,0 8 40 15,0 4-16-15,0 0-24 16,0 19-24-16,0 12 1 15,0 8 14-15,8 4 7 16,5 1-4-16,7-8 2 0,3-7-5 16,4-12 1-16,1-9 4 15,4-8-7-15,1-5 8 16,-2-22-4-16,2-12-13 16,-3-23-6-16,-7-17-1 15,-9 2-6-15,-9 8-11 16,-5 11-17-16,-5 16-14 15,-11 6-1-15,-4 4-8 16,-4 13-48-16,2 14-81 16,3 5-39-16,11 4-108 0,8 9-329 15,0-3-449-15</inkml:trace>
  <inkml:trace contextRef="#ctx0" brushRef="#br0" timeOffset="103403.6218">17412 6449 1751 0,'0'0'491'0,"0"0"-129"15,0 0-49-15,0 0-123 16,0 0-133-16,0 0-39 16,0 0-18-16,26 62 14 15,-2-14 8-15,2 7 1 16,1-1-8-16,-5 2 28 15,-3-9-6-15,-3-5-16 0,-7-10-15 16,-5-8-6-16,-2-10 0 16,-2-7-85-16,-23-11-107 15,-8-13-274-15,-9-8-496 0</inkml:trace>
  <inkml:trace contextRef="#ctx0" brushRef="#br0" timeOffset="103595.1859">17121 6491 1562 0,'0'0'512'16,"0"0"-174"-16,0 0-72 15,108-66-24-15,-35 36-151 16,24-8-52-16,19-3-21 0,-10 3-12 16,-22 12 1-16,-29 12-6 15,-21 8-1-15,1 6-23 16,6 0-237-16,-7 14-353 15,-8 1-655-15</inkml:trace>
  <inkml:trace contextRef="#ctx0" brushRef="#br0" timeOffset="103883.446">18008 6820 2119 0,'0'0'391'16,"0"0"76"-16,0 0-252 0,0 0-74 15,0 0-90-15,0 0-39 16,0 0-3-16,-84 104 16 16,61-58 4-16,-2 4-2 15,3 2-2-15,1 0-7 16,4-2-7-16,0-5-6 15,3-6-5-15,-1-9-6 16,2-10-85-16,-11-20-96 16,2-3-291-16,-1-23-489 0</inkml:trace>
  <inkml:trace contextRef="#ctx0" brushRef="#br0" timeOffset="104061.9996">17550 6866 1884 0,'0'0'480'0,"0"0"-251"16,0 0-3-16,80 41 48 16,2-3-123-16,36 12-68 15,16 3-19-15,-6 3-22 16,-26-6-30-16,-20 12-12 16,-31-1-116-16,-23-16-352 15,-16-9-921-15</inkml:trace>
  <inkml:trace contextRef="#ctx0" brushRef="#br0" timeOffset="115343.1217">27873 14863 605 0,'0'0'1019'15,"0"0"-679"-15,0 0-41 16,0 0-59-16,0 0-64 16,0 0-60-16,94-29-58 15,-44 19-25-15,4 0-11 16,-1 3-14-16,-1 0-8 16,-8 4 0-16,-5 1-36 15,-9 2-99-15,-11 0-75 16,-13 0-141-16,-6 5-282 0,0 4-155 0</inkml:trace>
  <inkml:trace contextRef="#ctx0" brushRef="#br0" timeOffset="115543.3686">27852 15079 1335 0,'0'0'339'0,"0"0"26"16,0 0-70-16,0 0-69 15,88 1-41-15,7-8-67 16,31-4-39-16,6-2-24 16,-9 1-32-16,-29 4-16 15,-32 4-7-15,-12-6-70 16,9-12-184-16,-9 0-301 0,-7-7-622 16</inkml:trace>
  <inkml:trace contextRef="#ctx0" brushRef="#br0" timeOffset="119499.3976">13664 8623 373 0,'0'0'189'0,"0"0"-13"15,0 0-14-15,0 0-6 16,0 0-33-16,0 0-17 16,0 0-9-16,2-13 3 15,-2 12 8-15,0 1-22 16,0-2-3-16,0 1 0 15,0-1-26-15,0 1-5 16,4-1-13-16,5-1-14 16,1-1-2-16,4 2-8 0,2-1 0 15,2 0 1-15,0 1-6 16,1-1-4-16,-1-1-3 16,0 3 4-16,0 0 0 15,-3 0-7-15,-3-1 0 16,-3 2 1-16,-3 0-1 15,-2 0 1-15,-1 0-1 16,-3 0 1-16,2 0 0 16,-2 0 4-16,0 0-5 15,0 0-1-15,0 0 0 16,-6 4-16-16,-5 8 17 16,-5 3 0-16,2 2 0 15,-2 0 0-15,-1 2 1 0,3 1 0 16,0-3-1-16,3 3 1 15,1 0 0-15,3 0 3 16,2-2-4-16,0 2-1 16,2 0 1-16,0-3 0 15,0 1 0-15,0-1 0 16,0-2 1-16,1 0 0 16,1-2-1-16,1-4 2 15,0-1 4-15,0-1 7 16,0-2-4-16,0-1 0 15,3 1 16-15,4-2 20 16,5-1 22-16,3-2-8 0,3 0-11 16,1 0-8-1,5 0 1-15,0-2-7 0,0-5-17 16,-2 0 1-16,1-1 2 16,-3 0-8-16,-4-1-4 15,-3 2-2-15,-4 0 0 16,-3-1-5-16,-2 2-1 15,-2-2-23-15,-2-4-95 16,0-4-86-16,-12 3-180 16,-4 0-458-16</inkml:trace>
  <inkml:trace contextRef="#ctx0" brushRef="#br0" timeOffset="120100.1135">13616 8649 538 0,'0'0'260'15,"0"0"-4"-15,0 0-61 16,0 0-73-16,0 0-60 16,0 0-33-16,0 0 15 15,51-29 5-15,-29 22-2 0,2 0 2 16,1 0-21 0,0 0-3-16,0 1 3 0,-4 1-11 15,-5 0 2-15,-3 3-1 16,-7 2-7-16,-4 0-9 15,-2 0 5-15,0 7-6 16,0 6 12-16,-3 8 25 16,-9 3 21-16,-4 2-9 15,-1 4-5-15,1 1 6 16,2-3-7-16,3 3-7 16,3-5-9-16,5-1-1 15,1-1 4-15,2-1-8 16,0-3 3-16,5-4 5 15,6 0 10-15,3-4-1 16,0-3 8-16,4-4 7 0,-3 0 7 16,2-5-4-16,-1 0 6 15,1 0-10-15,-2-2-9 16,0-6-11-16,-4-1-10 16,-1 2-11-16,-4 0-2 15,-3 4-10-15,-3-2-1 16,0 0-40-16,-5 3-112 15,-8 1-148-15,-5 1-479 0</inkml:trace>
  <inkml:trace contextRef="#ctx0" brushRef="#br0" timeOffset="121564.3578">17415 10350 183 0,'-22'174'189'0,"17"25"-109"0,17-17-34 16,33-17-13-16,-6-45-33 15,0-33-348-15</inkml:trace>
  <inkml:trace contextRef="#ctx0" brushRef="#br0" timeOffset="121821.0456">18774 10086 7 0,'0'0'122'0,"0"0"7"0,-94-75-41 16,48 50 0-16,-3 6 13 16,1 2-24-16,0 1-38 15,5 4-26-15,0 0-13 16,4 5-42-16,0 2-20 16,1 4-10-16,-17 1-52 15,8 0-2-15,7 6-112 0</inkml:trace>
  <inkml:trace contextRef="#ctx0" brushRef="#br0" timeOffset="122269.675">17355 10600 129 0,'-28'104'131'16,"10"16"-29"-16,18-14 12 15,24-3 22-15,24-7-11 16,16-10-39-16,14-14-26 15,10-17-18-15,7-17 7 16,8-20 11-16,5-18-10 16,5-12-15-16,2-30 13 15,-5-15-9-15,-3-16-3 16,-8-12-1-16,-10-12 1 16,-8-12-9-16,-11-11-2 15,-10-14 6-15,-13-7-7 16,-14-4-9-16,-15 6-7 0,-15 20-6 15,-3 17 7-15,-24 26-8 16,-11 21 0-16,-30 5 1 16,-30 9-1-16,-26 7 8 15,-23 10-9-15,-6 24-1 16,10 22-8-16,-3 21-2 16,10 15 4-16,15 8 1 15,29-4 5-15,24-9 1 16,23-8 1-16,12-2 5 15,8 8 0-15,6 9-6 16,13 5-1-16,6-7 0 16,30-5-6-16,37-14-87 15,-7-14-191-15,-8-18-440 0</inkml:trace>
  <inkml:trace contextRef="#ctx0" brushRef="#br0" timeOffset="134690.5946">20571 13263 1088 0,'0'0'328'0,"0"0"-150"16,0 0 11-16,0 0 22 16,0 0 1-16,0 0-66 15,-23 1-78-15,29-1-37 16,10-7-13-16,5-3 2 15,7-3-1-15,2 1-6 16,-2-2-1-16,1 2-6 16,-4-5 0-16,-1 3-5 15,-4-1 0-15,-1-1-1 0,-3 0-33 16,-2 2-54-16,-4 0-67 16,-1-4-124-16,-5 4-95 15,-2 2-284-15</inkml:trace>
  <inkml:trace contextRef="#ctx0" brushRef="#br0" timeOffset="134975.9054">20719 13016 1202 0,'0'0'290'15,"0"0"-130"-15,0 0-30 16,0 0-18-16,0 0 0 0,0 0-63 15,0 0-16-15,43 0-7 16,-19 0-1-16,-3 4-14 16,-1 2-4-16,-4 4-6 15,-4 4 0-15,-3 3 0 16,-4 3 7-16,-5 2-7 16,0 2-1-16,0-2 2 15,-3-1-2-15,-4-6-23 16,3-4-84-16,-1-8-79 15,2-3-176-15,2 0-511 0</inkml:trace>
  <inkml:trace contextRef="#ctx0" brushRef="#br0" timeOffset="135988.8849">20483 7573 1113 0,'0'0'379'0,"0"0"-100"16,0 0-79-16,0 0-53 15,0 0-7-15,0 0 6 16,0 0-43-16,72 26-38 16,-41-19-26-16,4-3-23 15,-1-1-5-15,2-3-11 16,-4 0-1-16,-3 0-76 15,-3-14-100-15,-3-10-142 16,-7 2-219-16,-6-2-346 0</inkml:trace>
  <inkml:trace contextRef="#ctx0" brushRef="#br0" timeOffset="136244.7153">20719 7461 1204 0,'0'0'368'15,"0"0"-115"-15,0 0-97 16,0 0-16-16,0 0-9 16,0 0-26-16,17 75-28 15,0-58-32-15,1 2-23 16,-1-2-13-16,-5-2-8 16,-5 1 7-16,-1-1-7 0,-6 1 0 15,0-1 5-15,-3 1-6 16,-10 1-29-16,-2-3-64 15,-2-2-62-15,1-2-110 16,1-5-118-16,6-3-437 0</inkml:trace>
  <inkml:trace contextRef="#ctx0" brushRef="#br0" timeOffset="136442.2804">20973 7821 1428 0,'0'0'338'0,"0"0"-77"16,0 0-155-16,0 0-70 16,0 0-36-16,0 0-86 15,0 0-519-15</inkml:trace>
  <inkml:trace contextRef="#ctx0" brushRef="#br0" timeOffset="137958.2415">18242 10869 522 0,'0'0'689'0,"0"0"-572"0,94-19 45 16,-44 5 20-16,4-3 37 15,7-9 13-15,5-9-47 16,10-20-56-16,9-22-33 16,-2-21-18-16,-16-5-23 15,-25 6-14-15,-25 10-3 16,-17 6 9-16,-18-8 0 16,-19-2-2-16,-14 1-2 15,-2 15-15-15,3 20-2 16,5 13 1-16,2 9 22 15,-11-3 5-15,-7 1-27 0,-9-1-5 16,0 11 1 0,-3 7-4-16,1 9-2 0,-1 6-8 15,3 3-9-15,3 3-12 16,1 15 4-16,0 5 7 16,0 10 0-16,0 7-1 15,-7 21 1-15,-11 24-1 16,-5 27 2-16,4 13 1 15,15-1 0-15,22-3 8 16,22-11 0-16,16 5 2 16,10 1 19-16,18-5 7 15,21-4 11-15,17-8-6 16,15-7 12-16,11-7-11 16,10-15-4-16,10-10-10 15,5-13 7-15,3-14-5 0,-4-16-11 16,-6-12 8-16,-9-5-4 15,-16-14 0-15,-16-9-10 16,-14-3-8-16,4-17 3 16,8-32-3-16,1-35 0 15,-5-20-6-15,-22 1-30 16,-20 15-31-16,-11 36-25 16,0 24-14-16,-7 18-16 15,-14 14-8-15,-35 7-81 16,2 5-288-16,-7 4-268 0</inkml:trace>
  <inkml:trace contextRef="#ctx0" brushRef="#br0" timeOffset="138581.4453">18902 7503 1252 0,'0'0'392'16,"0"0"-31"-16,0 0-121 15,0 0-77-15,-86 76 17 0,64-27-12 16,6 8-39-16,11 3-34 16,5 2-30-16,10-9-30 15,17-8-18-15,6-11-8 16,2-15-9-16,0-10 6 15,-2-9 0-15,-6-13 8 16,-7-19-2-16,-9-13-3 16,-10-22-9-16,-4-18-2 15,-20 6-7-15,-7 10-4 16,-5 16-8-16,4 19-15 16,-2 5 0-16,0 4-49 15,11 16-18-15,16 9-57 16,6 9-203-16,0 5-446 0</inkml:trace>
  <inkml:trace contextRef="#ctx0" brushRef="#br0" timeOffset="138786.717">18986 7187 1692 0,'0'0'392'15,"0"0"122"-15,0 0-250 16,0 0-109-16,0 0-103 15,0 0-50-15,27 98 8 16,20 3 16-16,1 10 8 16,-6-18-16-16,-14-26-18 15,-10-26-19-15,15-10-174 16,-4-6-289-16,0-13-509 0</inkml:trace>
  <inkml:trace contextRef="#ctx0" brushRef="#br0" timeOffset="138981.311">19359 7353 1667 0,'0'0'478'16,"0"0"-163"-16,0 0-143 15,-27 84 64-15,27 1-22 16,12 27-88-16,13 9-35 16,4-6-24-16,-6-16-22 15,-7-26-20-15,-6-17-25 16,-4-18-10-16,-3-13-101 15,-2-25-117-15,1 0-322 0,-2-17-373 16</inkml:trace>
  <inkml:trace contextRef="#ctx0" brushRef="#br0" timeOffset="139192.7007">19235 7218 1614 0,'0'0'295'16,"0"0"16"-16,0 0-153 15,0 0-37-15,0 0 3 16,121-48-18-16,-73 49-34 16,-2 18-24-16,-10 7-24 15,-16 7-11-15,-15 3 2 16,-8 4-2-16,-33 5 2 0,-13 2-7 16,-50 14-8-1,11-11-276-15,2-15-838 0</inkml:trace>
  <inkml:trace contextRef="#ctx0" brushRef="#br0" timeOffset="140019.2411">30006 13654 1497 0,'0'0'638'16,"0"0"-382"-16,0 0 22 16,0 0-74-16,0 0-84 0,0 0-40 15,18 76 4-15,-8-30-25 16,2-2-35-16,-1-3-15 15,-4-8-3-15,0-8-6 16,-4-11-65-16,-1-9-137 16,-2-24-126-16,-12-14-346 15,-3-11-676-15</inkml:trace>
  <inkml:trace contextRef="#ctx0" brushRef="#br0" timeOffset="140167.8047">29888 13218 646 0,'0'0'941'0,"0"0"-702"16,0 0 23-16,0 0-89 16,0 0-105-16,0 0-53 0,0 0-15 15,79-25-19-15,-8 39-211 16,-8-2-307-16,-10-2-599 0</inkml:trace>
  <inkml:trace contextRef="#ctx0" brushRef="#br0" timeOffset="140369.8378">30300 13026 1510 0,'0'0'544'15,"0"0"-309"-15,0 0 16 16,0 0-105-16,9 128 51 16,32-18-34-16,7 18-47 15,1 5-32-15,-8-12-37 0,-10-17-40 16,-9-18-7-16,-6-25 0 15,-5-22-53-15,0-22-97 16,-1-8-196-16,-3-9-489 0</inkml:trace>
  <inkml:trace contextRef="#ctx0" brushRef="#br0" timeOffset="140579.9943">30687 13425 1545 0,'0'0'667'15,"0"0"-456"-15,-22 141 133 16,22-23-69-16,0 13-83 16,15-5-52-16,3-14-38 0,-2-25-31 15,-5-15-34 1,-5-21-17-16,-5-18-8 0,-1-16-12 16,2-8-32-16,2-9-97 15,2-45-64-15,-1-13-326 16,-2-15-301-16</inkml:trace>
  <inkml:trace contextRef="#ctx0" brushRef="#br0" timeOffset="140796.6149">30628 13484 1324 0,'0'0'398'0,"0"0"-62"16,0 0-23-16,0 0-105 0,0 0-53 15,86-56-55-15,-38 54-22 16,6 2-26-16,-4 7-8 15,-8 12-25-15,-9 5 3 16,-12 8-20-16,-18 4 5 16,-3 4-5-16,-25 5-2 15,-14 3 0-15,-12 4-88 16,-35 19-151-16,12-10-279 16,4-8-557-16</inkml:trace>
  <inkml:trace contextRef="#ctx0" brushRef="#br0" timeOffset="141042.3549">30116 14645 2248 0,'0'0'365'0,"0"0"-254"15,0 0 137-15,0 0-43 16,112-8-31-16,3-17-77 15,15-6-46-15,-4-2-16 16,-33 8-29-16,-32 9-6 16,-23 6 0-16,-12 3-65 15,-3 3-72-15,-13 4-108 16,-4 0-306-16,-6 0-439 0</inkml:trace>
  <inkml:trace contextRef="#ctx0" brushRef="#br0" timeOffset="141232.7408">30232 14966 933 0,'0'0'1452'15,"0"0"-1259"-15,0 0 45 16,0 0 10-16,0 0-57 16,159 1-63-16,-74-29-59 15,-7-2-33-15,-10 1-34 16,-17 4-2-16,4 0-21 15,8-8-96-15,-17 10-186 16,-21 3-540-16</inkml:trace>
  <inkml:trace contextRef="#ctx0" brushRef="#br0" timeOffset="146384.0547">18808 8156 965 0,'0'0'545'0,"0"0"-379"15,0 0-77-15,0 0-29 0,0 0 59 16,0 0 14 0,74 26-24-16,-40-20-32 0,6 2-12 15,11-3 5-15,7-3 8 16,8-2 13-16,7 0 18 16,0-13-32-16,-1-4-16 15,-6-3-8-15,-6-2-3 16,-11 1-24-16,-6-2 1 15,-5-1 4-15,-7-2 7 16,1 0 3-16,-3-6-6 16,1-2-11-16,2-3-6 15,-3-3 3-15,0-4-3 16,-3-2-5-16,0-4 2 16,-5 1 0-16,-5-1 0 15,-4 3-3-15,-3-2 2 16,-2 3-14-16,-2 3 1 0,-2-1-1 15,-1 4-5-15,-2 2-5 16,0 1-8-16,0 1 0 16,0 2 6-16,-8 0 3 15,-4 2 1-15,0 3 2 16,-4-1 0-16,-1 1-9 16,-5 1-12-16,-2-1-9 15,0 4 3-15,-6-1 6 16,2 2-2-16,-3 4 3 15,1 3 2-15,0 0-1 16,-1 3 13-16,1 5 0 16,1-1-5-16,0 3 10 15,-1 1-5-15,-2 2 11 16,1 3-14-16,-3 1 4 0,-5 0 1 16,2 0 2-1,0 1 1-15,-1 6 6 0,0 0 0 16,2 3-1-16,1-1-2 15,3 1 4-15,0 2 0 16,2 0-1-16,1 3 0 16,0 0 1-16,1 2 5 15,3 1-5-15,-1 0 0 16,2 2 7-16,0 0-1 16,1 5-6-16,0 5 6 15,1 3 4-15,-1 1-1 16,1 4-1-16,0 2 8 0,2 2 5 15,1 0 1-15,1 1-10 16,5-2-3-16,1 5 26 16,0-1-8-16,4 2 19 15,5-1-9-15,2 1-5 16,1 0 8-16,0-4-13 16,7 2 2-16,8-1-4 15,2-1-2-15,2-1-1 16,2-3 5-16,3-2-9 15,1-5 0-15,-1-6-8 16,0-3 2-16,-3-5 0 16,0-4 6-16,-2-3-3 15,-4-5-1-15,-2 0-1 0,-4-6-1 16,-1 3-3 0,-2-3-1-16,0 0-2 0,0 0 1 15,-2 0 2-15,2-3-8 16,-1 0 5-16,-1-2-6 15,-1 4 0-15,1-2-69 16,-2 3-53-16,-2 0-84 16,0 0-251-16,-2 0-410 0</inkml:trace>
  <inkml:trace contextRef="#ctx0" brushRef="#br0" timeOffset="168314.9306">16604 7816 129 0,'0'0'1187'16,"0"0"-902"-16,0 0-120 0,0 0-35 15,0 0 9 1,0 0 26-16,76-5-43 0,-21-3-15 16,14 0-21-16,4-4 5 15,3 3 0-15,12-4-5 16,-9 4-26-16,-3-2-11 16,2 2-8-16,-14-1-8 15,6 3 0-15,-2-2-5 16,-8 1 3-16,-3 0 7 15,-8 1-4-15,-3 1 10 16,-2-3-19-16,-6-2 2 16,2-1 0-16,-1-4 11 15,0 0-4-15,3-4-1 16,0-1-3-16,1-2 4 16,2 1 1-16,-2-1-4 0,-1 0-8 15,-4 3-2-15,-3 1 0 16,-4 1 0-16,-3 1 1 15,-2 0 4-15,-2 1 1 16,-5-2 0-16,3-3-3 16,1-6 4-16,0-3-2 15,0-7-5-15,1-4-11 16,-2-3 2-16,0-5 2 16,-2-4-4-16,-2 1-1 15,-3-3 2-15,-2-3-5 16,-5-3-5-16,-4-1 11 15,-4-2-11-15,0-2-1 16,0 1 1-16,-13 3 0 0,-5 2 1 16,-4 2 5-1,-3 3-1-15,-1 4 2 0,-3 0-7 16,1 0 1-16,-3 1 5 16,-1 1-7-16,0 1-9 15,-3 4-10-15,0 1-10 16,0 4 19-16,-1 3 4 15,2 4-3-15,-2 6-15 16,2 2-8-16,-2 4 2 16,1 2 9-16,-3 5 6 15,1-2-3-15,-5 4 2 16,0 3-2-16,-1 1 0 0,-5 3 0 16,3 4 4-1,-2 0 7-15,-1 0-1 0,3 0 1 16,0 4 6-16,-1 3-1 15,1 3-5-15,1 0 1 16,2 4 5-16,-1-2 0 16,4 1 1-16,0 0 0 15,1 4 0-15,2-4 1 16,0 3-1-16,3 0 1 16,0-1 0-16,3 0 0 15,1 5-1-15,-1-3 0 16,0 4 1-16,-3 1-1 15,2 2 0-15,-1 4 0 0,1 0 0 16,0 3 1 0,1 0 1-16,0 1-2 0,2 2 6 15,3-2 7-15,1-1-2 16,4 1-4-16,2-3 4 16,3 2 2-16,2 2-2 15,2-1-4-15,0 2 2 16,2 2 6-16,0 1 5 15,-3 0-2-15,3 3 0 16,-2-1 1-16,1 2 5 16,1 0-6-16,0 0-4 15,3 0-13-15,-1 3 20 16,1-2 4-16,3 1-2 16,0 3-4-16,3-1-4 15,0 2 5-15,0-1-8 0,1 4 4 16,10-1 4-16,5 3-5 15,5 0-2-15,1-2-1 16,5 1 2-16,2-2-1 16,-1-3 2-16,2 0 5 15,-4-5-10-15,3 1-9 16,-2-4 8-16,-2-2 1 16,-2-6-10-16,-3-4 0 15,0-5 0-15,-5-5 0 16,-2-4 0-16,-3-5 0 15,0-1 0-15,-3-5 0 16,2-1 0-16,-2 0 0 16,4-3 0-16,1-8 0 15,0-1 0-15,-1-4 0 16,1-1 0-16,-2 1-56 0,-3 1-107 16,-7-4-88-16,0 6-102 15,0 0-447-15</inkml:trace>
  <inkml:trace contextRef="#ctx0" brushRef="#br0" timeOffset="168496.7724">16847 7858 2471 0,'0'0'335'16,"0"0"-181"-16,0 0-84 15,0 0-34-15,0 0-36 0,0 0-22 16,0 0-437-16,-18-25-992 0</inkml:trace>
  <inkml:trace contextRef="#ctx0" brushRef="#br0" timeOffset="185644.4467">18255 2184 1137 0,'0'0'220'16,"0"0"32"-16,0 0 16 16,-31-78 15-16,26 68-73 15,2 8-63-15,2 2-75 16,1 2-54-16,-2 18-18 16,2 10 6-16,0 6 3 15,0 4-9-15,0-1 0 16,6-2 9-16,6-7-9 15,0-7 0-15,2-10-9 16,0-7-14-16,2-6-9 16,-2-1 13-16,0-17 18 15,-1-6-7-15,-2-3 8 16,-4 0 0-16,0 6 0 0,-2 4 2 16,-2 9 10-1,-2 5 10-15,2 3-10 0,2 6-12 16,4 13 1-16,6 9 15 15,4 3 29-15,4 2-8 16,2-4 6-16,0-7-2 16,-1-5 12-16,0-9-11 15,-3-8 13-15,1-1 5 16,0-23 10-16,1-8-22 16,-1-12-27-16,-2-18-12 15,-10-20-3-15,-8 5 3 16,-2 8-3-16,-2 13-6 15,-11 19-1-15,-4 2-5 0,1 8-30 16,-5 16-38 0,2 11-104-16,-4 29-116 0,4 10-261 15,7 3-230-15</inkml:trace>
  <inkml:trace contextRef="#ctx0" brushRef="#br0" timeOffset="186493.5888">18889 2208 1086 0,'0'0'391'15,"0"0"-54"-15,0 0-41 16,0 0-81-16,0 0-69 16,0 0-60-16,0 0-22 15,-58 43-4-15,53-17-1 16,5 4-13-16,0-3-13 15,0-1-6-15,12-4-6 16,0-8-3-16,3-6-3 16,2-6-6-16,-1-2 9 15,2-9-3-15,-2-13-2 0,-2-7-4 16,-5-6-1-16,-8-3-8 16,-1 2 0-16,-4 1-30 15,-17 5-18-15,-6 10-26 16,-5 6-40-16,3 9-35 15,2 5-20-15,14 0-119 16,8 0-256-16,5 0-465 0</inkml:trace>
  <inkml:trace contextRef="#ctx0" brushRef="#br0" timeOffset="187206.4976">19022 1824 1298 0,'0'0'489'0,"0"0"-223"16,0 0 20-16,0 0-120 15,0 0-81-15,0 0-48 16,0 0-17-16,83 28 1 16,-47 6 10-16,-9 10 6 15,-8 2-4-15,-11 4-5 16,-7-3-13-16,-1-5-9 15,-1-5 2-15,-8-10-7 16,1-10 6-16,4-12-5 16,4-5 8-16,0-16-4 15,0-20-6-15,13-24-24 0,2-4 0 16,2-7 0-16,-3 1-1 16,-3 14 15-16,-2 1 5 15,-4 13 5-15,-1 13 9 16,-4 9 20-16,0 11 20 15,0 7 6-15,0 2-19 16,0 25-36-16,-4 13 1 16,-1 14 5-16,2 7 7 15,3 4 7-15,0-4-8 16,12-6-5-16,6-10-6 16,6-8-1-16,5-15 0 15,3-12-33-15,2-8-44 16,-1-14-80-16,-3-13 9 15,-6-5 22-15,-8-4 53 0,-6 2 51 16,-5 1 22-16,-5 8 17 16,0 5 57-16,0 6 36 15,-5 9 18-15,-2 5-9 16,-5 5-64-16,2 18-35 16,-4 11-10-16,2 11 8 15,5 5-3-15,4-1 0 16,3-3-6-16,0-10-8 15,7-9 5-15,5-11-5 16,3-12 5-16,2-4 1 16,0-17 4-16,3-15-10 15,-7-9-1-15,-4-9-18 16,-9-5-16-16,0-1-35 0,-7 0-50 16,-5 9-11-16,0 10-32 15,12 10-95-15,5 12-228 16,12 7-569-16</inkml:trace>
  <inkml:trace contextRef="#ctx0" brushRef="#br0" timeOffset="187388.9578">19811 1861 1602 0,'0'0'387'15,"0"0"83"-15,0 0-295 16,0 0-20-16,0 0-71 0,0 0-54 15,0 0-23-15,113-28-7 16,-64 8-64-16,9-16-167 16,-14 2-290-16,-13-4-585 0</inkml:trace>
  <inkml:trace contextRef="#ctx0" brushRef="#br0" timeOffset="187575.2376">19948 1456 1635 0,'0'0'481'16,"0"0"-273"-16,0 0-49 16,-6 111 30-16,20-57-29 15,9 8-47-15,6 3-33 16,-2-10-37-16,1 6-22 16,-1-2-15-16,-4-6-6 0,15-12-90 15,-7-12-282-15,-3-24-756 0</inkml:trace>
  <inkml:trace contextRef="#ctx0" brushRef="#br0" timeOffset="188055.4391">20538 1363 1557 0,'0'0'343'16,"0"0"-47"-16,0 0-96 15,0 0-32-15,-53 99-21 16,53-55-39-16,0 6-45 16,6 1-34-16,10-2-15 0,2-5-8 15,3-10-5-15,1-12-1 16,1-12-15-16,2-10-58 16,2-6-32-16,1-23-39 15,-1-9 17-15,-5-4 69 16,-5-2 43-16,-4 6 15 15,-7 7 51-15,-4 10 54 16,-2 8 32-16,0 11-1 16,0 2-76-16,0 19-49 15,0 13-3-15,1 11-1 16,7 5 4-16,3 0-4 0,5-6 1 16,1-11-7-1,0-10 1-15,2-13 5 16,0-8 5-16,1-12 3 0,1-22-4 15,-3-29-1-15,-6-29-4 16,-12-38 0-16,-5-1 0 16,-15 23-6-16,2 38-17 15,9 47-17-15,6 18-17 16,1 5-57-16,2 39-249 16,8 5-226-16,8 7-193 0</inkml:trace>
  <inkml:trace contextRef="#ctx0" brushRef="#br0" timeOffset="188227.507">21089 1514 1654 0,'0'0'513'16,"0"0"-224"-16,0 0-182 16,0 0-22-16,-5 84 10 15,19-37-40-15,2 3-32 16,2-1-23-16,6 1-32 15,-3-11-242-15,-6-17-562 0</inkml:trace>
  <inkml:trace contextRef="#ctx0" brushRef="#br0" timeOffset="188820.4636">21259 1286 1719 0,'0'0'233'0,"0"0"50"15,0 0-178-15,0 0-44 0,0 0-11 16,109 5-11-16,-66 17 0 16,-3 9-10-16,-11 10-2 15,-16 3-6-15,-13 4-6 16,0 1-9-16,-23-4 1 16,-3-6-6-16,4-8-1 15,5-14-34-15,10-15-23 16,7-3 32-16,1-28-5 15,25-28 2-15,14-32 12 16,11-25 5-16,-2-6 1 16,-11 21 10-16,-15 32 1 0,-13 29 19 15,-4 15 29 1,-3 1 26-16,-1 5 28 0,-2 3 28 16,0 13-14-16,0 1-68 15,-5 19-37-15,-11 28-10 16,-2 33 11-16,0 26 10 15,3 12 14-15,9-18 2 16,6-30-9-16,0-28-23 16,6-14 4-16,12-1-11 15,8-6 1-15,7-7-1 16,5-14-1-16,4-11-50 16,0-21-43-16,-2-9-36 0,-9-4 30 15,-7 0 58-15,-6 7 33 16,-9 9 9-16,-4 9 63 15,-5 9 53-15,0 9 10 16,0 2-60-16,0 18-45 16,0 14-5-16,0 13 14 15,0 7 2-15,0 5-14 16,0 2 0-16,0-4-11 16,-3-4-7-16,-8-7-32 15,0-15-155-15,-5-17-429 0</inkml:trace>
  <inkml:trace contextRef="#ctx0" brushRef="#br0" timeOffset="189190.868">22075 1233 747 0,'0'0'1218'16,"0"0"-997"-16,0 0-26 15,0 0-84-15,119-28-16 16,-71 17-59-16,1 1-36 16,10-7-51-16,-15 3-269 15,-11-2-648-15</inkml:trace>
  <inkml:trace contextRef="#ctx0" brushRef="#br0" timeOffset="189371.2898">22245 901 1733 0,'0'0'374'0,"0"0"-151"16,0 0-52-16,-22 134 21 0,44-38-8 15,14 11-44-15,7-6-46 16,-3-18-44-16,-11-27-38 15,-8-13-12-15,12-5-44 16,-5-8-219-16,-1-15-548 0</inkml:trace>
  <inkml:trace contextRef="#ctx0" brushRef="#br0" timeOffset="189834.6838">22657 742 1825 0,'0'0'312'0,"0"0"-99"16,0 0-94-16,0 0 82 16,-23 104-45-16,23-49-39 15,0 6-53-15,14 0-32 16,2-2-19-16,2-7-6 16,1-12-5-16,-2-10-2 15,-1-15-6-15,-2-15-19 16,2-1 5-16,-2-25 19 15,2-9-8-15,-2-5 2 16,-1 2 1-16,-6 8 6 16,-1 11 0-16,-3 11 1 15,-1 8-1-15,1 10-10 16,4 22 4-16,2 9 6 0,7 11 1 16,5 2 0-16,6-2 0 15,2-10 5-15,-1-10-5 16,-3-14 0-16,0-17 0 15,-3-2 14-15,-3-29-6 16,-5-16 2-16,-9-24-4 16,-5-30-5-16,-37-28-2 15,-3 13 1-15,1 26-2 16,11 39-13-16,18 33 1 16,3 12-5-16,7 5-100 15,0 5-243-15,32 45 34 16,6 0-147-16,1 3-371 0</inkml:trace>
  <inkml:trace contextRef="#ctx0" brushRef="#br0" timeOffset="190140.1909">23243 1102 1307 0,'0'0'478'0,"0"0"-329"15,0 0-29-15,0 0-80 16,0 0-23-16,0 0-11 16,110-57-6-16,-83 60 0 15,-9 17 0-15,-10 8 0 16,-8 7 0-16,0 5 25 16,-14 3 64-16,-5 4 37 0,2-2-3 15,5-2-28-15,5-7-12 16,4-7-28-16,3-9-28 15,7-8-13-15,22-10-1 16,23-4-13-16,5-18 0 16,31-33-189-16,-11 3-336 15,-23 3-803-15</inkml:trace>
  <inkml:trace contextRef="#ctx0" brushRef="#br0" timeOffset="190599.1269">23594 1012 1470 0,'0'0'239'0,"0"0"-106"15,0 0-56-15,0 0 106 0,0 0-65 16,88 42-48-16,-60-14-21 16,-6 6 1-16,-10 4 1 15,-10 2-2-15,-2 4-5 16,-15-1-11-16,-11-4-11 15,-1-3-8-15,2-5-13 16,7-12 1-16,5-6 4 16,8-13 4-16,5-7 6 15,3-20-16-15,18-12-19 16,6-8-6-16,6-3 2 16,3-2-6-16,1 3 14 15,-3 2 6-15,-4 5 8 16,-6 9 1-16,-9 8 0 15,-8 8 12-15,-4 5 31 0,-3 7 32 16,0 5 17-16,0 0-37 16,-3 11-37-16,-8 14-6 15,-5 12 24-15,0 8 18 16,4 7-8-16,5 3-22 16,7 2-12-16,0-4-6 15,12-5-5-15,11-10-1 16,12-12-99-16,23-26-147 15,-6 0-327-15,-6-20-944 0</inkml:trace>
  <inkml:trace contextRef="#ctx0" brushRef="#br0" timeOffset="190884.2836">24042 1015 1585 0,'0'0'244'16,"0"0"43"-16,0 0-171 15,0 0-34-15,0 0-44 16,0 0-23-16,97 5-14 16,-65 12 10-16,-7 5-11 15,-7 4 2-15,-11 8 4 16,-7 2 0-16,0 3 35 16,-7 2 17-16,-8 0 7 15,1-4-1-15,3-4 1 0,5-8-28 16,3-8-16-16,3-5-12 15,0-10-8-15,17-2 13 16,13-10-14-16,30-32-78 16,-8 2-190-16,-1-9-601 0</inkml:trace>
  <inkml:trace contextRef="#ctx0" brushRef="#br0" timeOffset="191105.9151">24477 785 1382 0,'0'0'365'16,"0"0"-196"-16,0 0-15 15,0 0-17-15,99-22-75 16,-48 8-41-16,27-10-21 15,-14 4-137-15,-12-1-401 0</inkml:trace>
  <inkml:trace contextRef="#ctx0" brushRef="#br0" timeOffset="191352.905">24499 473 1370 0,'0'0'304'0,"0"0"18"16,0 0-115-16,0 0-43 15,0 0-91-15,0 0-38 16,0 0 43-16,43 116 6 16,-16-59-14-16,4 16-17 15,1 16-22-15,-7-8-19 16,-6-11-12-16,0 2-54 15,-8-27-254-15,1-11-618 0</inkml:trace>
  <inkml:trace contextRef="#ctx0" brushRef="#br0" timeOffset="191546.6613">25456 710 1333 0,'0'0'737'16,"0"0"-588"-16,0 0-57 15,0 0-33-15,0 0-32 16,93-3-27-16,-38-2-129 16,0-1-607-16</inkml:trace>
  <inkml:trace contextRef="#ctx0" brushRef="#br0" timeOffset="191692.1181">26176 688 1505 0,'0'0'302'0,"0"0"-178"16,0 0-124-16,119-23-18 15,-63 7-467-15</inkml:trace>
  <inkml:trace contextRef="#ctx0" brushRef="#br0" timeOffset="191847.7173">27085 591 1407 0,'0'0'478'0,"0"0"-214"15,0 0-75-15,0 0-78 0,0 0-72 16,0 0-39-16,103-9-131 15,-63 0-475-15</inkml:trace>
  <inkml:trace contextRef="#ctx0" brushRef="#br0" timeOffset="192011.8751">27740 515 1016 0,'0'0'1074'15,"0"0"-706"-15,0 0-131 16,0 0-91-16,0 0-85 0,0 0-61 16,-110 13-287-1,30-5-829-15</inkml:trace>
  <inkml:trace contextRef="#ctx0" brushRef="#br0" timeOffset="193018.0879">15660 2682 1039 0,'0'0'523'0,"0"0"-227"16,0 0 16-16,0 0-106 16,0 0-96-16,0 0-58 15,-26 39-33-15,41 16 24 16,6 11 14-16,9 6-16 15,1-11-27-15,9-2-4 16,2-9-5-16,0-14-5 16,-2-14-9-16,-5-12-6 0,-7-10-31 15,-8-6 13-15,-6-17 3 16,-5-9 18-16,-7-2 3 16,-2 0 9-16,0 0 1 15,0 9 0-15,-3 7 11 16,0 6 44-16,1 9 5 15,2 3-19-15,0 0-31 16,0 15-4-16,9 4 4 16,4 3 9-16,3-3 6 15,1-2 1-15,2-9-8 16,1-8 6-16,3 0-2 16,0-22 5-16,3-17-7 15,2-23-9-15,-5-27-6 16,-17-29 0-16,-6-12-6 0,-19 4-12 15,-6 29-51-15,8 37-33 16,7 23 22-16,7 16-165 16,3 1 44-16,0 6-350 15,0 0-557-15</inkml:trace>
  <inkml:trace contextRef="#ctx0" brushRef="#br0" timeOffset="193265.4848">16425 1927 1661 0,'0'0'542'0,"0"0"-188"0,0 0-164 16,0 0-68-16,0 0-67 16,0 0-25-16,25 87 35 15,0-36 2-15,4 10-25 16,-2 1-24-16,-3 1-8 15,-3-6-4-15,-4-5-6 16,-6-6-82-16,-7-14-136 16,-5-15-115-16,-14-10-248 15,-11-7-386-15</inkml:trace>
  <inkml:trace contextRef="#ctx0" brushRef="#br0" timeOffset="193427.1342">16153 1990 1190 0,'0'0'242'0,"0"0"-53"0,87-68-114 15,-34 41-40-15,10 6-19 16,37 8-16-16,-13 7-167 16,-13 3-636-16</inkml:trace>
  <inkml:trace contextRef="#ctx0" brushRef="#br0" timeOffset="193613.8662">16966 2115 1423 0,'0'0'325'0,"0"0"58"16,-47 119-145-16,35-62-43 0,6 7-57 16,4 1-53-16,2 1-41 15,0-1-26-15,3 1-12 16,3-6-6-16,-4-2-49 15,-2 0-140-15,0-18-169 16,-11-16-348-16</inkml:trace>
  <inkml:trace contextRef="#ctx0" brushRef="#br0" timeOffset="193800.0005">16720 2428 456 0,'0'0'949'0,"0"0"-721"0,99 27 50 16,-17 2-21-16,0 1-68 16,-3 0-58-16,-12-3-54 15,-15 0-49-15,5 1-28 16,11 1-27-16,-15-9-269 16,-18-15-603-16</inkml:trace>
  <inkml:trace contextRef="#ctx0" brushRef="#br0" timeOffset="193990.4899">17468 2185 1886 0,'0'0'310'0,"0"0"-171"15,0 0-95-15,0 0-27 0,0 0 2 16,86-4-14-16,-47-3-5 15,6 2-148-15,-11-1-237 16,-10 2-540-16</inkml:trace>
  <inkml:trace contextRef="#ctx0" brushRef="#br0" timeOffset="194169.4839">17451 2648 808 0,'0'0'1181'16,"0"0"-1003"-16,0 0-110 0,0 0 19 16,109-60 12-16,-51 20-41 15,5-7-58-15,5-24-16 16,-17 11-262-16,-18 0-595 0</inkml:trace>
  <inkml:trace contextRef="#ctx0" brushRef="#br0" timeOffset="194795.5644">16334 1369 1011 0,'0'0'375'0,"-167"-16"-241"15,66 16 68-15,8 32 13 16,4 25-6-16,-12 24-69 16,-10 22-22-16,-7 15-12 15,4 19-44-15,7 18-14 16,19 14 9-16,25 8 20 16,28 3 23-16,27-4-7 15,19-7-24-15,39-3 11 16,25-10-23-16,26-10-27 15,23-14-4-15,18-21-7 16,19-19-4-16,12-22-15 16,9-25 14-16,2-27-13 0,-9-18 6 15,-15-36 14-15,-17-26 8 16,-19-17 6-16,-17-12-2 16,-19-8-4-16,-16-6-16 15,-14-7 8-15,-11-6 3 16,-9-9 8-16,-11-9 5 15,-11 0-11-15,-13-1 4 16,-3 8 3-16,-12 13 3 16,-14 10 4-16,-6 4-5 15,-2 7-34-15,-6 6-1 16,4 15-17-16,6 15-29 16,3 16-2-16,2 3-5 0,-8-2 8 15,-6-3-1 1,-6 1 1-16,-4 10 3 0,-6 9-5 15,-14 8-2-15,-20 14-2 16,-14 3 11-16,3 17-2 16,19 8 1-16,1 11 5 15,19-2-16-15,1 0 12 16,-26 13-132-16,31-14-372 16,5-9-641-16</inkml:trace>
  <inkml:trace contextRef="#ctx0" brushRef="#br0" timeOffset="194958.7127">16571 1749 1275 0,'0'0'301'0,"0"0"-246"15,-88 3-55-15,67-3-217 16,14 0-393-16</inkml:trace>
  <inkml:trace contextRef="#ctx0" brushRef="#br0" timeOffset="197308.7626">18607 3183 1450 0,'0'0'313'0,"0"0"-13"16,0 0-103-16,0 0-95 16,0 0-48-16,0 0-32 15,0 0-21-15,86-23 6 16,-42 12-7-16,10-3-112 16,-14 3-222-16,-13 3-291 0</inkml:trace>
  <inkml:trace contextRef="#ctx0" brushRef="#br0" timeOffset="197447.2959">18616 3364 1162 0,'0'0'337'0,"0"0"-36"0,0 0-115 16,0 0-76-16,0 0-42 16,140-82-40-16,15-9-28 15,-10 6-247-15,-15 9-517 0</inkml:trace>
  <inkml:trace contextRef="#ctx0" brushRef="#br0" timeOffset="198055.3583">21296 2230 1311 0,'0'0'352'0,"0"0"155"16,0 0-276-16,-162 14-31 15,26 33-3-15,-25 17-30 16,-3 14-19-16,16 2-31 15,44-17-25-15,28-10-18 16,29-15-2-16,18-8-12 16,8 2-12-16,10-1-24 15,11 0-15-15,14-9 0 16,52-12-7-16,45-10-2 0,37-21 0 16,7-14 5-16,-27-2-5 15,-41 11-2-15,-44 11 1 16,-10 6-16-16,-8-1 1 15,-5 3 1-15,-7 4 15 16,-10 3 0-16,-3 0 0 16,-16 13 0-16,-17 15-1 15,-12 11 0-15,-16 23 1 16,-11 20 12-16,-4 17 11 16,12-8 7-16,22-17 4 15,22-23 5-15,15-18 3 16,5 3-6-16,2 0-6 15,21-5-3-15,26-11-6 0,31-20 2 16,33-20-7-16,12-23-14 16,-5-14 4-16,-26 7-6 15,-33 16 0-15,-15 8-17 16,-10 5-97-16,17-12-103 16,-9 5-147-16,-7-1-600 0</inkml:trace>
  <inkml:trace contextRef="#ctx0" brushRef="#br0" timeOffset="199384.8188">21851 2472 1119 0,'0'0'390'16,"0"0"-31"-16,0 0-31 16,0 0-95-16,0 0-79 15,0 0-93-15,0 0-50 16,-9 34-4-16,17 4 16 16,4 6 5-16,4 5-13 15,1-6-8-15,0-4-5 16,2-11-1-16,0-11-1 15,-2-10 0-15,-1-7 0 0,0-11-13 16,-1-14-19 0,-2-6-21-16,-4-5 26 0,-1 2 20 15,-4 2 6-15,-1 6 1 16,-1 9 1-16,0 5 6 16,-2 9 15-16,2 3-7 15,1 4-4-15,3 17-11 16,5 11 30-16,5 2 1 15,6 6-2-15,2-2 5 16,5-7-4-16,0-8 3 16,1-11-6-16,-1-12 4 15,-4-3 5-15,0-23 10 16,-3-11-14-16,-5-9-16 16,-4-9-7-16,-10-18 0 15,-3-15-3-15,-21 6 0 0,-2 13-5 16,-6 16-1-16,4 27-18 15,-5 9-19-15,-1 11-83 16,3 9-105-16,17 48-44 16,10-3-113-16,1 0-397 0</inkml:trace>
  <inkml:trace contextRef="#ctx0" brushRef="#br0" timeOffset="199643.7497">22627 2606 1877 0,'0'0'382'0,"0"0"-179"0,0 0-115 15,0 0 62-15,0 0 3 16,37 103-74-16,-22-65-30 15,0 0-23-15,-6-3-11 16,-3-6-15-16,-3-10-2 16,-3-19-138-16,0-9-168 15,0-17-382-15</inkml:trace>
  <inkml:trace contextRef="#ctx0" brushRef="#br0" timeOffset="199786.2085">22518 2188 1294 0,'0'0'162'0,"0"0"-133"16,0 0-19-16,83 42-4 15,1-21-6-15,-6-6-174 16,-10-5-871-16</inkml:trace>
  <inkml:trace contextRef="#ctx0" brushRef="#br0" timeOffset="200381.582">22808 2290 400 0,'0'0'1326'0,"0"0"-1033"0,0 0-120 16,0 0-124-16,0 0-3 16,96-13-6-16,-49 16-12 15,-1 17-4-15,-9 10-3 16,-10 7 7-16,-15 5 3 15,-12 7-4-15,-2-2-8 16,-18-4-9-16,-3-6-4 16,2-10-4-16,4-16-1 15,4-11 13-15,10-18-14 16,3-39-1-16,17-35-8 16,23-30-1-16,3-7-5 15,-4 22 5-15,-10 31 8 16,-15 35 1-16,-6 10 1 15,-1 4 27-15,-3 5 46 16,0 2 77-16,-4 16-6 0,0 4-80 16,0 14-46-16,-4 28-18 15,-4 27 2-15,6 23 4 16,2-2 0-16,0-17-6 16,17-22 0-16,2-20 0 15,11-1 0-15,9-10-1 16,6-6 0-16,4-14-7 15,-1-16-19-15,-2-15-44 16,-7-8 11-16,-10-1 30 16,-9 4 14-16,-8 5 16 15,-6 8 29-15,-5 8 62 16,-1 7 18-16,0 7-4 0,2 1-45 16,1 7-39-16,4 14-15 15,2 10 0-15,3 6 3 16,1 4-2-16,-2-2-5 15,-4-5-1-15,1-8-1 16,-7-11-38-16,-1-15-109 16,-3-10-141-16,-9-14-462 0</inkml:trace>
  <inkml:trace contextRef="#ctx0" brushRef="#br0" timeOffset="200497.2449">23550 1840 1508 0,'0'0'207'0,"0"0"-18"0,0 0-138 16,0 0-51-16,-52 106-282 16</inkml:trace>
  <inkml:trace contextRef="#ctx0" brushRef="#br0" timeOffset="200991.8156">21382 3752 1558 0,'0'0'346'15,"0"0"10"-15,0 0-172 16,0 0-69-16,0 0-39 16,0 0-32-16,0 0 14 15,19 94-18-15,-7-60-21 16,-2-5-10-16,-1-4-9 15,-4-9-82-15,-5-16-160 16,0 0-281-16,-12-13-388 0</inkml:trace>
  <inkml:trace contextRef="#ctx0" brushRef="#br0" timeOffset="201126.7848">21250 3510 1223 0,'0'0'291'0,"0"0"-154"15,0 0-101-15,0 0-25 16,0 0-11-16,121-4-222 16,-82 4-600-16</inkml:trace>
  <inkml:trace contextRef="#ctx0" brushRef="#br0" timeOffset="201291.0896">21592 3453 1490 0,'0'0'296'0,"0"0"35"16,0 0-215 0,0 0-76-16,0 0-21 0,0 0-12 15,0 0-7-15,113-23-161 16,-82 18-152-16,-7 5-349 16</inkml:trace>
  <inkml:trace contextRef="#ctx0" brushRef="#br0" timeOffset="201434.9952">21698 3638 1096 0,'0'0'294'0,"0"0"-17"15,0 0-174-15,0 0-46 16,0 0-12-16,131-39-26 16,-37-10-19-16,-11 4-222 15,-20 7-755-15</inkml:trace>
  <inkml:trace contextRef="#ctx0" brushRef="#br0" timeOffset="201747.2984">22159 3292 1505 0,'0'0'300'0,"0"0"86"16,0 0-170-16,0 0-30 15,-42 72-34-15,42-37-22 16,0 5-30-16,12 1-26 15,8-4-17-15,5-3-19 0,3-10-14 16,2-7-6 0,1-14-6-16,-1-3-2 0,-3-20-2 15,-2-15 8-15,-7-9-14 16,-8-10 12-16,-10-4-13 16,0-3 7-16,-23-2-6 15,-9 10-2-15,-7 11 1 16,-3 19 0-16,-8 22-1 15,-20 19-1-15,-20 44-71 16,-13 27-100-16,21-10-197 16,15-15-499-16</inkml:trace>
  <inkml:trace contextRef="#ctx0" brushRef="#br0" timeOffset="202829.972">20431 2193 1066 0,'0'0'353'0,"0"0"13"16,0 0-71-16,0 0-51 16,0 0-66-16,0 0-83 0,-16 6-62 15,16 13-23 1,0 7 2-16,0 7 5 15,1 3 2-15,7-1-6 0,1-3-7 16,-2-6-5-16,0-9 0 16,-2-2 0-16,0-8 0 15,-4-5 1-15,-1-2 5 16,0 0 8-16,0-12 0 16,0-12-13-16,-7-7 4 15,-1-6-5-15,5-6 0 16,3 0 5-16,0 7-5 15,0 6-1-15,14 9-1 16,2 8 0-16,6 8-6 16,2 5 5-16,3 0-4 15,3 17 5-15,-2 3 1 16,-4 4-1-16,0 5 1 16,-3-2-1-16,-6-2-75 0,-2-2-76 15,-7-8-124-15,-1-6-276 16,-5-7-347-16</inkml:trace>
  <inkml:trace contextRef="#ctx0" brushRef="#br0" timeOffset="207641.4386">20583 2271 503 0,'0'0'193'15,"0"0"-17"-15,0 0-24 16,0 0-18-16,0 0-25 16,0 0-19-16,0 0-6 15,0-5 28-15,0 5 9 16,0 0-2-16,0-2 4 16,-6 1 2-16,-3-1-53 15,-4 2-10-15,-1 0 4 0,-3 0-8 16,-1 0-9-1,-2 0 1-15,1 8-2 0,1 0-11 16,2 3-3-16,2-2-12 16,4-1 8-16,2 3-14 15,5-1-8-15,2 2-7 16,1 2 0-16,0 1-1 16,9 2 0-16,6-1 0 15,0-5-4-15,6-2 4 16,1-8 1-16,-1-1 1 15,1-1 5-15,1-15-1 16,-5-5 2-16,-4-6-1 16,-3-5-1-16,-6-7 1 15,-5-4-1-15,0-6-5 16,0-2 5-16,-10 1-6 0,-2 0 0 16,-2 6 0-1,0 5 8-15,1 5-7 0,2 5 16 16,1 7 35-16,1 5-15 15,5 7 18-15,0 3 1 16,4 5-7-16,0 2-16 16,0 0-23-16,0 2-10 15,0 15 1-15,7 7-1 16,7 11 0-16,3 3 9 16,4 5 9-16,1 0-4 0,2-2-1 15,-2-1-4 1,1-4-3-16,-1-4-4 0,-2-3-2 15,-1-6 1-15,-6-5-1 16,-1-4-41-16,-3-2-129 16,-6-6-122-16,-3 0-256 15,0-5-177-15</inkml:trace>
  <inkml:trace contextRef="#ctx0" brushRef="#br0" timeOffset="208334.0672">20591 2241 553 0,'0'0'251'15,"0"0"22"-15,0 0-42 16,0 0-9-16,0 0-32 16,0 0-14-16,0 0-12 15,-61-59-15-15,47 58-19 16,-2 1-31-16,-2 0-26 16,-1 4-11-16,-2 12-13 15,1 4-4-15,3 5-5 16,3 3-7-16,5 3-10 0,6 2-11 15,3-2-2 1,2 0-4-16,15-5-5 0,6-2 1 16,3-7 5-1,4-8-1-15,0-6 0 0,0-3 3 16,-3-4 2-16,0-15-2 16,-5-3 0-16,-3-8-2 15,-5-4-6-15,-6-6 8 16,-8-5-7-16,0-6-1 15,-5-6 1-15,-13-2 10 16,-4 0-12-16,-4 2 1 16,1 6 0-16,4 9 0 15,0 10 12-15,7 10 28 16,4 5 7-16,4 9 4 16,3 4-1-16,3 4-20 0,0 0-22 15,0 1-9-15,5 16-16 16,13 8 16-16,3 9 1 15,6 7 7-15,-1 3 7 16,1 2 4-16,-2-3 1 16,-3-4-4-16,-3-3-5 15,-3-3-4-15,-2-5-6 16,-4-4 0-16,-1-6 0 16,-3-5-1-16,-3-7-19 15,0-2-86-15,-3-4-165 16,0-5-242-16,0-9-356 0</inkml:trace>
  <inkml:trace contextRef="#ctx0" brushRef="#br0" timeOffset="237846.0068">9495 6333 54 0,'0'0'18'16,"0"0"-18"-16,0 0 0 16,-93-20 0-16,64 11 5 15,-4 1 28-15,-2 0 36 16,-2 0-1-16,2 2-31 15,-3 0 1-15,1-1-9 16,-2 4-29-16,-1-1-10 16,-2-1-22-16,-4 2 32 15,1-1-24-15,-1 0 17 16,1-2 7-16,5 3 26 16,0-1-21-16,1 0-5 15,-1 1-8-15,-1 1 8 16,1-1-12-16,-18 0-73 0,9 0 78 15,7 1-190-15</inkml:trace>
  <inkml:trace contextRef="#ctx0" brushRef="#br0" timeOffset="238244.898">7307 6263 3 0,'0'0'74'15,"0"0"-8"-15,0 0-24 16,0 0 0-16,-101 30-6 16,76-24-7-16,-3-1 11 15,3 0-20-15,-5-1 0 16,3-1 8-16,-1 0-20 16,-2-2-7-16,5-1-1 0,-2 0-25 15,3 0 17-15,0 0 2 16,5 0-17-16,2 0-3 15,-1-1-17-15,-4-4 2 16,4 1-31-16,2 1-46 0</inkml:trace>
  <inkml:trace contextRef="#ctx0" brushRef="#br0" timeOffset="238528.9986">6616 6338 38 0,'0'0'20'16,"0"0"9"-16,0 0 1 15,0 0 2-15,0 0-3 16,0 0-16-16,0 0-6 16,-73 36-6-16,70-31 5 15,3 3 2-15,0 1 8 0,0 4 0 16,0 1-3-16,6 5-7 16,-3 1-5-16,5 6 6 15,-2 3 1-15,0 5-6 16,1 3 6-16,-1 3-8 15,3 2 1-15,3 1-1 16,0-2-1-16,1 4 1 16,2-3-1-16,2 2-10 15,2 15-12-15,-1-8-58 16,-6-8-63-16</inkml:trace>
  <inkml:trace contextRef="#ctx0" brushRef="#br0" timeOffset="262030.773">4398 11606 522 0,'0'0'192'0,"0"0"-87"15,0 0 54-15,0 0 60 16,-19 0-22-16,19 0-38 15,0 0-58-15,0 0-59 16,0 0-16-16,3 0-14 16,12 4 30-16,3 4 40 15,7 2 19-15,8-1-3 0,7 1 2 16,8-2-15 0,4 1-11-16,8-2-12 0,1-2-10 15,0 1-3-15,5 0-12 16,-2-4-6-16,3 1-3 15,3-3-5-15,0 0 0 16,2 0 3-16,2 0-4 16,-2 0-5-16,-1-5-1 15,-2 1-1-15,0-1-6 16,-2 2-3-16,6-4 3 16,-6 3-8-16,6-1 8 15,0-3-7-15,-1 3-2 16,1-2 1-16,0 0 5 15,-1 2-6-15,-1-1 0 16,1 2 0-16,-5 1 0 0,0 0-1 16,-3 1 1-16,-3 1 0 15,-4 1 0-15,-2 0 0 16,-1 0 0-16,-2 0 0 16,-1 0 0-16,3 0-2 15,-2 0 1-15,1 4 1 16,5 1 0-16,17 0 0 15,18 0 1-15,20-3-1 16,8 0 1-16,-5-2-1 16,-7 0 6-16,-10 0-5 15,0 0 5-15,-2 0 0 16,-1 0 1-16,-1 0-6 16,-1 0 5-16,-4 0-5 0,-1 3 0 15,-2-3 5-15,-2 5 0 16,0-2 1-16,1 1-5 15,-5 0-2-15,4-1 15 16,-2 0 3-16,-2 0-4 16,3-1-2-16,-1 3 1 15,0-1 6-15,-12 1-1 16,-12 0-3-16,-12-1-3 16,-1 0 2-16,7 0-4 15,7 2 2-15,12 0 5 16,0 1-5-16,0-3 6 15,0-1-1-15,2 0-2 0,0-2 3 16,-1 2-7-16,0-2 2 16,-1 2-2-16,0-1 1 15,-1 0 0-15,0-1-3 16,4 1 0-16,-2 0 4 16,6-1-2-16,-3 1-2 15,0-1-2-15,2-1 10 16,-1 1-2-16,-2-1 1 15,1 0 4-15,-4 0-4 16,-4 0 5-16,-1 0 2 16,-1 0-4-16,-1 0 3 15,3 0-1-15,-1 0 6 16,4-1 2-16,-1 0 11 0,-1-1-8 16,-5 1-10-1,-1-1 2-15,-8 1-3 0,-6 0 0 16,-8-2-6-16,-10 1-3 15,-3-1-4-15,-10 1-7 16,-6 0 7-16,-7 0-8 16,-5 0-7-16,-11-1-20 15,-86-8-135-15,3 4-206 16,-22-5-663-16</inkml:trace>
  <inkml:trace contextRef="#ctx0" brushRef="#br0" timeOffset="262825.8797">3181 12928 590 0,'0'0'391'16,"0"0"-251"-16,0 0 47 15,0 0 44-15,0 0-26 16,0 0-50-16,0 0-58 16,-24-3-28-16,54 12 88 0,25 4 18 15,30 1 2-15,24-4-1 16,14-1-18-16,-4-9-49 15,-12 0-19-15,-14 0-24 16,-7 0-27-16,-13-4-17 16,-16 0-5-16,-18 1-1 15,-6 2-10-15,1-1-6 16,3 1 0-16,2 0 0 16,-3 1-68-16,-3 0-119 15,16 8-164-15,-9 3-281 16,-1-2-571-16</inkml:trace>
  <inkml:trace contextRef="#ctx0" brushRef="#br0" timeOffset="263434.9098">7675 12941 1033 0,'0'0'230'0,"0"0"-40"15,0 0 53-15,0 0-46 0,0 0 9 16,0 0-63-16,0 0-40 16,66 15 40-1,19-8 38-15,30-5-15 0,13-2-18 16,3 0-29-16,-8-6-24 15,-16-6-11-15,-7-2-17 16,-6-2-7-16,-17 2-20 16,-17 2-14-16,-15 1-11 15,-6 5-8-15,4-4-5 16,-1 4-2-16,-5 0-5 16,-21 6-104-16,-13 12-146 15,-12 4-532-15</inkml:trace>
  <inkml:trace contextRef="#ctx0" brushRef="#br0" timeOffset="324406.6175">25547 10460 717 0,'0'0'221'0,"0"0"-64"16,0 0 10-16,0 0 27 15,0 0-33-15,0 0-51 16,-21-13-12-16,20 13 3 16,1 0 5-16,-2 0 6 15,2 0-16-15,0 0-20 16,0 0-19-16,0 0-26 16,0 0-10-16,0 10-9 15,7 0 1-15,2-1-5 16,1 1-2-16,-3-4 0 15,1-1-5-15,-4-2-1 0,-2 0 1 16,-1-3 1-16,-1 0 5 16,0 0-1-16,0 0 3 15,-1-1 3-15,-11-11-12 16,-6-5 1-16,0-1 1 16,-1-1-1-16,4 3 0 15,0 4 0-15,7 5 1 16,2 4 4-16,2 2 15 15,1 1 17-15,3 0-9 16,0 4-13-16,0 12-6 16,13 3 5-16,4 5 12 15,4-1-8-15,-1-1-2 16,-1-2-16-16,-2-3 0 0,-3-6 7 16,-4-2-8-1,-4-3 0-15,-3-4 2 0,-1 0-1 16,-2-2 5-16,0 0 6 15,-5-4-4-15,-11-11-7 16,-1-2 0-16,-3 0 1 16,1 1-1-16,2 2 0 15,5 3 6-15,1 6-7 16,5 2-1-16,3 2 1 16,3 1 0-16,0 0-1 15,0 0-6-15,2 7 6 16,10 7 0-16,6 3 1 15,2 2 6-15,2 1-5 16,0 2 5-16,0-3-5 16,-4 0 0-16,-1-4 0 15,-5-2 0-15,-4-4 0 0,-2-4-1 16,-4-4 1-16,-2-1 0 16,0 0 11-16,-2-6-5 15,-12-14 1-15,-6-6-7 16,-4-6 6-16,-1 2-7 15,1 2 0-15,6 7 0 16,5 4 0-16,4 7 0 16,3 4 0-16,3 3-1 15,1 2 1-15,2 1-1 16,0 0 0-16,0 0-5 16,3 3 5-16,9 6 1 15,4 6 7-15,0-1 5 0,3 3-2 16,-3 0 4-16,2-2-4 15,-3 1-1-15,-2-3-7 16,-2-2-1-16,-2-3 1 16,-3-2-2-16,-2-3-49 15,7-3-155-15,-1-2-349 16,-2-7-805-16</inkml:trace>
  <inkml:trace contextRef="#ctx0" brushRef="#br0" timeOffset="326290.8156">25461 10972 606 0,'0'0'162'0,"0"0"-12"16,0 0 22-16,0 0 10 15,0 0-5-15,0 0-40 0,0 0-13 16,-3-8 10-16,3-3-40 16,0-3-13-16,4-3-1 15,4-3-6-15,-1-2-9 16,5-5-22-16,2-2-17 15,2-2-5-15,2-2-8 16,3-3 1-16,1 2-3 16,-1-1 4-16,0-1-4 15,0-1-4-15,-3 1 3 16,1 0-4-16,0-2 0 16,-2-2-5-16,2 2 6 15,-1-1 1-15,0-2-2 16,3 2 4-16,-1 0-4 15,2-1 0-15,2 1 4 0,-1 0-9 16,2 2 10-16,0-1-4 16,2-2 3-16,-1 2-2 15,1 0-2-15,-3 4-5 16,-1 2 7-16,-1 1-7 16,-3 1 0-16,-2 2 8 15,-1-1-8-15,-4 0 5 16,1 2-5-16,-2 1 1 15,-3 5-1-15,0 5 0 16,-3 4 1-16,-2 5-1 16,-2 3 8-16,-1 3-8 0,0 1 5 15,0 0-5-15,0 0 1 16,0 2-1-16,-1 11 0 16,-7 1 0-16,-2 5-1 15,-1 1 1-15,-2 3 0 16,0 1-1-16,-4 1 1 15,1 4-1-15,-5 1 6 16,0 3-5-16,-3 1-1 16,-3 3 1-16,0-1-1 15,1 2 2-15,-3-1-1 16,1-1 0-16,0 0 0 16,-2 3 0-16,2-4-1 15,-1 1 0-15,4 0 0 16,-1-3 0-16,4-1-1 15,0 1 1-15,4-2-6 0,0-1 6 16,1 1 0-16,1 0 0 16,-2 0 0-16,3 0 5 15,-3 0-5-15,5-2-1 16,-2-3 1-16,3 1-1 16,0-1 1-16,0-1 1 15,0 2-1-15,3-1 0 16,-1 4 0-16,2 1 0 15,1-2 0-15,-2 4 1 16,2-2-1-16,-1 2 1 16,0 0 0-16,-2-3 7 15,3 3 5-15,-2-1-6 16,0 2 1-16,-2 0-2 16,-1 2 3-16,-1-2 1 15,0-2 5-15,-2-1-1 0,0-3-3 16,0-3-3-16,3-2 2 15,1-3-4-15,1 0-4 16,3 1-1-16,1-1 1 16,-2-3-1-16,1 3 0 15,1-4 0-15,0-2 0 16,1-1 0-16,2-5 0 16,0 0 0-16,2-2-1 15,-1-2 0-15,1 2 1 16,1-6-1-16,0 0 0 0,0 0 1 15,0 0-1 1,0 0 0-16,4-16 1 0,8-2 5 16,4-9-4-16,3-4 7 15,4-8-8-15,3-3 1 16,2-5 2-16,3-2-3 16,1-2-1-16,-1 0 2 15,0-2-2-15,-1 2 0 16,-2-2-1-16,-1-1-1 15,0-3 1-15,-3-2 1 16,3-3-1-16,-2-3 0 16,2-1 0-16,1 1 1 15,1-1-8-15,1 6 8 16,-2 5-7-16,-1 3-1 16,-2 6-4-16,2 4-3 0,-1 1-4 15,-1 3 4-15,0 3 3 16,-3-1 6-16,0 6-6 15,-2-2 11-15,-1 5 0 16,-2 3-5-16,-2-2 5 16,-2 6 0-16,-2 0 1 15,-1 3-1-15,-4 4 1 16,-1 1 0-16,-2 4 1 16,-2 3-1-16,1 1 1 15,-2 1-1-15,0 1 1 16,1-1-1-16,-1 3 0 15,2-3 1-15,-2 1-1 16,0 1-1-16,1 1 1 0,-1 0-1 16,0 0 1-16,0 0-27 15,0 0-86-15,0 21-148 16,-10 1-226-16,-5 5-448 0</inkml:trace>
  <inkml:trace contextRef="#ctx0" brushRef="#br0" timeOffset="327304.7959">25607 10338 199 0,'0'0'234'0,"0"0"-70"16,0 0-6-16,0 0-1 16,0 0 18-16,0 0-17 0,0 0-25 15,-54-3 44-15,53 3-11 16,1 0-21-16,0 0-29 16,0 1-25-16,0 10 22 15,13 8 19-15,8 4-26 16,9 8-29-16,6 6 23 15,7 3-28-15,5-1-11 16,1 1-21-16,-3-5-16 16,-3-3-15-16,-7-6 0 15,-7-5-8-15,-10-5 0 16,-6-7 1-16,-8-4-1 16,-5-5 8-16,0 0 2 15,-15-2 1-15,-9-17-12 0,-13-6 0 16,-5-6-1-16,-10-6-5 15,-5-6-11-15,-1 2 16 16,-3-1-8-16,3 6 8 16,4 6 1-16,6 7-1 15,11 8 1-15,7 5-2 16,8 2 1-16,10 5 1 16,7 3 1-16,5 0 1 15,0 0-2-15,12 5-10 16,14 12 10-16,7 7 1 15,5 5 10-15,7 5-1 16,-2-1-2-16,3 2 2 16,-2-4-1-16,-3-4-7 0,-3-5-1 15,-7-5 0-15,-6-6 0 16,-6-3 1-16,-8-5-1 16,-6-3 0-16,-5 0 11 15,0-8 5-15,-9-11-17 16,-12-8-9-16,-6-5-9 15,-6-2-5-15,-3 1 4 16,1 2-1-16,2 8 10 16,6 6 9-16,5 5 0 15,5 5 1-15,5 4-6 16,6 1 6-16,3 2 6 16,3 0 3-16,0 0-9 0,6 8 1 15,17 11-1 1,8 8 22-16,9 8 11 0,5 2-3 15,4 2 6-15,-4-1-11 16,0-4-8-16,-5-2-7 16,-4-5-4-16,-5-3-5 15,-5-4-1-15,-6-6 0 16,-3-4-60-16,-7-10-133 16,-4 0-121-16,-6-5-399 0</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40:56.694"/>
    </inkml:context>
    <inkml:brush xml:id="br0">
      <inkml:brushProperty name="width" value="0.05292" units="cm"/>
      <inkml:brushProperty name="height" value="0.05292" units="cm"/>
      <inkml:brushProperty name="color" value="#FF0000"/>
    </inkml:brush>
  </inkml:definitions>
  <inkml:trace contextRef="#ctx0" brushRef="#br0">4513 2934 439 0,'0'0'1260'0,"0"0"-953"15,0 0-133-15,0 0-43 16,0 0-8-16,0 0 0 16,70 8 9-16,-25-8-65 0,9-5-38 15,4-6-14-15,5-3-15 16,-2-4 0-16,-3-2-78 16,3-7-100-16,-18 3-190 15,-16 6-389-15</inkml:trace>
  <inkml:trace contextRef="#ctx0" brushRef="#br0" timeOffset="212.3596">4401 3159 1676 0,'0'0'347'0,"0"0"-184"0,0 0-47 16,0 0 24-16,0 0 2 15,0 0-30-15,112-29-37 16,-24-1-46-16,24-8-29 16,9-4 0-16,-12 0-164 15,-36 12-311-15,-27 7-712 0</inkml:trace>
  <inkml:trace contextRef="#ctx0" brushRef="#br0" timeOffset="4517.542">7562 2809 221 0,'0'0'255'16,"0"0"-102"-16,0 0 2 15,0 0 12-15,0 0-3 16,0 0-21-16,-6-3-16 0,6 3 6 16,0 0-5-16,0 0 4 15,0 0-23-15,0 0-11 16,0 0-2-16,0 0-29 16,0 0-23-16,0 0-18 15,0 0-12-15,9 2-1 16,9 5 28-16,4 3 19 15,4 0-14-15,5 1 10 16,3 2-1-16,0-3 0 16,2 1-12-16,2-3 0 15,-1-1 21-15,3-2-10 16,0 0-8-16,1-1-10 0,3-1-7 16,1-1 0-1,1 1 0-15,1 1-7 0,2 0-2 16,1-1 1-16,-2-2-9 15,3 1 1-15,-5 1-1 16,2 1 3-16,-5-1 0 16,0 0-5-16,-2-1-9 15,-4 0-1-15,2 3 1 16,-2 1 7-16,-1-2-7 16,0-2 6-16,0 1 1 15,1 1 4-15,0-3 0 16,2 1 4-16,1-2 1 15,3 0 2-15,1 0-4 16,3 0 5-16,1 0-8 16,3 0-2-16,4 0 4 0,6-3 4 15,5-1 0-15,4 0-2 16,4 0-1-16,0 0-3 16,0 1 7-16,2-2-4 15,-1 2-6-15,-2 0 3 16,0-1 0-16,-3 0 0 15,0 1 0-15,-4 0 2 16,-2-1-1-16,-6-1 1 16,-3 0 5-16,-4 2-2 15,-6-1-4-15,-4-1 1 16,-6 3 1-16,-5-3-8 16,-5 2 1-16,-2 0-7 15,-3 2 14-15,-2 1 1 0,3-3-1 16,0 2 6-1,0-2-3-15,-2 2-3 0,1-2-4 16,-4 0-5-16,-1 2-5 16,-6-1 5-16,0 1-5 15,-6 0 1-15,0 1-1 16,-3 0 5-16,0 0-6 16,0-1 1-16,0-1-1 15,-12-1-24-15,-51-4-56 16,1 1-248-16,-12-2-652 0</inkml:trace>
  <inkml:trace contextRef="#ctx0" brushRef="#br0" timeOffset="42138.7279">15200 7364 485 0,'0'0'184'0,"0"0"-11"16,0 0 49-16,0 0 1 15,0 0-2-15,0 0-49 16,-27 0-37-16,27 0-35 16,0 0-28-16,3 0-26 15,11 0 15-15,8 6 30 16,7 1-11-16,3 2-6 16,9-2 1-16,3 0-9 0,7-1-7 15,1-2-2 1,5-1-4-16,3-1-7 0,-1 0-7 15,1-2-7-15,0 3-3 16,-1-1-3-16,-1 0-5 16,-1-1-2-16,0 2 2 15,-3-2-3-15,-1 1-3 16,2-1-8-16,-3 0 13 16,0 1-8-16,-2-1-11 15,-1 0 11-15,-2-1-5 16,0 2 1-16,-3 0-2 15,2 1-5-15,-3-1 7 16,3-1-1-16,2 2 11 16,3 0-3-16,1-2-6 0,2 1 3 15,2-2 0-15,3 0 1 16,-1 0-2-16,1 0-1 16,2 0-1-16,2 0 0 15,0 0-8-15,3-3 8 16,-1 2-9-16,-3-2 0 15,1 1 1-15,-2 1 5 16,-1-1 3-16,0 2-8 16,1 0 5-16,0 0-5 15,0 0 0-15,-3 0 0 16,-1 0 0-16,-2 0 1 16,1 1-1-16,-3-1 1 15,2 0-1-15,2 0 6 0,-2 0-6 16,2 0-1-16,0-1 0 15,1-4 2-15,1 1 5 16,3 0-5-16,-1 1 4 16,-2 0-5-16,-1 2 7 15,-2 1-7-15,-5 0 5 16,1 0-4-16,-2 0 4 16,1 0 1-16,1 0 1 15,0 0-7-15,1 0 5 16,-2 1-5-16,1 2 7 15,0 1-7-15,-1 0 0 16,-1-1 5-16,2 0 0 16,-2 0 0-16,0-2-5 0,2-1 5 15,2 0 3-15,0 0-1 16,3 0 1-16,-2 0-2 16,1 0 1-16,0 1-1 15,-4-1-5-15,3 0 9 16,2 0 1-16,-1 0 0 15,3 0 2-15,0 0-1 16,1-2 1-16,0-2-4 16,-1-1 5-16,2 1-6 15,2 0 2-15,-2-2-10 16,2 1 6-16,-2 2-1 16,-1 0 0-16,-1 0 5 0,1 1 1 15,-2-1 1 1,0 3-1-16,-1 0 0 0,-5 0-1 15,0 0 1-15,-1 0-2 16,-4 0 5-16,0 0 2 16,0 0-1-16,-3 0-4 15,0 0 3-15,-2 0-3 16,0 4 3-16,0-3 2 16,1 2-2-16,-2-1 0 15,1-1 0-15,-1-1 4 16,0 1-5-16,-2-1-1 15,0 0 5-15,0 0-1 16,0 0-2-16,0 0-2 16,-5 0 5-16,-1 0-4 15,-3 0-4-15,-5 0 1 0,-2-1-1 16,-2 1 4-16,-1 0-5 16,-3 0 0-16,-1 0 3 15,-1-1 1-15,-2 1 5 16,0-2 0-16,0 2-1 15,-3-1 1-15,2 1-3 16,0 0-3-16,-1-2-2 16,-1 1-1-16,2 0-1 15,-1-2-2-15,0 0 1 16,-2 0-6-16,0-3 7 16,-3-2-8-16,-4-4-38 15,-2-3-97-15,-93-13-150 16,-1 6-315-16,-26 2-1278 0</inkml:trace>
  <inkml:trace contextRef="#ctx0" brushRef="#br0" timeOffset="66256.5608">3466 10043 232 0,'0'0'486'0,"0"0"-362"16,0 0 126-16,0 0 34 15,0 0-45-15,0 0-29 16,-28 0-7-16,26 0-26 16,1 0-29-16,1 0-36 15,0 0-34-15,0 0-14 16,7 0-27-16,20 0-9 16,33 0 15-16,38-12 5 15,44-5 7-15,16-5-14 16,-9-1-3-16,-22 5-3 15,-45 6-1-15,-21 3-10 16,-19 3-15-16,-11 1-8 16,2 0 0-16,1-1 7 15,-1 1-8-15,-9 2 1 16,-9 0 1-16,-6 1-2 0,-3 2-40 16,-6 0-134-16,-23 10-121 15,-8 4-266-15,-6 1-282 0</inkml:trace>
  <inkml:trace contextRef="#ctx0" brushRef="#br0" timeOffset="66651.6317">3566 10282 1382 0,'0'0'273'0,"0"0"-94"0,0 0 39 16,0 0 30-16,0 0-56 15,0 0-72-15,0 0 37 16,109-4-66-16,-20-13-24 16,32-8-6-16,6-5-8 15,-5 0-4-15,-16 0-24 16,-18 6-14-16,-13 3 17 15,-14 6 4-15,-15 4-16 16,-1 0 2-16,1 0 2 0,5-2-10 16,4 1-9-1,-13 3 7-15,-7 1-8 0,-10 1-5 16,-11 3 4-16,-6 3 2 16,-5-1 4-16,-3 2-5 15,0 0-14-15,0 0-4 16,-14 2-30-16,-5 10-233 15,-8-3-497-15</inkml:trace>
  <inkml:trace contextRef="#ctx0" brushRef="#br0" timeOffset="72760.0686">15169 10081 77 0,'0'0'99'0,"0"0"-15"15,0 0-31-15,0 0 1 0,0 0-15 16,0 0-11 0,-24-10 17-16,18 7 4 0,1 2 15 15,0-1 18-15,0 1 20 16,1-1 8-16,1 0 49 15,1 2-10-15,1 0-7 16,1 0 2-16,-2 0-18 16,1 0-24-16,1 0-32 15,0 0-17-15,0 0-16 16,12 4 39-16,10 4 44 16,11 4-25-16,10-1 0 15,12 0-8-15,7 1-7 16,7-1-8-16,5-1-9 15,-1-2-13-15,6-1 2 16,-2-2-3-16,-4-3-7 0,-2 1-17 16,-4-3 5-16,0 0-12 15,0 0 4-15,0 0-5 16,5 0 1-16,2 0 4 16,0 0-1-16,0-2-8 15,-2 0-1-15,-2-1-1 16,0 0 2-16,-3 1-5 15,0 2-8-15,0 0 11 16,0 0-10-16,-3 0-1 16,-1 0 6-16,0 0-6 0,-2 0-1 15,1 2 1 1,3-2 1-16,3 0-1 0,2 0 8 16,0 0-8-16,-1 0 1 15,0 2 1-15,-1-2-1 16,-1 0 6-16,1 0-6 15,-1 0 5-15,-1 0-6 16,-1 0 0-16,-3 0 0 16,0-4 6-16,-6 3-6 15,-2-1 0-15,-2 0 0 16,0 1 0-16,-1-2 0 16,3 2-1-16,0-1-1 15,4 2 2-15,1-1 0 16,1-1 0-16,3 0 1 15,-1-1-1-15,1 1 0 0,1 1 0 16,0-2 0 0,2-1 6-16,-2 0-6 0,-1 1 1 15,-2 3-1-15,-6-3 6 16,0 1-6-16,-6 1 0 16,-4-1 0-16,-5 1-1 15,-4-4 1-15,-3 3-1 16,-2-2 1-16,1-1 1 15,-2 1-1-15,-1-1 1 16,1-2 8-16,2 1-8 16,-3 0 0-16,1 1 7 15,-1 1-8-15,0-2 1 16,-2-1 1-16,1 4-1 16,-1-3 7-16,-3 1-7 0,0-1 0 15,-2 2 0-15,-2-1 8 16,-2 0-9-16,0 0 1 15,-3 1 0-15,2-3 5 16,0 2 0-16,2-2 0 16,2-1 5-16,0 2-11 15,3-2 11-15,-2-1-11 16,2-2 6-16,-4-1 3 16,0-1 3-16,1-1 6 15,-4-2 0-15,-1-1-6 16,-2 0 7-16,-1-3-4 15,0-1-13-15,-2-2 5 16,2 0-1-16,-2-2 3 16,0 1-9-16,-1 2 1 15,-3-2 0-15,-1 2 0 0,0 1-2 16,-3-3 1-16,0 0-9 16,0-4 8-16,-3-3 1 15,0-2-1-15,0-4 1 16,0 0-1-16,0-2-18 15,-6 1 1-15,-4 0-5 16,1 3 1-16,-2-2 5 16,-2 4 4-16,-1 0-8 15,-3 2-8-15,0 1 13 16,-4 4-8-16,-3-2-6 16,-1 3 6-16,-3 2 0 15,-4 0-7-15,-2 1 2 0,-2 3 0 16,-3 2 14-16,-2 1-2 15,-1 4 5-15,-2 1 3 16,0 0-1-16,-3 3 4 16,-2-1 5-16,-3 4 0 15,-3-3-8-15,-2 3-16 16,-4 0 16-16,-18-1 9 16,-18 0 0-16,-22 2 0 15,-8 0-1-15,3 2-16 16,11 0 4-16,13 2-5 15,2-3 0-15,1 3 17 16,-2 0-8-16,3-2-33 16,-2 2 29-16,4 0 12 15,0 0-1-15,0 0-4 0,3 0-1 16,0 0-5-16,5 0 3 16,-2 0 9-16,3 0-1 15,-6 2-1-15,-2-2 1 16,-5 3 1-16,-4-1-1 15,2-2-28-15,-2 2 23 16,2-1 5-16,4 2-19 16,4-1 14-16,13-1-1 15,16 0 7-15,15-1 0 16,1 2-15-16,-9-2 1 16,-5 0 13-16,-9 3 0 15,3-1 1-15,-1 1-1 16,2-1 1-16,2 1 0 0,1-2 1 15,2-1-1-15,1 0 0 16,-1 0-8-16,-2 0-2 16,1 0 8-16,-1 0 1 15,0-6-9-15,2 1-35 16,-2-2 11-16,1-1 19 16,-1 3 15-16,-2-1-13 15,-1 3 3-15,2 3-4 16,-2 0-20-16,4 0-4 15,0 0 20-15,3 0 9 16,2 6 3-16,2 2 6 16,4 1 6-16,2 1-5 0,4 3-1 15,1-1 0-15,-1 2-1 16,0 3 1-16,-1-2-9 16,0 2 9-16,1-1 1 15,-1 2-1-15,2 1-1 16,3-2 1-16,5 1 0 15,4-1-1-15,7 1 0 16,5 4 0-16,3 3-1 16,3 3 2-16,4 6 9 15,2 4 11-15,4 6 2 16,4 5 10-16,0 16 8 16,6-2 31-16,10 1 16 15,4 3-10-15,4-12-21 0,7 5-2 16,5-4 56-16,4-3-24 15,5-6-27-15,7-5-2 16,4-7-7-16,7-6 0 16,3-9-11-16,4-6-9 15,0-8-6-15,2-6-7 16,-5 0-7-16,-8-9-9 16,-5-5-1-16,-12 0-5 15,-17-2-107-15,-11 2-214 16,-14 5-349-16</inkml:trace>
  <inkml:trace contextRef="#ctx0" brushRef="#br0" timeOffset="77280.2906">4549 11550 1222 0,'0'0'197'0,"0"0"-153"15,0 0-44-15,0 0 42 16,0 0 50-16,0 0-26 16,42-10-31-16,-26 1-19 15,5 1-8-15,0 2-7 16,1-1-1-16,2-3-128 0,-3 2-138 15,-6 1-441-15</inkml:trace>
  <inkml:trace contextRef="#ctx0" brushRef="#br0" timeOffset="77442.1916">4527 11702 1358 0,'0'0'209'0,"0"0"-158"15,0 0-35-15,0 0 24 16,0 0-5-16,92-52-22 16,14-16-13-16,-8 6-214 15,-5-2-781-15</inkml:trace>
  <inkml:trace contextRef="#ctx0" brushRef="#br0" timeOffset="80742.9141">12572 11279 33 0,'0'0'97'0,"0"0"11"16,0 0-5-16,0 0-30 15,0 0-12-15,0 0 41 16,-45-19 28-16,42 19-22 16,3 0-12-16,0 0-23 15,0 0-6-15,0 0-18 16,0 0-8-16,0 0 43 16,8 0 0-16,8 5 39 0,8-1-16 15,6 2-24 1,6-1-13-16,5 0 3 0,7-1-14 15,6 0-1-15,18-1 8 16,19-2-6-16,14-1 2 16,-5 0 1-16,-19 0-19 15,-25-4-7-15,-12-2-10 16,5 1-4-16,6-1-9 16,6-1 5-16,-4 4-4 15,1-1-9-15,1 2 8 16,2-3 3-16,3 3 2 15,4-1 5-15,1 1-4 0,1 0 0 16,3-1-3-16,-3-1 0 16,2 1 2-16,-2 0-1 15,-3 2-6-15,-1 1-3 16,-7-2 6-16,-4 2-2 16,-7 0-4-16,-5 0 0 15,-5 0 0-15,-5 0-8 16,-5 0 15-16,-4 0-7 15,-6 0 3-15,-3 0-11 16,-5 0 6-16,-5 0-7 16,-1 0 1-16,-1 0 0 15,-3 0 0-15,1 0-1 16,5-1 0-16,10 1-91 16,50-8-119-16,0 1-259 15,10-5-239-15</inkml:trace>
  <inkml:trace contextRef="#ctx0" brushRef="#br0" timeOffset="81341.0512">18088 11311 747 0,'0'0'239'0,"0"0"-32"15,0 0-39-15,0 0-17 16,0 0-7-16,0 0 15 15,115 7 56-15,9 2-14 16,29-1-50-16,11-1-37 16,-1-2-20-16,-17-5 7 15,-1 0-12-15,-1 0-18 16,-5 0-13-16,-2-3-9 16,-10-3 2-16,-10 3-16 15,-25-2-16-15,-23 0-3 16,-22 2-15-16,-12 2 0 15,-4-2 0-15,-3 3 0 16,-4-3 8-16,-10 2-9 16,-10 1-28-16,-4 0-53 15,0 0-95-15,-27 0-146 0,0 4-295 16,-1-1-170-16</inkml:trace>
  <inkml:trace contextRef="#ctx0" brushRef="#br0" timeOffset="84711.4983">15696 13962 160 0,'0'0'344'16,"0"0"-196"-16,0 0 41 15,0 0 14-15,0 0-4 16,-81-7 7-16,77 5-17 0,1 2-33 16,3 0-27-16,0 0-6 15,0 0-24-15,3 0-21 16,14 0-1-16,9 0-5 16,8 0-12-16,6 0-4 15,9 0 4-15,4 2-10 16,5 4 4-16,3 1-4 15,0 0 0-15,1-2-15 16,-3-1-3-16,-2 3-4 16,-4-1-2-16,-4-2-7 15,-4 1-4-15,-4 0 0 16,-4-1 3-16,-1 0 0 16,-3-2-5-16,-1 2 4 15,3-3 4-15,-2-1-3 0,-1 0-2 16,-2 0-1-16,0 0 0 15,-3 0 0-15,-2 0 0 16,0 0-5-16,-1-1-1 16,-3-3 0-16,0 4 0 15,-2-3-7-15,-3 1 5 16,0 1-5-16,-1 0 5 16,3-2-1-16,-3 1 0 15,2-1 5-15,2-2-5 16,-2 2 4-16,1-1 2 15,-1-3-1-15,0 2-4 16,-1-2 4-16,0-1-4 16,-1-1 4-16,1-1-2 15,-2-2-8-15,2 0 14 16,-2-4-4-16,0 0-4 0,-2-2 4 16,1-2-5-16,0-1 0 15,-4-2 0-15,-2-1 2 16,2-1 0-16,-5-3-8 15,1-1 6-15,0-2-4 16,-4 1 4-16,2-1-5 16,-1 2 0-16,-2 0 5 15,0-3-6-15,0 3 2 16,0 0-1-16,0 0 5 16,0-1-5-16,0 0 5 15,0 1-6-15,0-3 1 0,0 1-1 16,-5 2-1-1,-3-3 1-15,-1-1 1 0,-4 1 0 16,0-2 11 0,-5 1-12-16,0 4 6 0,-5-1-5 15,1 3 0-15,-3 3 11 16,1 0-5-16,-2 4-7 16,0-2 6-16,-1 4-5 15,0 0 0-15,2 1-1 16,-1 0 0-16,2 0 5 15,0-1-4-15,1 3 1 16,-3-2-2-16,3 0 6 0,-2 0-6 16,0 0 1-1,-2 3-1-15,-1-1 1 0,0 1 0 16,-4-1 0-16,0 3-1 16,-1-1 0-16,-3 2-1 15,-3 1 1-15,2 3 0 16,0 0 0-16,-2 3 0 15,-1 1-2-15,-1 0 1 16,2 1-7-16,-1 2 7 16,1 0 1-16,-1 0-6 15,-3 0 5-15,1 0-1 16,0 4 1-16,-1 1 0 16,3 2 0-16,2 1 0 15,0-1 0-15,5 0 1 16,2 2 0-16,-1-1-7 0,3 0 7 15,-1 1-1-15,-2 0 1 16,3 1 0-16,-3 0 0 16,2 0-5-16,4-1 5 15,1 1 0-15,2 0 0 16,0 2 0-16,4-1 0 16,1 2-8-16,-1-1 7 15,4 1 1-15,0 1-6 16,1-1 6-16,1 0-2 15,1 0 1-15,-1 1 0 16,-1 1 0-16,2 0 1 16,-3 4-1-16,3 1 1 15,1 0 0-15,0 2 1 16,2 3-1-16,-1-2 0 16,2 2 1-16,4 0 0 0,-1 3-1 15,2 0 0-15,2 0 1 16,-1 0-1-16,2 4 1 15,0-3-1-15,0 0 1 16,0 1 1-16,0-2-1 16,3 1 5-16,3-4-4 15,0 2-1-15,2-2 6 16,0 0-6-16,0 2-1 16,1-1 6-16,1 1-4 15,-1-3 7-15,2 4-2 16,-1-1-1-16,-1-2 0 0,2 2 2 15,-2-1 1 1,1 0 0-16,-1 1 3 0,0-2-6 16,1 1 7-16,-1-1-2 15,2-3-1-15,2 0 2 16,-2-2 5-16,3-3-1 16,-1-2-2-16,3 0-1 15,-1-5 2-15,6 3 2 16,2-2-4-16,5-2 7 15,0-1 5-15,7-2 8 16,-3-3-4-16,-1-3-7 16,-3 0-5-16,-2 0-2 0,-1 0-6 15,-2-3-3 1,-3-3 0-16,-1 1-5 0,-3 0 0 16,-1 0 1-16,-2 0-1 15,-2 1 0-15,-4 1 1 16,-2 0-1-16,-1 2-1 15,-1 0 1-15,-3 1-1 16,0 0 0-16,0-2-9 16,0 2-53-16,0-3-52 15,-9-2-97-15,-4 1-113 16,-8-1-444-16</inkml:trace>
  <inkml:trace contextRef="#ctx0" brushRef="#br0" timeOffset="84895.0034">15777 14050 2009 0,'0'0'246'15,"0"0"-236"-15,0 0-10 16,0 0-186-16,0 0-375 0</inkml:trace>
  <inkml:trace contextRef="#ctx0" brushRef="#br0" timeOffset="94059.2609">14880 13391 113 0,'0'0'320'15,"0"0"-148"-15,0 0-29 16,0 0 11-16,0 0 5 16,0 0-20-16,-57 0-22 0,45 0 5 15,-4 0-14 1,1 0-4-16,-5 0 0 0,4 0-3 16,-5 3-19-16,0 0-3 15,0 1-1-15,-1 1-14 16,-2 3-2-16,0 0-2 15,3 0-9-15,-1 2-8 16,3 2 0-16,3-2-6 16,2 5-10-16,3 2-12 15,2 3 4-15,0 3 1 16,3 1 2-16,2 0-7 16,1 0 3-16,1 2 0 15,2-3 2-15,0-2-9 0,0-1 4 16,0-3-5-16,0 0-2 15,3-4-1-15,5-2-1 16,2-2 1-16,2-1 1 16,2-3-7-16,2-5 10 15,6 0-5-15,-2 0-5 16,2 0 5-16,0-10-5 16,2 0 0-16,-3-3 5 15,2-3-5-15,-4 0-1 16,-2-2 1-16,-1-2-1 15,-3-1 0-15,-1 0 0 16,2-4-7-16,-5 0-2 16,1 2-5-16,-4-4-5 15,0 5 1-15,-3 1 3 0,0 3 2 16,0 1 5-16,-1 3 2 16,-1 2 5-16,1 0-5 15,0-1 6-15,1 4-2 16,-1-1 1-16,1 3 1 15,-2 3 0-15,1-1-1 16,-2 4 1-16,0-1 0 16,1 2-1-16,-1 0 0 15,0 5-4-15,2 12 5 16,-1 3 16-16,-1 9 10 16,0 3 4-16,0 6-1 15,0 2 4-15,0 0 2 16,0 6 8-16,-1 0-6 0,-4 4-1 15,2 2-3 1,0 3-2-16,0-1 11 0,1-4-12 16,-1-2-3-1,1-4-5-15,-1-3-5 0,2-3-10 16,-1-1 1-16,-1-3-7 16,0-1 8-16,-3 0-3 15,0-3-5-15,-4-4 0 16,1-4 5-16,-2-5-5 15,-2-4 0-15,-1-4 13 16,-5-3-5-16,0-4-2 16,-7-2-6-16,1-2 11 15,-4-12-3-15,1-4-4 0,1-2-5 16,5 1 0-16,2 4 1 16,4 1 0-16,4 0-1 15,2 2 2-15,4-2-1 16,3 1 0-16,1-1-1 15,2 2 0-15,0 2 1 16,0 2-1-16,5-1-1 16,1 5 0-16,3 1 0 15,-2 1 1-15,1 1-1 16,-1-1 0-16,2 2 1 16,-3 0-1-16,2 0 1 15,-4 0-1-15,1 0 1 0,0 0-1 16,-3 0-29-1,-1 0-29-15,1 0-44 0,1 0-88 16,0-9-92-16,1-2-266 16,-1-1-293-16</inkml:trace>
  <inkml:trace contextRef="#ctx0" brushRef="#br0" timeOffset="98979.6939">13835 15243 838 0,'0'0'344'16,"0"0"-50"-16,0 0-29 0,0 0-19 15,0 0-39-15,0 0-58 16,-11-22-49-16,11 20-41 15,11-1-28-15,5-1-13 16,4-1-6-16,1 2-12 16,0-1 6-16,0 1-6 15,-3 0-59-15,-2 3-104 16,-1 0-164-16,-4 0-253 16,-5 0-248-16</inkml:trace>
  <inkml:trace contextRef="#ctx0" brushRef="#br0" timeOffset="99152.0634">13703 15397 1189 0,'0'0'262'0,"0"0"-61"16,0 0-73-16,0 0-44 15,0 0 12-15,164-70-59 16,-34 15-37-16,-14 4-132 15,-15 6-517-15</inkml:trace>
  <inkml:trace contextRef="#ctx0" brushRef="#br0" timeOffset="100306.8513">14845 15212 451 0,'0'0'350'0,"0"0"-53"0,0 0-32 16,0 0 8-16,0 0-10 15,0 0-9-15,0 0-56 16,-26-25-66-16,26 25-16 15,0 0-30-15,0 0-32 16,9 5 13-16,8 7 21 16,3 7-25-16,1 2-20 15,-1 3-1-15,-2-1-5 16,-4 4-11-16,-7-1-2 16,-4-1-2-16,-3-2-1 15,0 0 5-15,-7-4-7 16,-7-5 4-16,-5-4-1 0,-5-7-1 15,-3-3-4-15,-4-3-11 16,-2-14-5-16,0-8 11 16,4-2-11-16,2 0 0 15,7 3 0-15,4 4-1 16,5 1 1-16,5 3 1 16,5 1-1-16,1-1-1 15,0 1 0-15,3-2 0 16,12 1 0-16,9-1-1 15,7 2 1-15,8 0 0 16,7 1 0-16,3 0 0 16,5 5 10-16,0 1-4 15,1 0 3-15,-4 1 11 0,-4 1-5 16,-6 1-2 0,-4 1-4-16,-9 0-1 0,-7 1-8 15,-5-1 1-15,-7 3 1 16,-3 1-1-16,-4-1 0 15,0 1-1-15,3-1-61 16,22-13-93-16,2 4-157 16,2-9-512-16</inkml:trace>
  <inkml:trace contextRef="#ctx0" brushRef="#br0" timeOffset="102092.3541">15903 14695 601 0,'0'0'377'16,"0"0"-140"-16,0 0 19 15,-91-6-41-15,55 28-35 0,-12 25 33 16,-8 36-21-16,-4 37 2 16,6 19 3-16,17 11-20 15,22-6-18-15,15-2-7 16,24-2-45-16,10-11-24 15,10-9-38-15,-7-35-33 16,3-20-4-16,-4-22-7 16,-3-13-1-16,6-10-15 15,5-11-67-15,31-38-109 16,-14-20-191-16,-7-18-350 0</inkml:trace>
  <inkml:trace contextRef="#ctx0" brushRef="#br0" timeOffset="102567.1011">16380 14939 1542 0,'0'0'281'0,"0"0"34"15,0 0-118-15,0 0 20 16,-82 86-15-16,51-25-44 15,1 19-20-15,8 17-17 16,9-6-22-16,13-19-23 16,2-23-17-16,20-13-25 15,11-2-10-15,8-2-10 16,9-6-5-16,1-18-3 0,1-8 0 16,-3-17-5-16,-8-20-1 15,-4-20 0-15,-12-26-28 16,-16-18-11-16,-9 6 6 15,-1 18 10-15,-14 26 16 16,-1 20 5-16,-3 3 2 16,-3 3 0-16,-3 6 2 15,0 13 10-15,-2 6 4 16,-1 11 4-16,2 19 10 16,4 4-3-16,4 8 1 15,10 2 4-15,8 1-10 16,0-5-5-16,14-4-11 15,11-4-5-15,8-10 1 0,4-8-2 16,0-11-56-16,10-13-117 16,-7-14-142-16,-10-7-429 0</inkml:trace>
  <inkml:trace contextRef="#ctx0" brushRef="#br0" timeOffset="102803.1728">16595 14633 1881 0,'0'0'351'16,"0"0"-64"-16,0 0-42 15,0 0-101-15,0 0 12 0,24 89-8 16,-5-41-35-16,2 7-27 16,-1 3-29-16,-1 0-28 15,-4-4-16-15,-5-4-7 16,-4-7-6-16,-3-8-78 15,-3-12-112-15,0-18-187 16,-1-5-329-16,-7-8-840 0</inkml:trace>
  <inkml:trace contextRef="#ctx0" brushRef="#br0" timeOffset="102965.4183">16417 14734 1568 0,'0'0'387'0,"0"0"-131"15,0 0-15-15,0 0-86 16,115-76-91-16,10 51-42 16,22 7-16-16,2 11-6 15,-16 7-115-15,-52 0-277 16,-25 7-820-16</inkml:trace>
  <inkml:trace contextRef="#ctx0" brushRef="#br0" timeOffset="103391.3351">17086 15071 1962 0,'0'0'281'0,"0"0"-210"16,0 0 66 0,0 0 45-16,0 0-82 0,45 99-17 15,-42-65 14-15,-3 2-14 16,0 0-19-16,-8 0-15 15,-3-6-17-15,4-6-17 16,3-10-14-16,4-8 4 16,0-6-5-16,11-17-33 15,8-15-30-15,4-9-29 16,3-7 26-16,-4-4 35 16,-5-1 23-16,-3-3 8 15,-6 6 0-15,-2 3 16 16,-5 12 41-16,-1 10 24 15,0 11 25-15,0 10-10 16,0 4-35-16,0 10-28 0,0 15 1 16,3 11 25-16,9 8-8 15,8 0-17-15,7 3-11 16,4-2-11-16,6-4-11 16,-1-7 0-16,-3-4-1 15,-2-7-140-15,3-16-98 16,-7-7-491-16,-6 0-1082 0</inkml:trace>
  <inkml:trace contextRef="#ctx0" brushRef="#br0" timeOffset="103587.1061">17472 14422 2027 0,'0'0'334'15,"0"0"-98"-15,0 0-97 16,51 107 62-16,13-3-51 15,4 24-33-15,-12 8-47 16,-29-1-31-16,-29-5-15 16,-43 3-17-16,-31 2-7 15,-22-12-89-15,17-34-424 16,4-27-816-16</inkml:trace>
  <inkml:trace contextRef="#ctx0" brushRef="#br0" timeOffset="104015.786">14974 15861 1430 0,'0'0'387'0,"0"0"-27"0,0 0-104 16,0 0-76-16,-2 75 10 16,12-25-22-16,-2 5-52 15,1 2-45-15,-3-4-29 16,3-3-17-16,-5-8-13 16,2-5-11-16,-3-7-1 15,-1-10-104-15,-2-20-144 16,0 0-237-16,-5-19-340 0</inkml:trace>
  <inkml:trace contextRef="#ctx0" brushRef="#br0" timeOffset="104277.7796">14868 15623 1172 0,'0'0'217'0,"0"0"-3"16,0 0 141-16,0 0-175 15,0 0-112-15,0 0 3 16,0 0 5-16,-45 99-16 15,34-69-17-15,2-7 3 16,1-8-10-16,5-10 24 16,3-5 41-16,0-8 18 15,3-17-38-15,13-6-36 16,6-2-5-16,8 3 1 16,7 8-12-16,8 13-9 0,7 9-11 15,8 8-8 1,3 23 0-16,23 38-1 0,-16-6-138 15,-14-1-442-15</inkml:trace>
  <inkml:trace contextRef="#ctx0" brushRef="#br0" timeOffset="104840.2694">13906 16895 1117 0,'0'0'309'15,"0"0"-60"-15,0 0-11 16,0 0-17-16,0 0-48 15,0 0-71-15,-100-63-57 0,70 83-17 16,-3 11 23-16,3 1 10 16,8 0-9-16,10-2-28 15,10-9-11-15,2-4-11 16,17-4 6-16,13-4 0 16,7-1-2-16,6-3 1 15,-1 1-7-15,-6 0 0 16,-8 4 1-16,-9 2-1 15,-11 3 0-15,-8 9 0 16,0-2 0-16,-11 4 9 16,-12 2-9-16,-9 0-33 0,-2-7-47 15,-14-11-83 1,11-10-212-16,7 0-390 0</inkml:trace>
  <inkml:trace contextRef="#ctx0" brushRef="#br0" timeOffset="105014.9365">13981 16920 1185 0,'0'0'261'0,"0"0"13"15,0 0-28-15,68 87-60 16,-45-40-59-16,-1 3-63 16,-6-2-39-16,-7-7-16 15,-8-10-9-15,-1-20-126 16,-3-11-177-16,-9-3-367 0</inkml:trace>
  <inkml:trace contextRef="#ctx0" brushRef="#br0" timeOffset="105159.8077">13986 16544 1054 0,'0'0'152'0,"0"0"-61"15,0 0-22-15,53 80-36 16,-15-36-33-16,26 21-26 15,-7-9-125-15,-6-8-244 0</inkml:trace>
  <inkml:trace contextRef="#ctx0" brushRef="#br0" timeOffset="105601.3057">14312 16811 681 0,'0'0'351'0,"0"0"-11"0,0 0-77 15,0 0-56-15,-81-40-56 16,66 40-72-16,1 12-39 15,1 11-11-15,3 7-7 16,4 3-16-16,4 3-4 16,2-2-1-16,5-5 0 15,14-7-1-15,2-8-21 16,6-14-53-16,0 0-7 16,-2-21 32-16,-3-9 37 15,-7-1 12-15,-3 4 26 16,-8 6 70-16,-2 8 92 0,-2 7 6 15,0 6-17 1,0 2-58-16,3 19-63 16,5 16 25-16,8 25-2 0,8 26-7 15,7 18-6-15,-1-5-6 16,-6-24-14-16,-9-23-14 16,-9-21-2-16,0 0-20 15,-3 0 2-15,-2-4-6 16,-1-11 0-16,-3-9 0 15,-13-9 2-15,-11-10-2 16,-6-18-6-16,-7-11-29 16,0-5-51-16,2-2-56 15,5 4-43-15,8 9-38 0,20-1-61 16,5 10-260 0,0 4-293-16</inkml:trace>
  <inkml:trace contextRef="#ctx0" brushRef="#br0" timeOffset="106147.9035">14598 16967 1622 0,'0'0'305'16,"0"0"-30"-16,0 0-78 15,0 0-101-15,0 0 23 16,0 0-53-16,29 98-4 0,-16-68-10 15,-2 0-13 1,-5-3-10-16,-1-3-19 0,-4-5-2 16,-1-9-7-16,0-5-1 15,0-5-20-15,0-12-7 16,-1-21-37-16,-7-16-12 16,0-5 36-16,2-2 25 15,3 4 14-15,3 13 0 16,0 12 1-16,1 11 0 15,11 10-2-15,1 6 2 16,7 0 0-16,1 12 1 16,1 8 7-16,0 6 1 15,-1 3-8-15,-4 1 0 16,-4-2 0-16,-7-5 0 16,-5-1 5-16,-1-6 0 15,0-9 5-15,-1-7 3 16,-8 0 28-16,0-17-3 0,3-12-11 15,3-6 4-15,3 1-1 16,0 4 5-16,11 8-5 16,6 7-11-16,3 7-4 15,4 7-7-15,1 1-3 16,2 10-5-16,-2 11-1 16,-4 6 0-16,0 5 0 15,-6 2 0-15,-6 2-16 16,-5 6-113-16,-1-9-148 15,-3-8-445-15</inkml:trace>
  <inkml:trace contextRef="#ctx0" brushRef="#br0" timeOffset="106659.4334">15079 16881 1260 0,'0'0'289'16,"0"0"-82"-16,0 0-14 15,0 0 11-15,-14 80-28 16,14-44-78-16,0 0-20 16,1-2-9-16,9-6-23 15,1-5-24-15,3-9-10 16,2-11-4-16,1-3 2 16,2-12 2-16,1-18-6 15,-3-6 1-15,-4-5-7 0,-5-2 0 16,-7-3-23-16,-1 5 3 15,0 7 13-15,-7 9 7 16,-6 13-1-16,0 10-1 16,1 2-7-16,-1 15 3 15,4 11 5-15,6 1-5 16,3 1-6-16,0-3-25 16,15-3-23-16,6-8-20 15,4-4-27-15,0-10-20 16,0 0 33-16,-5-12 31 15,0-5 35-15,-5-1 20 16,-4 1 8-16,-3 4 47 16,0 5 60-16,-4 5 13 0,5 3-41 15,0 3-8 1,4 14-9-16,7 7 6 0,-3 7-12 16,-1 0-34-16,-4 4-12 15,-5-6-9-15,-6-4-1 16,-1-9-67-16,0-16-91 15,-6-10-183-15,-5-13-496 0</inkml:trace>
  <inkml:trace contextRef="#ctx0" brushRef="#br0" timeOffset="106772.9819">15367 16637 103 0,'0'0'320'16,"0"0"-231"-16,98 62-89 15,-59-32-310-15</inkml:trace>
  <inkml:trace contextRef="#ctx0" brushRef="#br0" timeOffset="107185.5516">15697 16796 935 0,'0'0'355'0,"0"0"5"16,0 0-34-16,0 0-110 15,0 0-7-15,0 0-77 16,-88 90-30-16,79-52-9 16,4 2-20-16,5 2-27 15,0 0-17-15,6-6-10 0,10-5-10 16,1-9-8-16,3-14 5 16,-2-8-4-16,1-13-2 15,0-23-8-15,-4-20-32 16,-7-23 9-16,-8-30 8 15,-5-10 11-15,-17 9 12 16,1 27 0-16,5 34-1 16,7 25 1-16,6 16 33 15,0 7 39-15,3 1-9 16,0 7-26-16,0 25-22 16,10 23 18-16,17 24 4 15,7 20-2-15,-2-6-5 16,-9-18-23-16,-10-22-6 0,-7-14-1 15,-1 4-12 1,-3 0-94-16,-2-1-150 0,0-17-206 16,0-14-479-16</inkml:trace>
  <inkml:trace contextRef="#ctx0" brushRef="#br0" timeOffset="111922.3999">16927 16518 861 0,'0'0'258'16,"0"0"-74"-16,0 0 40 15,0 0-4-15,0 0-32 16,-98-45-19-16,74 53-61 16,-3 15-15-16,2 7 13 15,4 6-21-15,9-3-9 0,9 1-24 16,3-3-10-1,17-3-10-15,13-5-15 0,5 1-5 16,7-5-5-16,-3 1-1 16,-8 1-5-16,-9-1 0 15,-14 2 0-15,-8 2 0 16,-11-1-1-16,-17 1 2 16,-8-1-1-16,-5-4-1 15,0-7-21-15,2-5-34 16,7-7-45-16,8-7-62 15,9-15-131-15,15-26-255 16,19 5-49-16,7-1-287 0</inkml:trace>
  <inkml:trace contextRef="#ctx0" brushRef="#br0" timeOffset="112350.4603">16908 16607 692 0,'0'0'371'16,"0"0"-19"-16,0 0-85 15,0 0-72-15,0 0-19 16,0 0-24-16,103 30-47 15,-70-11-39-15,2 1-30 16,1-4-18-16,-3-6-11 16,-3-5-6-16,-6-5 0 15,-9-1-1-15,-3-18-6 16,-9-7 0-16,-3-8-6 16,0-5 1-16,-6 2 9 15,-3 3 2-15,-2 8 2 16,5 11 40-16,-1 11 60 15,4 4-19-15,0 23-35 0,3 17 27 16,0 23 22 0,12 21-15-16,6-4-36 0,4-5-10 15,4 0-6-15,-10-20-12 16,2 4-12-16,-3 5-5 16,-12-19 1-16,-3-2 4 15,0-14-6-15,-4-12 6 16,-16-10 0-16,-8-7-6 15,-11-10-8-15,-4-18-18 16,-5-13-29-16,2-13-39 16,4-4-36-16,8 1-38 15,14 7-39-15,16 9-43 16,22 4-74-16,16 14-261 16,8-1-446-16</inkml:trace>
  <inkml:trace contextRef="#ctx0" brushRef="#br0" timeOffset="113242.4192">17421 16649 742 0,'0'0'930'15,"0"0"-684"-15,0 0 98 16,0 0-192-16,0 0-52 16,0 0-6-16,0 0-12 15,12 70-29-15,5-38-26 16,-4-1-6-16,-1-2-9 15,-3-4-11-15,-3-7 7 16,-2-6-8-16,-2-6 0 0,1-6-5 16,1-10-4-16,1-20-33 15,2-14-3-15,1-11 5 16,0-5 16-16,1-1 11 16,2 13 11-16,-2 9 2 15,1 15-1-15,-2 14-6 16,1 10 6-16,3 0 2 15,0 21 0-15,1 9 12 16,-1 6 1-16,-1 3 1 16,-1 0-5-16,-1-3-4 15,-3-7-6-15,-2-7 6 16,1-10-6-16,-1-9-12 16,1-3-9-16,2-14 3 0,2-14-28 15,3-12-30-15,-1-2 10 16,1 1 31-16,-2 5 24 15,-3 10 9-15,-2 7-4 16,-1 11 6-16,-1 8 10 16,2 0-4-16,1 16 18 15,1 8 18-15,4 6-1 16,3 3-12-16,5 1-13 16,0-5-6-16,2-3-8 15,0-10-2-15,-2-9-19 16,0-7-52-16,-4-6-11 15,-1-17-88-15,-7-9-11 0,-2-9 46 16,-4-6 88 0,-1-3 36-16,0 6 11 0,0 9 0 15,0 13 44-15,0 12 46 16,0 10-19-16,0 16-28 16,0 18 32-16,2 10-7 15,5 7-24-15,0 1-20 16,1-2-9-16,-2-7-9 15,-1-6 0-15,-2-11-5 16,0-14 0-16,4-12 0 16,2 0 24-16,4-19 33 15,7-5 16-15,2-1-1 16,5 2 6-16,-2 5 3 16,5 6-19-16,3 4-20 15,-1 7-4-15,0 1-5 0,-4 1-19 16,-4 13-5-16,-6 2-9 15,-9 5-1-15,-9-1 2 16,-1 5 5-16,-25-1-1 16,-9 0-5-16,-12-5 5 15,-7-3-6-15,1-8-26 16,6-8-56-16,9 0-62 16,30-19-67-16,8 0-180 15,12-3-428-15</inkml:trace>
  <inkml:trace contextRef="#ctx0" brushRef="#br0" timeOffset="113546.125">18455 16524 1177 0,'0'0'544'0,"0"0"-282"0,0 0 20 16,0 0-140-16,0 0 11 15,0 0-27-15,-63 76-37 16,57-45-23-16,3-1-16 15,3-4-17-15,0-6-9 16,5-8-22-16,11-12 13 16,5 0-8-16,4-17 2 15,4-12-3-15,-4-8 2 16,-4-4-8-16,-6-2 0 16,-8 2 0-16,-4 7 0 0,-3 7-8 15,0 13-8 1,-12 9-26-16,-4 5-70 15,2 5-81-15,4 15-77 0,6-2-249 16,4-6-457-16</inkml:trace>
  <inkml:trace contextRef="#ctx0" brushRef="#br0" timeOffset="113726.3001">18719 16157 1679 0,'0'0'497'0,"0"0"-155"15,0 0-143-15,0 0-14 16,28 80-51-16,-7-17-52 16,2 25-24-16,-10 17-31 15,-6-10-10-15,-7-20-17 0,-13-11-72 16,-7-29-177-16,-6-6-387 16</inkml:trace>
  <inkml:trace contextRef="#ctx0" brushRef="#br0" timeOffset="114834.7649">14790 13212 199 0,'0'0'212'0,"0"0"2"15,0 0-22-15,0 0 9 16,0 0-13-16,0 0-9 16,-9 18 16-16,6-18 6 15,0 0 13-15,-3 0 15 16,-1-1-78-16,-4-11-60 0,1-7-6 16,-5-7-1-16,1-6 1 15,-2-9-22-15,3-8-26 16,-4-21-11-16,-1-31-10 15,2-32 1-15,5-4 0 16,8 20 22-16,3 37-22 16,0 36-4-16,12 8 5 15,8-3-4-15,5-7-4 16,14 0-9-16,7 5 0 16,22 1 0-16,25 3-1 15,22 5-4-15,15 7 4 16,0 10 1-16,0 7-1 15,-4 5 0-15,8 3 1 16,4 0 5-16,5 0-5 16,3 5 5-16,-1 5 3 0,-8 0 5 15,-1-3 12-15,-7 0 0 16,4-2 1-16,-2-5 7 16,-4 0 5-16,-13-3-9 15,-8-9-16-15,-23 1-5 16,-22 3-9-16,-20-1 1 15,-15 4 0-15,-2-2 1 16,-6-1-1-16,-3 0-1 16,-9-1-33-16,-4-2-84 15,-4-9-128-15,-12 3-132 16,-6-1-495-16</inkml:trace>
  <inkml:trace contextRef="#ctx0" brushRef="#br0" timeOffset="115074.4404">17229 11771 1689 0,'0'0'237'0,"0"0"-110"15,0 0-18-15,0 0 55 16,71 101-7-16,-27-57-24 16,3 4-28-16,0 0-45 15,-4-1-18-15,-6-5-20 16,-8-2-13-16,-12-5-8 15,-9-1 7-15,-8-3-8 16,-6-1 0-16,-21-2-32 16,-4-2-80-16,-11-12-111 15,11-5-346-15,7-9-931 0</inkml:trace>
  <inkml:trace contextRef="#ctx0" brushRef="#br0" timeOffset="116147.9463">17933 11869 1069 0,'0'0'264'0,"0"0"55"15,0 0-94-15,-21-89 17 16,2 73-66-16,-4 7-49 16,-7 9-61-16,-10 2-37 15,-3 19-14-15,-2 11-6 16,5 5 0-16,9 5-7 16,15 4-1-16,15-5 2 15,4-2-3-15,27-13-1 16,12-12-12-16,7-14-3 15,0-7-1-15,-4-23-6 16,-12-7 9-16,-11-5 14 16,-12 3 1-16,-5 3 19 15,-5 11 20-15,0 11 37 0,0 12 42 16,0 5-74 0,0 29-32-16,6 26-1 0,18 31 9 15,18 27-1-15,11 15 30 16,-1-3 15-16,-14-19-14 15,-17-28-35-15,-17-22-8 16,-4-20-7-16,0-13 0 16,-18-6 0-16,-7-8 0 15,-9-12-1-15,-10-26 0 16,-2-40-12-16,7-30-4 16,11 2-7-16,19 16-2 15,9 27-7-15,8 19 19 0,17 1 1 16,11 2 1-16,10 0-5 15,6 8 1-15,3 8 3 16,-1 1-7-16,-8 2-7 16,-7-2-14-16,-9-4-18 15,-8-4-6-15,-10-5 24 16,-4-6 14-16,-8-3 13 16,0-2 11-16,0 5 1 15,-2 4 1-15,-2 10 1 16,-2 9 24-16,1 8 8 15,-2 0-15-15,1 22-11 16,0 10-5-16,4 9 5 16,2 8-5-16,3-2-1 0,18-2 1 15,7-10-1-15,5-11-1 16,5-13 0-16,-3-11-33 16,1-10-41-16,-6-19-54 15,-6-9 22-15,-6-8 55 16,-8-1 38-16,-4 3 13 15,-3 7 59-15,3 14 26 16,1 10-8-16,3 11-33 16,6 2-29-16,5 21 0 15,4 12 15-15,2 11 1 16,-3 4 0-16,-7 1-11 16,-7-4-10-16,-10-10-8 15,0-11 5-15,-15-15 2 0,-3-9 6 16,0-22-5-1,6-30-9-15,9-1 0 0,3-7 1 16,6 5-1-16,14 16 0 16,3 5 21-16,6 19 11 15,2 15-15-15,2 8-9 16,3 26 9-16,2 12 4 16,-2 8-2-16,-3 1-13 15,-5-6-1-15,-2-11-6 16,-1-26-157-16,-5-12-184 15,-6-5-483-15</inkml:trace>
  <inkml:trace contextRef="#ctx0" brushRef="#br0" timeOffset="117185.9034">19147 11861 681 0,'0'0'307'0,"0"0"-168"0,0 0-35 16,0 0 21-16,0 0-45 15,72 76 8-15,-53-66 13 16,-2-10-28-16,0 0 8 16,0-3-15-16,1-13-18 15,-5-4-26-15,-3-4-11 16,-4 0-3-16,-6-2 0 16,0 6 18-16,0 3 96 15,-9 7 36-15,-4 10 1 16,-2 0-86-16,-7 21-30 0,0 14 38 15,-5 22 18-15,7 2-24 16,4 7-11-16,10-3-6 16,6-10-10-16,4-4-6 15,17-13-18-15,10-19-6 16,11-17-12-16,6-8 10 16,5-26-15-16,-3-13 0 15,-4-6 0-15,-6 0-1 16,-8 3-2-16,-5 8 2 15,-5 9 0-15,-7 13 0 16,-2 8 2-16,-4 10-2 16,0 2 0-16,4 9-2 15,0 14-4-15,3 6 6 16,0 5 1-16,5 0 0 16,3-4 0-16,3-5 0 0,6-8-1 15,4-11-76-15,5-6-45 16,1-13-59-16,-6-14-63 15,-4-4 73-15,-9-8-19 16,-9 3 122-16,-5 2 67 16,-7 9 29-16,-1 6 94 15,-2 10 19-15,0 7-2 16,-3 2-54-16,-12 8-49 16,-3 16 28-16,-6 4 16 15,0 4-29-15,2 5-19 16,4-2-18-16,3-2-8 15,8-6-5-15,7-10-2 16,0-7 0-16,10-10-16 16,13-3-15-16,3-21-60 0,4-3 0 15,-2-5 21-15,-4 3 21 16,-6 4 32-16,-4 5 17 16,-8 7 10-16,-3 7 35 15,-2 6 22-15,-1 0-36 16,0 11-18-16,2 9 16 15,4 6 10-15,4 1-17 16,2 0-9-16,6-3-5 16,1-7-7-16,1-5 8 15,-1-9-7-15,2-3 5 16,0-8-7-16,-2-13 0 0,1-9-33 16,-4-8 9-1,-7-8 14-15,-5-20 10 0,-4-28 0 16,-3-18 6-16,-9 11 25 15,-2 26 33-15,5 35 107 16,6 32-61-16,-2 3 24 16,1 5-59-16,1 4-41 15,0 33-23-15,3 35-5 16,0 32 1-16,18 17 15 16,5 3 52-16,-1-14-1 15,-5-21-25-15,-8-19-27 16,-4-20-13-16,-4-20-8 15,1-11-18-15,-1-5-81 16,2-9-75-16,2-14-77 0,-1-20-331 16,-1-10-918-16</inkml:trace>
  <inkml:trace contextRef="#ctx0" brushRef="#br0" timeOffset="120652.0333">22603 11811 48 0,'0'0'0'0,"0"0"-48"15</inkml:trace>
  <inkml:trace contextRef="#ctx0" brushRef="#br0" timeOffset="121044.4388">22485 11797 165 0,'0'0'207'0,"0"0"7"15,0 0 36-15,-58-82-99 16,27 63 36-16,-4 5-10 16,-5 13-57-16,-2 1-12 0,3 15 4 15,3 10-6-15,8 5-22 16,9 4-23-16,13 2-24 15,6-2-18-15,12-3 2 16,16-3-7-16,8-5-2 16,2 0-4-16,2-2 0 15,-8-1-7-15,-6 1 5 16,-13-2-5-16,-11 2 0 16,-5 2 6-16,-27 1 0 15,-15 1-1-15,-13 1-6 16,-8-4-9-16,-2-6-100 0,5-7-104 15,5-10-84-15,19-16-104 16,17-9-528-16</inkml:trace>
  <inkml:trace contextRef="#ctx0" brushRef="#br0" timeOffset="121488.7041">22305 11785 910 0,'0'0'143'0,"0"0"-34"15,0 0-50-15,0 0 32 16,0 0-18-16,0 0-34 16,109 79-17-16,-72-71-12 15,-3-3 2-15,-3-5 9 16,-4-5-2-16,-7-9 12 16,-5-10 11-16,-6-3 21 15,-6-6 23-15,-3-1 31 0,0-1-2 16,0 6 36-16,0 7 18 15,-3 12-44-15,3 10-53 16,0 25-57-16,20 38-1 16,19 28 28-16,9 19 12 15,1 3 8-15,-4-7 1 16,-12-14-21-16,-12-16-13 16,-8-18-6-16,-8-15-22 15,-5-11 5-15,0 0-4 16,-16-1-1-16,-9-5 8 15,-11-14-1-15,-10-12 1 16,-7-3-2-16,-5-25-6 16,-2-11-1-16,4-9-28 0,10-5-47 15,13-5-44-15,21 0-52 16,12 7-50-16,54-8-123 16,6 14-174-16,3 11-228 0</inkml:trace>
  <inkml:trace contextRef="#ctx0" brushRef="#br0" timeOffset="122350.1524">22888 11901 1205 0,'0'0'219'16,"0"0"60"-16,0 0-43 16,0 0-48-16,0 0-118 15,0 0-49-15,0 0 3 0,-14 63 7 16,25-33-3-16,-1-2-10 15,2-5-8-15,-3-7-9 16,-3-6 0-16,-1-8 7 16,-2-2-1-16,-2-7 14 15,1-17-14-15,0-10-6 16,0-8 0-16,1-5 0 16,2 3-1-16,1 3-1 15,1 12 1-15,2 9 0 16,0 9-1-16,3 10-7 15,3 1 0-15,0 12 6 16,6 10 1-16,-1 4 0 0,0 5 1 16,1 1-1-16,-4-6 1 15,-1-4 0-15,-4-6 0 16,-4-9 0-16,-3-7 0 16,-2 0 0-16,0-17 0 15,0-10-21-15,0-5-10 16,3-4 3-16,1 2 9 15,-1 3 0-15,2 9 17 16,-2 8 1-16,-1 7 0 16,1 7-8-16,2 7-10 15,4 16 19-15,4 5 8 16,7 3-8-16,5-1 2 16,6-5-1-16,4-8 6 15,1-9-7-15,2-8-1 16,-4-5-51-16,-4-19-46 0,-7-10-2 15,-13-9 44-15,-13-21 40 16,-7-22 15-16,-19 4 1 16,1 11 1-16,4 19 86 15,9 30-50-15,5 8 55 16,4 14-38-16,3 9-54 16,3 39 1-16,17 27 0 15,3 21 0-15,1-6 5 16,-8-17-5-16,-7-28-1 15,-4-16 0-15,-1-5 0 16,3-4 0-16,-1-6-1 16,-1-14 1-16,1 0 20 15,3-21-11-15,3-7-9 16,3-2 9-16,6 0 13 16,2 8-4-16,3 5-12 0,1 8-5 15,0 7 0-15,-2 2 1 16,-6 4-2-16,-7 13 0 15,-9 4 0-15,-3 4 1 16,-12 2 0-16,-16 1 1 16,-11-3-1-16,-7-3-1 15,0-7-37-15,3-7-87 16,14-8-70-16,14-8-166 16,15-7-455-16</inkml:trace>
  <inkml:trace contextRef="#ctx0" brushRef="#br0" timeOffset="122637.6539">23914 11727 1099 0,'0'0'161'0,"0"0"-21"16,0 0-22-16,0 0 35 16,-19 99-42-16,20-70-32 15,14-3-12-15,2-4-1 16,2-9 1-16,-1-11-12 15,0-2 35-15,1-10 10 16,-2-15-32-16,-3-9-34 16,-5-7-19-16,-6-7-4 0,-3-4-10 15,-4-1 0 1,-15 6 1-16,-1 11-2 0,-2 14-7 16,3 15-30-16,5 7-101 15,11 36-91-15,3 0-78 16,0 0-359-16</inkml:trace>
  <inkml:trace contextRef="#ctx0" brushRef="#br0" timeOffset="122868.0494">24132 11318 1521 0,'0'0'252'0,"0"0"13"15,0 0-128-15,0 0 24 0,47 78 47 16,-5 4-16-16,10 24-57 16,1 9-32-16,-5-9-43 15,-16-25-40-15,-11-27-12 16,-6-13-8-16,-3-8-27 16,9 8-148-16,1-9-180 15,-2-10-682-15</inkml:trace>
  <inkml:trace contextRef="#ctx0" brushRef="#br0" timeOffset="124964.3191">25731 11375 978 0,'0'0'242'0,"0"0"-25"16,0 0 44-16,0 0-93 15,0 0-102-15,52 94 67 16,-9 21 16-16,7 15-25 16,2 0-28-16,-6-15-23 15,-4-13-15-15,-9-17-13 16,-5-20-23-16,-6-16-10 15,-5-18-11-15,2 0 1 16,2-5-1-16,-3-5-1 16,-2-17-1-16,-2-5-5 0,-4-29-11 15,-6-24-45 1,-4-27-33-16,-28-22-3 0,-15 6-29 16,-5 20-19-16,-1 24 37 15,6 22 65-15,-9 3 33 16,-3 4 10-16,-1 5 1 15,14 15 0-15,17 4 1 16,19 0 1-16,8 4-2 16,48 4 1-16,43-8-1 15,35-6 1-15,11-17-1 16,-24-4-2-16,-36 5-17 16,-40 6 3-16,-16 3 10 0,-6-1 6 15,-8 0 1-15,-9 1 20 16,-6 0 8-16,-23 1-5 15,-8 7 17-15,-2 1 4 16,1 4 5-16,5 5 6 16,6 12-16-16,8 4-8 15,10 4-13-15,7 2-10 16,2-2-7-16,8-4-1 16,15-6 0-16,7-4 0 15,5-8-1-15,2-3-13 16,1 0-44-16,-5-3-17 15,-3-11 2-15,-9-5 12 16,-4-2 21-16,-8-5 28 16,-6-2 11-16,-3 3 0 15,0 2 16-15,0 4 19 0,0 10 34 16,-3 3 3-16,3 6-25 16,0 0-34-16,0 11-13 15,7 6 0-15,9 5 1 16,7 0-1-16,3-3 2 15,3-3-1-15,-2-5-1 16,-2-11-1-16,-1 0-32 16,-5-10 4-16,-4-12 17 15,0-7 11-15,-3-5 0 16,0 1 1-16,0 2 1 16,-3 5 13-16,3 8 34 0,-3 8 5 15,0 7 1 1,6 3-25-16,1 13-9 0,5 14 7 15,4 10 3 1,4 4-10-16,0 3-12 0,3-1-7 16,4-3 0-16,7-5-1 15,40-5-85-15,-8-9-183 16,0-11-377-16</inkml:trace>
  <inkml:trace contextRef="#ctx0" brushRef="#br0" timeOffset="125677.5821">28050 11372 1618 0,'0'0'221'16,"0"0"-126"-16,0 0 115 0,-106-17-20 16,78 21-55-16,1 22-71 15,0 11-12-15,5 10 11 16,5 10-16-16,9 6-20 15,8-2-10-15,1-6-11 16,20-6-5-16,4-15 1 16,5-10-1-16,3-13-1 15,-2-11-43-15,-2 0-38 16,-6-21-26-16,-7-13 3 16,-12-19 38-16,-4-2 23 15,-3-4 6-15,-12-2 23 16,-1 21 13-16,2 3 1 15,1 13 19-15,5 13 24 0,4 11 4 16,4 3-33-16,0 20-14 16,3 10 1-16,15 9-1 15,6 0 1-15,9-3 0 16,4-3-1-16,1-11 1 16,0-10-1-16,-5-12-27 15,-5-3-13-15,-6-16-3 16,-10-11 24-16,-3-10 12 15,-7-3 7-15,-2 1 2 16,0 6 18-16,0 7 23 16,1 9 13-16,2 11-8 15,3 6-23-15,5 6-17 16,2 16 2-16,2 9 15 16,1 8 2-16,-4 4-8 0,-2-3 4 15,-3-2-9-15,-6-7-3 16,1-10-11-16,-2-10 1 15,0-11 10-15,0-4 14 16,0-23-6-16,0-13-11 16,4-10-7-16,5-2-1 15,6 5 1-15,2 12 0 16,2 13 0-16,0 12-1 16,-1 10-1-16,1 8-5 15,0 17 4-15,0 10 1 16,-2 7 0-16,-3 0 0 15,-1-2 0-15,-2-4-52 0,-1-8-112 16,1-9-188 0,-5-12-312-16</inkml:trace>
  <inkml:trace contextRef="#ctx0" brushRef="#br0" timeOffset="126044.8304">28592 11381 1083 0,'0'0'192'0,"0"0"-140"16,0 0-14-16,88 33 13 16,-51-22-13-16,-1-3-22 15,-5-8-8-15,-4 0 1 0,-8-6 3 16,-8-14 4 0,-8-4 13-16,-3-4 81 0,0 1 19 15,0 3 27-15,-2 7 16 16,-2 9 18-16,2 8-58 15,2 4-87-15,0 23-29 16,0 15 35-16,8 23 11 16,16 22 20-16,1-1 2 15,-1-8-5-15,-3-10-18 16,-9-16-15-16,-3 4-11 16,-5 4-17-16,-4-8-8 15,-4-7-2-15,-19-7-8 16,-6-13 7-16,-6-11-7 15,-1-12-26-15,-6-17-114 16,9-16-181-16,13-9-502 0</inkml:trace>
  <inkml:trace contextRef="#ctx0" brushRef="#br0" timeOffset="126557.3774">30295 10999 925 0,'0'0'188'16,"0"0"-11"-16,0 0 71 0,0 0-35 15,0 0-70-15,0 0-89 16,0 0-33-16,0-7 18 16,0 16 5-16,0 5-15 15,0-2 4-15,0-3-16 16,0-2-6-16,0-3-10 16,0-2 8-16,0-1-2 15,0-1 5-15,0 0 16 16,0 0 15-16,0 0 7 15,0 0-4-15,0 0-10 0,0 0-4 16,0 0-9-16,0 9-10 16,0 8-6-16,2 14 1 15,2 24 19-15,6 29 28 16,5 26 29-16,3 14-5 16,-3-8-22-16,-2-24-23 15,-6-29-19-15,-7-20-13 16,0-9 5-16,0-1-7 15,0-1-20-15,0-9-120 16,0-23-86-16,0-19-140 16,0-14-835-16</inkml:trace>
  <inkml:trace contextRef="#ctx0" brushRef="#br0" timeOffset="127021.0304">30602 11193 1018 0,'0'0'204'15,"0"0"-56"-15,0 0 70 16,-59 101-37-16,26-54-57 16,-3 2-46-16,-3-3-17 15,1-6-30-15,8-10-17 16,9-13-8-16,11-10 0 16,10-7 24-16,0-7 5 15,20-13-26-15,7 2-9 16,3 4 1-16,1 7 1 15,1 7 5-15,-1 3 15 16,3 17 34-16,1 10 5 16,-1 3-8-16,-1 1-23 0,-3-3-11 15,-7-4-10-15,-2-10-3 16,-6-12 0-16,-1-5 3 16,-2-13 4-16,-2-17-5 15,-1-12-1-15,-3-4-5 16,2-2 5-16,-4 6-1 15,3 9 27-15,-2 11 47 16,-2 12-2-16,0 8-22 16,3 2-32-16,5 20-24 15,6 11 1-15,4 10 1 16,1 5-2-16,-5 0 1 16,-1-5 0-16,-7-7-1 15,-3-8-94-15,-3-14-78 16,-3-17-128-16,0-16-183 15,-7-13-751-15</inkml:trace>
  <inkml:trace contextRef="#ctx0" brushRef="#br0" timeOffset="127793.1353">30840 11085 679 0,'0'0'526'16,"0"0"-490"-16,0 0-25 15,0 0 7-15,-5 111 3 16,25-71-12-16,8 0-9 15,3-5-16-15,1-9-17 16,-2-9 11-16,-4-10 2 16,-6-7 20-16,-7 0 7 15,-3 0 96-15,-7-3 131 0,-1-1-10 16,-2 2-13-16,0 2-61 16,1 2-97-16,4 15-38 15,-1 8 14-15,3 6-2 16,0 3-9-16,0 2 2 15,-1-7-12-15,0-4-7 16,-1-9 1-16,0-11 4 16,3-5 1-16,1-1 5 15,7-13-11-15,2-3 7 16,3-2-8-16,3 2 1 16,0 5 0-16,-3 3 0 15,0 6-1-15,-2 1 0 16,-1 2 0-16,1 0-1 0,1 9 0 15,2 4 1 1,0-2-1-16,1 1-21 0,-1-6-61 16,4-5-25-16,-1-1-35 15,0-9-21-15,1-12 16 16,-1-6 30-16,-5-4 59 16,-4-4 59-16,-4 1 27 15,-6 3 95-15,-6 4 52 16,0 8 31-16,0 5-27 15,-8 7-70-15,-5 7-50 16,-5 0-43-16,-1 14-8 16,-1 15 5-16,2 5-6 15,6 6 0-15,5 2-6 16,7-3 1-16,0-5-1 16,0-10 1-16,12-9-1 0,4-15 0 15,7-3 1-15,0-21 10 16,0-15-10-16,-1-19 6 15,1-29-1-15,-4-30-4 16,-4-18 10-16,-3 4-6 16,-5 30-5-16,-5 40 18 15,-2 33 85-15,0 17 74 16,0 7-19-16,0 4-105 16,0 13-52-16,1 32-2 15,15 38 0-15,10 30 20 16,4 20 7-16,-8 2-14 15,-19-7-13-15,-24-16-21 0,-16-28-294 16,-15-22-881-16</inkml:trace>
  <inkml:trace contextRef="#ctx0" brushRef="#br0" timeOffset="128575.4539">25158 12847 1197 0,'0'0'225'0,"0"0"-6"15,0 0 28-15,0 0-2 16,-86-40-83-16,53 40-71 15,-5 18-44-15,-2 11-8 16,4 6-14-16,5 6-7 16,9 1-11-16,14 0-5 15,8-8-2-15,9-6 0 0,20-12-15 16,9-13-15-16,4-3-20 16,2-22-35-16,-1-11-60 15,-8-10 17-15,-3-9 39 16,-8-9 45-16,-9-4 37 15,-4-1 7-15,-3 6 42 16,-2 10 44-16,-1 15 47 16,-2 17 1-16,2 16-11 15,4 7-84-15,6 47-28 16,11 36 29-16,5 37 47 16,2 17 31-16,-3 1-1 15,-7-11-17-15,-2-16-31 0,-1 1-25 16,-1-27-12-16,-3-18-19 15,-4-26-12-15,-3-21 1 16,3-4-1-16,-3-9-1 16,-1-12 0-16,-1-30 0 15,-3-42-16-15,-4-27-16 16,-5 3-5-16,-9 19 4 16,-5 27 23-16,1 24 2 15,-11 2 7-15,-6 7-1 16,-14 7 1-16,-7 10-5 15,0 5 5-15,3 17 0 16,12 3-7-16,21 0-41 0,20-3-136 16,53-10-70-16,15-7-217 15,7-5-343-15</inkml:trace>
  <inkml:trace contextRef="#ctx0" brushRef="#br0" timeOffset="129273.9576">26548 12772 1943 0,'0'0'241'16,"0"0"-183"-16,0 0-35 16,0 0-9-16,0 0 21 15,3 107 7-15,25-56-22 16,1-1-5-16,-8-4-7 0,-5-2-7 15,-10-10 7-15,-6-6-7 16,0-13 0-16,0-14 8 16,-9-2 6-16,2-28-13 15,7-27-1-15,6-23 0 16,15-3-1-16,7 9 1 16,6 11 5-16,2 25 9 15,3 6 15-15,1 12 11 16,-4 19-2-16,-3 11-5 15,-6 25 6-15,-5 15 7 16,-6 6-10-16,-4 2-13 16,-3-1-11-16,0-7-12 15,-1-10-1-15,2-9-23 0,2-15-118 16,3-17-72-16,3-3-97 16,0-29-252-16,3-11-94 15,-2-10 308-15,-4-7 312 16,0 0 36-16,-6 2 273 15,-5 10 91-15,-2 14-39 16,-2 13-34-16,0 17-6 16,-2 4-106-16,-7 21-109 15,-5 15 7-15,1 13 4 16,3 3-29-16,7 2-19 16,3-6-11-16,3-8-7 15,16-9-3-15,8-12-11 0,5-16 10 16,0-3-1-16,3-15-1 15,-5-16-3 1,-7-10-5-16,-5-7-1 0,-10-4-9 16,-8-1-1-16,0 0 1 15,-13 11-6-15,-9 12 14 16,-3 17-13-16,-2 13-10 16,5 8-37-16,7 20-2 15,10 11-68-15,5 1-113 16,30 8-60-16,3-10-182 15,-2-12-424-15</inkml:trace>
  <inkml:trace contextRef="#ctx0" brushRef="#br0" timeOffset="129596.5728">27415 12697 1114 0,'0'0'262'16,"0"0"16"-16,0 0-47 0,0 0-66 15,0 0-105-15,0 0-26 16,0 0 19-16,66 55 2 15,-47-11-14-15,-5-2-15 16,-3-1-6-16,-8-6-8 16,-3-5-2-16,-1-9-4 15,-12-10-4-15,0-11 11 16,3-3 11-16,3-23 3 16,7-13-1-16,0-11 22 15,7-4 7-15,9 2 3 16,7 7-3-16,0 14-3 15,3 12-14-15,-4 16-12 0,1 3-12 16,-4 22-8 0,-2 14-5-16,-4 7 1 0,-6 6 4 15,-4 2-6-15,-3 8-83 16,0-10-193-16,0-15-679 0</inkml:trace>
  <inkml:trace contextRef="#ctx0" brushRef="#br0" timeOffset="130109.3287">27724 12743 1350 0,'0'0'193'15,"0"0"-75"-15,0 0-51 16,0 0-38-16,107-14-29 16,-73 11-153-16,-4 1-507 0</inkml:trace>
  <inkml:trace contextRef="#ctx0" brushRef="#br0" timeOffset="130334.7649">28033 12214 1677 0,'0'0'233'0,"0"0"59"15,0 0-92-15,0 0-92 16,0 0-46-16,8 83 44 15,16-25-34-15,9 16-38 16,3 13-22-16,1 14-7 0,-6-11-5 16,-8-22-65-16,-7-25-194 15,-7-27-498-15,-1-13-645 0</inkml:trace>
  <inkml:trace contextRef="#ctx0" brushRef="#br0" timeOffset="130507.0363">28329 12467 1602 0,'0'0'286'0,"0"0"-40"16,0 0-154-16,0 0 50 15,24 81-31-15,-12-33-45 16,0 3-28-16,-2-1-21 0,-2-4-17 16,-1-14 0-16,-1-18-119 15,0-12-201 1,-3-3-245-16</inkml:trace>
  <inkml:trace contextRef="#ctx0" brushRef="#br0" timeOffset="130910.3158">28637 12506 1196 0,'0'0'224'0,"0"0"-54"15,0 0-81-15,0 0 63 16,0 0-45-16,44 101-25 16,-36-65-3-16,-7 1-14 15,-1-5-25-15,0-3-21 16,-12-11-6-16,-3-9-2 15,3-9 2-15,1-15 2 16,6-17-6-16,5-9-7 16,0-5 5-16,13 5 4 15,9 7 9-15,6 10 22 16,2 14 8-16,1 10-16 16,0 0-10-16,-1 22-12 15,-3 7-6-15,-3 5-5 0,-2 3 0 16,-4-1-1-1,0-5-92-15,-6-10-179 0,-3-10-376 0</inkml:trace>
  <inkml:trace contextRef="#ctx0" brushRef="#br0" timeOffset="131737.8323">29036 12477 697 0,'0'0'156'0,"0"0"42"16,0 0-30-16,0 0-10 16,69 71-13-16,-41-65-30 0,0-6-20 15,-1-3 4 1,-1-15-7-16,-4-6-21 0,-3-5-9 16,-6-4-4-16,-6 0-5 15,-5 5 7-15,-2 5 25 16,-3 6-5-16,-16 10-12 15,-6 7-41-15,-6 8-11 16,-7 18-10-16,4 13 0 16,4 9-5-16,11 7 0 15,14 4 0-15,7-1-1 16,29-8 0-16,29-13-7 16,28-23-65-16,-2-14-97 15,-6-7-139-15,-16-23-189 16,-21-7-26-16,-3-12 269 0,-4-7 254 15,-14 0 123 1,-9 1 135-16,-10 9 55 0,-3 10-18 16,0 11-32-16,-2 11-17 15,-6 9-26-15,-1 5-92 16,-4 13-81-16,-3 16-7 16,-4 13 17-16,2 8-18 15,3 4-9-15,8 0-8 16,5-5-9-16,2-10-11 15,9-12-1-15,14-16 0 16,2-11-1-16,3-12-22 16,-1-21-34-16,-3-11 10 15,-3-5 13-15,-7-3 11 0,-3 1 4 16,-5 9 17-16,-3 8 1 16,-3 13 0-16,0 10 11 15,0 10 8-15,0 1-12 16,-3 15-7-16,0 13-1 15,3 6 0-15,0 5 0 16,6-1 0-16,11-4-6 16,4-9-14-16,1-7-31 15,2-13-15-15,0-5-7 16,-5-7-2-16,2-15-6 16,-3-6 33-16,-2-5 25 15,1 2 17-15,-1 4 7 16,-1 7 28-16,-3 8 29 0,-1 9 8 15,0 3-18 1,-2 7-13-16,5 14 24 0,-2 7-6 16,3 6-13-16,3 3-19 15,1-2-9-15,8-2-11 16,7-7-1-16,36-6-73 16,-7-7-394-16,-4-12-741 0</inkml:trace>
  <inkml:trace contextRef="#ctx0" brushRef="#br0" timeOffset="132794.3252">30653 11975 2067 0,'0'0'305'0,"0"0"-190"0,0 0 16 15,11 127 89-15,17-19-34 16,0 18-58-16,-6 10-12 15,-17-1-7-15,-5-13-33 16,-11-4-29-16,-11-14-29 16,3-29-9-16,5-23-8 15,4-21 7-15,7-17-8 16,3-8-6-16,0-6-44 16,12-13 14-16,16-35-42 15,14-34 4-15,3-38-4 16,-7-13-20-16,-18 20-14 15,-18 28 22-15,-5 41 49 0,-26 14 30 16,-11 2 11-16,-11 1 0 16,-3 4 12-16,7 13 20 15,12 9-9-15,12 1-16 16,12 16-7-16,11 8-1 16,2 3 0-16,24 2-1 15,15-2 1-15,11-4-7 16,9-9-7-16,3-10-49 15,-3-4-61-15,-4-6 18 16,-14-12 28-16,-10-5 24 16,-10-6 35-16,-13-1 20 15,-7 1 0-15,-3 3 14 16,0 5 32-16,0 6 26 16,0 6 19-16,-3 8 3 15,0 1-62-15,0 7-24 0,0 16-2 16,3 10 12-16,0 5-6 15,0 7-3-15,6-2-3 16,9-4-5-16,1-5 0 16,2-10-1-16,3-12-52 15,0-10-102-15,1-4 1 16,1-21-87-16,-4-13-40 16,-1-7 14-16,-6-4 120 15,-2-1 102-15,-5 6 44 16,-2 8 85-16,-3 9 47 15,0 9-4-15,0 8 12 16,0 8-38-16,0 0-84 16,1 12-11-16,4 10 2 0,-1 3 4 15,7 3-5-15,-1 1-7 16,4-3 5-16,2-5-6 16,2-7-52-16,3-7-62 15,1-7-34-15,3 0 15 16,-1-14 11-16,-1-6 76 15,-4-2 46-15,-5 1 34 16,-3 4 56-16,-3 5 27 16,-3 5 22-16,-5 6 6 15,0 1-80-15,0 8-44 16,0 10-14-16,-10 6 6 16,-3 1-2-16,1 0-4 0,-1-6 2 15,-1-4-2-15,5-6-1 16,5-9 0-16,4 0 18 15,0-13-17-15,10-11 1 16,13-6-7-16,3 0 10 16,6 1 13-16,1 8 7 15,-2 6 3-15,0 10-3 16,-4 5-10-16,-2 3-6 16,-3 15-5-16,-2 5-1 15,1 5-1-15,-1 2-7 16,0-1-1-16,3-2-2 0,-2-6-76 15,13-11-175 1,-8-7-267-16,-1-3-175 0</inkml:trace>
  <inkml:trace contextRef="#ctx0" brushRef="#br0" timeOffset="133178.3776">31967 12383 157 0,'0'0'777'0,"0"0"-519"16,0 0 96-16,8-90-63 15,-8 75-74-15,0 9-25 16,0 6-73-16,-11 4-77 15,-2 16-15-15,-2 6-1 16,1 6-17-16,4 5-1 16,7 0-7-16,3-3 0 15,3-2 1-15,18-8-1 16,6-9 6-16,7-11-1 16,5-4-4-16,7-8-2 15,-1-16-11-15,1-9-53 16,-4-10 9-16,-5-8-1 0,-4-17-1 15,-11 4 31-15,-8-5 14 16,-10 4 12-16,-4 15 22 16,0 3 68-16,-3 15 58 15,-4 16-42-15,1 16 7 16,-2 6-88-16,2 28-16 16,3 14-8-16,3 9 5 15,0 7-5-15,8 3 6 16,5-5-7-16,1-1 0 15,-2-8-49-15,-5-10-86 16,-4-7-85-16,-3-16-139 16,0-9-317-16</inkml:trace>
  <inkml:trace contextRef="#ctx0" brushRef="#br0" timeOffset="133374.31">32312 12267 1109 0,'0'0'270'16,"0"0"-115"-16,0 0 49 15,0 0-45-15,91-10-52 16,-64 36-39-16,-2 10-21 16,-6 3-12-16,-7 4-7 15,-7-3-6-15,-5-3-6 16,0-6-8-16,-8-7-8 16,-5-10-22-16,-3-14-87 15,3-7-142-15,3-12-508 0</inkml:trace>
  <inkml:trace contextRef="#ctx0" brushRef="#br0" timeOffset="133488.1033">32626 12029 758 0,'0'0'1'0,"0"0"9"16,23 88-10-16,-13-47-202 0</inkml:trace>
  <inkml:trace contextRef="#ctx0" brushRef="#br0" timeOffset="133794.5439">32791 12182 1083 0,'0'0'221'0,"0"0"94"16,0 0 24-1,0 0-74-15,0 0-130 0,0 0-100 16,0 0-13-16,-45 28 5 15,29 13-2-15,2 4-7 16,4-5-7-16,5-5-3 16,4-6-7-16,1-10 0 15,0-8 0-15,1-7 10 16,9-4 1-16,2-4 7 16,5-15 2-16,-4-6-8 15,1-6-5-15,-2-4-8 16,-5-2-11-16,-1 4-53 15,-1 6-58-15,2 13-159 0,-1 9-278 16,0 5-567-16</inkml:trace>
  <inkml:trace contextRef="#ctx0" brushRef="#br0" timeOffset="134132.9498">33023 12230 1367 0,'0'0'171'0,"0"0"-114"16,0 0 65-16,0 0 31 15,0 0-62-15,0 0-38 0,0 73-21 16,0-63-4-16,-4-6-15 16,-5-4 5-16,1 0 1 15,2-9 56-15,5-13 8 16,1-4 6-16,4-7-9 15,16-5 0-15,6 0 15 16,4 2-5-16,-1 6-25 16,-4 10-18-16,-4 10-17 15,-3 10-24-15,-2 7-6 16,-1 21 0-16,-3 12 0 16,-7 9 0-16,-5 7-24 15,-64 19-170-15,-4-14-343 16,-17-11-1071-16</inkml:trace>
  <inkml:trace contextRef="#ctx0" brushRef="#br0" timeOffset="144159.457">10588 14207 841 0,'0'0'260'15,"0"0"-117"-15,0 0-88 16,0 0 12-16,0 0 68 16,0 0 38-16,66 25 1 15,-6-12-24-15,26 0-24 16,35 1 5-16,19-7-10 15,11-6-18-15,1-1-17 16,-6-5-12-16,2-5-10 16,-4 0-5-16,-8-2-1 0,-13 5-19 15,-29 2-15-15,-26 0-7 16,-26 3-15-16,-12 0-2 16,-5-1 1-16,-1 2-1 15,-6-1-25-15,-8 2-66 16,-10-1-61-16,-10-2-76 15,-15 3-406-15,-8-3-673 0</inkml:trace>
  <inkml:trace contextRef="#ctx0" brushRef="#br0" timeOffset="144421.2355">11107 14516 1721 0,'0'0'231'16,"0"0"-187"-16,0 0-32 15,105 6 105-15,-14-6 71 16,38-3-43-16,13-13-50 16,6-4-22-16,-11-5-31 15,-18 3-17-15,-13-3-16 16,-21 7-8-16,-20 2-1 15,-16 5-48-15,19-1-104 16,-7 0-120-16,-4 3-359 0</inkml:trace>
  <inkml:trace contextRef="#ctx0" brushRef="#br0" timeOffset="154017.5729">15661 13886 74 0,'87'19'52'0,"19"-2"-52"15,23-5 0-15,3-8 13 16,-10-4 23-16,-1-2-21 16,-5-15 5-16,-13-7-4 15,-18-2 10-15,-2-9-19 16,-27 6-7-16,-16 4-35 0</inkml:trace>
  <inkml:trace contextRef="#ctx0" brushRef="#br0" timeOffset="154846.3834">17436 13662 58 0,'0'0'69'0,"0"0"-57"15,60-86 41-15,-41 51-20 16,-3-1 12-16,-3-3 3 16,-3-2-20-16,-1 0-10 15,-5 0-18-15,-1-2-6 16,-3-14-49-16,0 10-106 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43:50.714"/>
    </inkml:context>
    <inkml:brush xml:id="br0">
      <inkml:brushProperty name="width" value="0.05292" units="cm"/>
      <inkml:brushProperty name="height" value="0.05292" units="cm"/>
      <inkml:brushProperty name="color" value="#FF0000"/>
    </inkml:brush>
  </inkml:definitions>
  <inkml:trace contextRef="#ctx0" brushRef="#br0">617 5293 740 0,'0'0'334'16,"0"0"-67"-16,0 0-17 15,0 0-19-15,0 0-38 16,0 0-49-16,-6 0-44 16,6 0-8-16,0 0-12 15,5 0-17-15,14 0 9 16,8 0 27-16,10 0-17 0,14 0 4 15,19 0 2-15,30 0-10 16,24 0-9-16,10-2-12 16,-9-1-8-16,-17 1-16 15,-25-1 2-15,-17 0 2 16,-17 0-11-16,-3 0 3 16,7-2 3-16,5-1-2 15,6-3-8-15,-3 1-11 16,-4 0 8-16,-4-1-2 15,-6 3-4-15,-6-1-4 16,-8 4-9-16,-6-2 1 16,-9 2 0-16,0 1 0 15,-8 0-1-15,-1 0 0 0,-6-1-1 16,0 3-5 0,-3 0-46-16,0 0-47 0,0 0-39 15,-10 0-94-15,-43 5-153 16,3 7-402-16,-8-2-397 0</inkml:trace>
  <inkml:trace contextRef="#ctx0" brushRef="#br0" timeOffset="698.1723">883 5511 466 0,'0'0'157'16,"0"0"30"-16,0 0 2 15,-88 0-5-15,64 0-51 16,9 0-23-16,0 0 27 16,6 0 0-16,3 0 1 0,3 0 9 15,0 0-12 1,3 0-22-16,0 0-18 16,0 0-22-16,0 0-13 0,0 0-9 15,0 2-12-15,15 1 10 16,15-2 58-16,10 2 14 15,8-3-23-15,10 0-5 16,19 0-11-16,17 0-1 16,14 0-18-16,-11-6-10 15,-18 1-6-15,-21 0-3 16,-19 4-10-16,7-2-2 16,9-1-17-16,2 0 6 15,-3-1 10-15,-1 2-1 16,-2-3-7-16,-5 2-7 15,2-3 2-15,-6 1 0 0,-2-2 3 16,-1 1-1-16,-5 0-1 16,-1 2-8-16,0 0 1 15,-5 1-5-15,-3 2 2 16,-5-1-7-16,-2 2 4 16,-6-1-5-16,1 1 8 15,-7 1-8-15,-1 0 1 16,-2 0-1-16,-3 0 1 15,0 0 4-15,0 0-6 16,0 0 0-16,0-2 0 16,0 2-6-16,0 0-5 15,1 0-41-15,4 0-151 16,2 11-135-16,-4-2-462 0</inkml:trace>
  <inkml:trace contextRef="#ctx0" brushRef="#br0" timeOffset="3897.693">5148 5060 469 0,'0'0'352'0,"0"0"-105"15,0 0-27-15,0 0-43 16,0 0-2-16,0 0-57 15,-8 0-38-15,8 0-17 16,0 1-13-16,7 2 13 16,8-1 38-16,12 2-5 15,4-1-18-15,5-1-26 16,7 2 0-16,-1-2-7 16,3 1-7-16,1-2-5 15,-1-1-6-15,2 2-1 16,1-1-2-16,-5-1 0 0,-1 2-2 15,-2-2-10-15,-2 0 3 16,-2 2 2-16,-2-2-2 16,3 0 4-16,0 0 6 15,2 0-4-15,-1 0-6 16,-1 0 3-16,3 0-6 16,0 0 1-16,1 0-1 15,-3 0 3-15,1 0-1 16,-3 0-4-16,-2 0-1 15,1-4 2-15,0-2-3 16,-2 2 3-16,1-6-2 0,1 1 6 16,-2-4 0-1,-5-1 1-15,3-1 7 0,-4-2-1 16,-3 0 1-16,-3-4-8 16,0 1 1-16,1 0 2 15,-2-3-5-15,-1 1-4 16,3-2 3-16,-2-2-3 15,-4 3 3-15,-1-3 9 16,-2-1-1-16,-2 0-4 16,-5-1-2-16,1 0-5 15,-4-2 3-15,-3-1-5 16,0-2 2-16,0 1-3 16,0-1 2-16,0 2-7 15,0-1 1-15,-1 0 4 0,-4 2 0 16,-2-1 1-16,1 0 1 15,0 0 2-15,-2 0-1 16,-3 1-1-16,-3-1-7 16,-1 2 8-16,-1-1-7 15,-5 0 4-15,3-1-5 16,-3 0 6-16,-1 1-5 16,-2 3-1-16,0-2 0 15,-3 5 0-15,-1 2 0 16,-2 2-1-16,-3 4 0 15,0-1-9-15,-2 3-1 16,-3 2 9-16,-1 2-5 16,-5 0 5-16,2 4-5 0,0 0-1 15,-1 6-7-15,-2 0-2 16,-4 0 2-16,1 0 4 16,-1 0-2-16,0 3 10 15,1 5-5-15,-3 1 5 16,-1 3-4-16,1-1-1 15,1 4-1-15,1 0 7 16,2 2-1-16,3 0 1 16,2 2-7-16,1 3-10 15,1-2 17-15,0 2-1 16,1 0 2-16,-1-1-1 16,3 0 0-16,1-2 1 15,3 1 0-15,5-1 0 0,2 1 0 16,4 3 0-16,1 0 1 15,2 4-1-15,-2 5 0 16,7-2 2 0,-2 6 5-16,4 1 2 0,0-1 5 15,0 3 1-15,3-1 0 16,2 0-2-16,2 1 2 16,1 0 3-16,4 0 3 15,0 2-6-15,0-2 0 16,7 0 3-16,4-2-3 15,2 0-5-15,5-2 2 16,3-4-3-16,-3-3-3 0,6 0 3 16,-5-7 3-1,2-3-3-15,-3-6 2 0,-2 0-4 16,-2-5-5-16,-4-2 4 16,-1-5 0-16,-3 0-5 15,-3 0-1-15,0 0-3 16,5 0-65-16,-1 0-47 15,0 0-120-15,1-3-340 16,-5 1-540-16</inkml:trace>
  <inkml:trace contextRef="#ctx0" brushRef="#br0" timeOffset="4049.3283">5381 5099 55 0,'0'0'1289'0,"0"0"-1124"16,0 0-19-16,0 0-89 16,0 0-57-16,0 0-304 0</inkml:trace>
  <inkml:trace contextRef="#ctx0" brushRef="#br0" timeOffset="4610.2229">4456 3867 517 0,'0'0'227'16,"0"0"67"-16,0 0-40 0,0 0-9 16,-44-76-35-1,35 61 8-15,0 1 6 0,0 2-28 16,3 5-14-16,3 5-34 16,0 2-102-16,0 0-29 15,3 0-10-15,0 6-7 16,0 18-28-16,0 12 11 15,3 12 16-15,6 9 1 16,1 3 25-16,-1-2 24 16,0-4-4-16,0-4-18 15,0-7-1-15,-1-4-14 16,-2-6-3-16,-3-5-9 0,-3-6-23 16,0-5-142-16,-6-8-75 15,-11-2-137-15,-2-7-278 0</inkml:trace>
  <inkml:trace contextRef="#ctx0" brushRef="#br0" timeOffset="4819.4274">4230 4193 895 0,'0'0'362'16,"0"0"45"-16,0 0-71 16,0 0-70-16,0 0-101 15,0 0-82-15,0 0-37 16,27-2 43-16,1 11-28 15,3 1-19-15,4 1-18 0,2 2-12 16,-3-1-11-16,0-1-1 16,-2-2-17-16,-4-3-146 15,-3-6-119-15,-8 0-330 16,-4 0-392-16</inkml:trace>
  <inkml:trace contextRef="#ctx0" brushRef="#br0" timeOffset="5007.6838">4527 4008 1235 0,'0'0'351'15,"0"0"51"-15,0 0-109 16,0 0-118-16,0 0-93 0,0 0-59 16,0 0 3-16,-30 99 4 15,24-46-16-15,-6 20-14 16,-31 36-76-16,4-17-459 15,-15-3-907-15</inkml:trace>
  <inkml:trace contextRef="#ctx0" brushRef="#br0" timeOffset="8361.719">3852 6676 1114 0,'0'0'400'16,"0"0"-114"-16,0 0 2 16,0 0-78-16,0 0-68 0,0 0-65 15,-10 31-4 1,10 0 90-16,0 5-22 0,7 4-28 15,2 1-30 1,-1-1-9-16,-1-4-16 0,1-3-25 16,-2-3-16-16,-3-4-11 15,-2-1-6-15,-1-3 2 16,0-1-2-16,0-3-41 16,-1-2-51-16,-5-4-98 15,-5-9-101-15,1-3-186 16,-1 0-244-16</inkml:trace>
  <inkml:trace contextRef="#ctx0" brushRef="#br0" timeOffset="8783.219">3842 6604 224 0,'0'0'1020'0,"0"0"-703"16,0 0-14-16,0 0-63 16,0 0-68-16,0 0-84 15,0 0 46-15,-36 52 62 16,23-26-36-16,-5 0-45 16,4-2-21-16,-2-2-16 15,1-7-30-15,3-2-19 0,5-9-13 16,4-2-7-16,0-2 5 15,1 0 5-15,1-14 4 16,1-6-10-16,0-9-4 16,0-2-1-16,9 0-8 15,7 3 2-15,2 7-1 16,4 5 8-16,2 8-4 16,3 6-5-16,1 2-1 15,4 9 0-15,-1 11 0 16,3 8 1-16,-2 6 0 15,-4 8 0-15,-1 1 0 16,-6 27-118-16,-5-12-207 16,-10-6-435-16</inkml:trace>
  <inkml:trace contextRef="#ctx0" brushRef="#br0" timeOffset="11238.2798">4172 3141 1478 0,'0'0'349'16,"0"0"-92"-16,0 0-94 15,0 0-64-15,0 0-34 16,0 0 49-16,0 0 44 16,61 101-27-16,-46-66-38 15,-5 1-38-15,-5-2-10 0,-5-3-10 16,0-4-3 0,-3-2-6-16,-14-6-10 0,1-4 8 15,-5-3-7-15,-3-5-1 16,-1-6-2-16,-2-1-8 15,-3-8 1-15,5-12-6 16,-2-3-1-16,7-7 0 16,4-1-6-16,7 2-7 15,9-1-4-15,0 2 11 16,22-2-4-16,14-3-4 16,25-4 2-16,24-7 12 15,23-6 0-15,8 4 1 16,-19 10-2-16,-24 10 7 15,-25 11-6-15,-9 3 12 16,2 1-11-16,0-3-1 0,-1 2-1 16,-13 2 1-16,-5 3 5 15,-7 0-5-15,-9 3 9 16,-3 1-1-16,0 3-7 16,-3-3 0-16,0 3-1 15,-19 0-19-15,-8 3-54 16,-6 3-837-16</inkml:trace>
  <inkml:trace contextRef="#ctx0" brushRef="#br0" timeOffset="16338.8345">10574 7051 1528 0,'0'0'562'16,"0"0"-229"-16,0 0-22 16,0 0-63-16,0 0-75 15,0 0-62-15,140-64-15 16,-29 24-21-16,10-3-11 15,-19 8-23-15,-29 12-20 16,-30 9-12-16,-7 4-8 16,-3 1 0-16,-5-1-1 15,-4 4-32-15,-15 2-73 16,-9 1-46-16,-19-1-77 16,-10 0-329-16,-8-1-405 0</inkml:trace>
  <inkml:trace contextRef="#ctx0" brushRef="#br0" timeOffset="16585.585">10891 6626 1607 0,'0'0'482'0,"0"0"-265"16,0 0-42-16,0 0 24 15,122-24-36-15,-64 24-66 16,5 2-31-16,0 12-16 15,-7 6-12-15,-12 5-22 16,-13 6-5-16,-16 3-5 0,-15 5 0 16,-10 7 3-1,-26 2-8-15,-15 7-1 0,-7 1-37 16,-23 17-100-16,17-15-187 16,14-15-391-16</inkml:trace>
  <inkml:trace contextRef="#ctx0" brushRef="#br0" timeOffset="19123.9343">14335 5661 1081 0,'0'0'481'16,"0"0"-201"-16,0 0-12 15,0 0-30-15,0 0-45 16,93-24-34-16,-41 14-29 15,9 0-21-15,5-1-12 16,2 1-33-16,1-1-26 16,-7 0-11-16,-2 2-11 15,-9 1-8-15,-5-1-1 0,-10 3-7 16,-11 2 0 0,-10 1 0-16,-9-1-42 0,-6 1-45 15,-2-2-114-15,-44-4-142 16,3 4-286-16,-6-3-398 0</inkml:trace>
  <inkml:trace contextRef="#ctx0" brushRef="#br0" timeOffset="19534.4786">14593 5424 825 0,'0'0'294'0,"0"0"-21"16,0 0-20-16,0 0-40 16,0 0-49-16,0 0-17 15,0 0-36-15,5-37-30 16,-5 37-31-16,0 0-20 16,0 0-17-16,0 5-11 15,0 7-1-15,0 5 7 16,0 7 7-16,-8 5 8 15,-7 1 19-15,0 4 21 16,-2-1-11-16,0-1 4 16,4-3-12-16,4-2-7 0,4-8-7 15,4-4-5-15,1-4 1 16,4 0 0-16,16-5 18 16,11 0 19-16,11-4-16 15,11-2-18-15,8 0-19 16,7-8-1-16,0-3-9 15,1 1 0-15,-5 3-82 16,-3 6-111-16,-15 1-139 16,-20 0-429-16</inkml:trace>
  <inkml:trace contextRef="#ctx0" brushRef="#br0" timeOffset="27333.8843">7941 4478 1543 0,'0'0'328'0,"0"0"-108"0,0 0-61 16,0 0-79-16,0 0-22 16,0 0-36-16,82-17-21 15,-36 12-1-15,-1 3-48 16,13 2-188-16,-15 0-280 16,-13 0-371-16</inkml:trace>
  <inkml:trace contextRef="#ctx0" brushRef="#br0" timeOffset="27530.1278">7960 4655 23 0,'0'0'1390'0,"0"0"-1055"0,0 0-67 16,0 0-78-16,0 0-28 15,0 0-34-15,0 0-45 16,100-24-48-16,-39 6-18 15,5 1-17-15,22-6-46 16,-20 5-217-16,-11 2-406 0</inkml:trace>
  <inkml:trace contextRef="#ctx0" brushRef="#br0" timeOffset="28076.7386">9019 4200 914 0,'0'0'338'16,"0"0"-36"-16,0 0-47 15,0 0 35-15,0 0-24 16,0 0-52-16,0 0-4 16,-28-8-35-16,52-11-71 15,10-11-21-15,14-6-26 16,10-6-5-16,6-6-5 16,6-2-1-16,0-3-13 15,2 5-6-15,-8-1-11 16,-9 12-8-16,-7 6-2 0,-14 7-5 15,-10 9-1 1,-8 5 1-16,-10 3-1 0,-3 6-6 16,-3 1-23-16,0 0-77 15,-3 0-45-15,-22 0-148 16,1 8-327-16,5-4-361 0</inkml:trace>
  <inkml:trace contextRef="#ctx0" brushRef="#br0" timeOffset="29351.7307">9980 3073 1270 0,'0'0'337'0,"0"0"12"16,0 0-67-16,0 0-101 15,0 0-92-15,0 0-67 16,0 0-11-16,-43 98 9 16,43-39 4-16,4 2-10 15,9-2-7-15,1-6 4 16,2-6-10-16,-4-10 1 16,-2-11-1-16,-2-12-1 15,-2-10-7-15,-3-4 7 16,2-8 1-16,-1-15 11 15,3-10-11-15,4-4-1 16,1-4 1-16,6 7-1 16,2 7-15-16,2 9 15 0,3 12-6 15,2 6-2-15,-5 0-1 16,0 10 2-16,-5 10 5 16,-8 3-4-16,-3 1 6 15,-6 4 2-15,-2-1-1 16,-17 0 6-16,-8-3 2 15,-6-5-8-15,0-3 0 16,2-7 5-16,3-3-4 16,7-6 7-16,9 0 2 15,6 0-2-15,6-11-9 16,0-2-4-16,13 0-11 16,14-3 15-16,8-1 1 15,2-1-1-15,6-1-7 16,-1-2-16-16,-5 0 1 0,-4-3 3 15,-6-2 8-15,-5 0 6 16,-10-1 5-16,-6 0 1 16,-6 3 0-16,0 3 7 15,-3 4 1-15,-9 6 13 16,3 4 18-16,2 4-3 16,-2 3-1-16,4 1-20 15,-1 16-14-15,3 7-2 16,3 5 6-16,0 5-5 0,12-4 5 15,14-2 3 1,8-9-2-16,9-9 5 0,2-7 2 16,1-3 4-16,-7-15-10 15,-3-15 6-15,-11-4-5 16,-13-9-8-16,-10-6 0 16,-2-4 5-16,-12-2-5 15,-8 6 5-15,2 8-5 16,4 13 9-16,3 14 46 15,8 11-6-15,1 3-50 16,2 24 0-16,0 11-1 16,16 12 1-16,6 4 1 15,5 4 0-15,2-6 1 16,1-3-2-16,-1-10-6 16,-7-10-84-16,-7-7-111 0,-4-11-139 15,-10-5-441-15</inkml:trace>
  <inkml:trace contextRef="#ctx0" brushRef="#br0" timeOffset="29503.1125">10472 2985 1026 0,'0'0'203'16,"0"0"-73"-16,0 0-92 15,0 0-19-15,128-27-19 16,-46 11-54-16,-13 3-183 15,-9-2-133-15</inkml:trace>
  <inkml:trace contextRef="#ctx0" brushRef="#br0" timeOffset="29811.721">10919 2767 160 0,'0'0'646'0,"0"0"-264"0,0 0-63 16,0 0-130-16,0 0-112 16,0 0 20-16,0 0 4 15,-1 92-3-15,1-59-17 16,0-1-26-16,-3-8-18 15,0-7-12-15,0-5-16 16,3-8-8-16,0-4 24 16,0-1 113-16,0-20 15 15,10-10-95-15,4-12-6 16,5-6 20-16,2-2 1 16,5 6-15-16,-3 11-10 15,3 13-25-15,-3 13-23 0,0 8-8 16,1 14-11-16,1 16 5 15,-1 8 9-15,1 6 5 16,-5 5 1-16,4-1 5 16,-4 0-6-16,10 7-82 15,-6-15-277-15,-1-12-1046 0</inkml:trace>
  <inkml:trace contextRef="#ctx0" brushRef="#br0" timeOffset="30201.3325">12089 2780 1423 0,'0'0'380'0,"0"0"9"16,0 0-161-16,0 0-56 15,0 0-73-15,0 0-37 16,0 0-31-16,-69 114 22 16,69-66 3-16,5-3-6 15,17-4-14-15,5-9-18 16,6-8 9-16,3-12-8 16,1-12 0-16,0 0-2 15,-1-19-5-15,-6-10-3 16,-11-6-3-16,-9-10-5 0,-10-6 7 15,0-4-8-15,-20-2-37 16,-6 7-5-16,1 13-12 16,5 18-9-16,7 19-17 15,10 8-83-15,19 54-134 16,16-6-279-16,7 2-339 0</inkml:trace>
  <inkml:trace contextRef="#ctx0" brushRef="#br0" timeOffset="30687.606">13148 3185 1694 0,'0'0'325'0,"0"0"30"15,0 0-169-15,0 0-65 16,15-87-36-16,4 44-38 15,8-27-20-15,3-30-16 16,-5-23-11-16,-6 7 8 16,-11 31-8-16,-5 37-11 15,-3 31-45-15,0 2 21 16,0 7 15-16,-5 2 4 16,-6 6-10-16,-4 5-11 15,-5 19 9-15,1 10 13 16,0 7 15-16,6 8 14 15,6-2 24-15,7-4 8 16,0-1-4-16,12-3-5 0,12-3-6 16,3 0-11-16,11-2-5 15,1-5-8-15,3 0-1 16,-3-3-4-16,-9-2-1 16,-9-1-1-16,-8-3 1 15,-12-1 0-15,-1-2 0 16,-11-3 6-16,-15 1 14 15,-12-5 6-15,-6-3-8 16,-5-2-10-16,6-5-8 16,5 0-1-16,11 0-80 15,24-15-149-15,3-1-351 0,8-1-764 16</inkml:trace>
  <inkml:trace contextRef="#ctx0" brushRef="#br0" timeOffset="30908.295">13883 2522 1748 0,'0'0'626'0,"0"0"-459"16,0 0-99-16,0 0-40 15,0 0-28-15,12 129 36 16,38-16 51-16,21 18-25 15,10 8 19-15,-7-10 13 16,-35-17-94-16,-23-26-48 16,-16-28-765-16</inkml:trace>
  <inkml:trace contextRef="#ctx0" brushRef="#br0" timeOffset="39732.962">6770 9369 985 0,'0'0'312'15,"0"0"-130"-15,0 0 13 16,0 0-11-16,0 0-21 16,0 0-37-16,-9 0-44 15,21 3 7-15,12 0 36 16,12-1-23-16,10-2 2 15,12 0-8-15,7 0-19 16,7 0-21-16,4-2-10 16,11 2-1-16,14 0-9 15,10 3-5-15,2 4-1 16,-13-2-6-16,-20-3 3 0,-20-2 0 16,-11 0 1-1,-2-2 4-15,11-6-4 0,9-4-4 16,9 0-1-1,-1 0 4-15,-1-4-5 0,-4 2 2 16,-3-2-3-16,1 1-11 16,-3-2-1-16,-1 0 8 15,-3 1 2-15,-1-1-2 16,-8 3-1-16,-3 1 1 16,-7 4-7-16,-5 1 4 15,-5 0-4-15,-6 2-1 16,-1 3 2-16,-6-2-2 15,0 2-3-15,-5 2 0 16,-2 0-5-16,-2 1 6 16,-4-2-6-16,-3 2-1 0,-1 0 2 15,-2-1-1-15,0 0 1 16,0-2 2-16,-3 3-4 16,-20-3-76-16,-50 3-113 15,6 0-313-15,-15 0-496 0</inkml:trace>
  <inkml:trace contextRef="#ctx0" brushRef="#br0" timeOffset="44334.0469">1621 9294 522 0,'0'0'193'16,"0"0"-21"-16,0 0 68 15,0 0-26-15,0 0-26 0,0 0-22 16,-37-8-17-16,34 7 0 16,1 1-4-16,1-2-24 15,1 2-24-15,0 0-17 16,0 0-12-16,0 0-1 16,0 0-3-16,0 0-2 15,0 0-9-15,3 0-7 16,13 0 23-16,5 0 4 15,6 0 2-15,10 0-11 16,5 0-3-16,6 0-13 16,5 0-4-16,7-2-5 15,1-5 3-15,0-3-8 16,-1 1 2-16,-2-2-5 16,-3 4-2-16,-1-3-7 0,-3 3 8 15,-2 0-7-15,-3 1-7 16,-1 3 5-1,-5 0-3-15,-4 1 2 16,-3 1 2-16,-1-1-4 0,-6 2-1 16,-2 0-2-16,-2 0 4 15,-1 0 2-15,-1 0-1 16,0 0 1-16,-3 0 1 16,2 0 2-16,-1 0-6 15,-6 0-1-15,3 0-2 16,-5 0 6-16,-2 0-9 15,-5 0 0-15,0-2-3 16,0 2 0-16,-3 0-2 16,0 0-1-16,0 0 0 15,0 0-4-15,0-1-2 0,-6 1-24 16,-51 0-158-16,2 1-277 16,-23 6-692-16</inkml:trace>
  <inkml:trace contextRef="#ctx0" brushRef="#br0" timeOffset="53661.532">8552 9101 35 0,'0'0'49'15,"0"0"13"-15,0 0 46 16,80-32-73-16,-64 23-35 16,-3 0 1-16,-1 0-1 15,-3-1 0-15,2-1 0 16,-3 0 0-16,0-4-1 16,-2 1 1-16,3-3 2 15,1 0 5-15,-2-5-6 16,1 0 5-16,-1-1 12 15,-3-2-16-15,3-2 5 0,-4-2-6 16,-1 1 5 0,-1-3 14-16,-2-2 26 0,0 2 0 15,0-5-4-15,0 2-4 16,-5 2 8-16,-4-2-20 16,3 5-2-16,-6 0-6 15,-1 0-5-15,-2 3-6 16,-2-1 3-16,-2-1-1 15,-2 1 1-15,-3 2-3 16,-4 1 3-16,-5 0-4 16,-5 4-5-16,-6 0 11 15,-5 4-2-15,-2 3 0 16,-7 0-9-16,-2 2 8 16,-1 2-2-16,-2 0-1 15,2 1 3-15,2-1 2 0,-1 1 1 16,3-2-1-16,2-1 1 15,2 0 27-15,0 2-23 16,-2-1-10-16,3 3-5 16,-2 3-1-16,3 3-1 15,2-1 0-15,0 2 0 16,4 0 0-16,-1 0-5 16,1 4-33-16,-1 8 29 15,1 2 9-15,-2 3-33 16,-3 1-7-16,0 3-24 15,-4 1-7-15,-1 2 56 16,4-1 9-16,-3 0 7 16,1 0 0-16,2-1-1 0,-1-2 1 15,1-1 0 1,6-1 1-16,4-3 11 0,3 1 47 16,7-3-17-16,4 3-18 15,5 0-5-15,4 2-10 16,0 2-8-16,3 1 6 15,0 4-5-15,3-2-1 16,-1 4 0-16,1 2 2 16,1 3-2-16,1 0 1 15,1 2 4-15,0 0-6 16,0 2 0-16,2 3 1 16,1 0 0-16,1 0 1 0,2 3 4 15,3 0-4 1,0-1 14-16,3-1 1 15,9 0 9-15,6-1 11 0,4 2 4 16,4-5 12-16,8 0-5 16,5-4 14-16,6-2 3 15,7-2-5-15,6-6-5 16,6-5-5-16,18-3 4 16,18-6-2-16,16-3 2 15,-11-4-3-15,-22-1-25 16,-26 0-7-16,-21 0-4 15,4 0-14-15,5 0 2 16,1 0 4-16,-4-1 6 16,-3-4 15-16,-5-1 3 15,2-3-1-15,-2 1-5 0,-5-3-7 16,-3 1-5-16,-2 2 0 16,-6 1-3-16,-6 2-3 15,-3 2-5-15,-3 0-1 16,-5 3 7-16,-1 0-7 15,0-2-1-15,0 2 0 16,0-6-112-16,0-2-188 16,0-1-421-16</inkml:trace>
  <inkml:trace contextRef="#ctx0" brushRef="#br0" timeOffset="54350.1661">9100 8666 325 0,'0'0'776'0,"0"0"-512"15,0 0-7-15,0 0-25 16,0 0 17-16,0 0-69 16,0 0-64-16,-12-6-24 15,27 6 49-15,3 0-7 16,7 0-34-16,3 0-22 15,4 0-23-15,1 0-10 16,-2-8-14-16,6 0-16 16,-6-1-7-16,-1-3-7 15,-6-1 0-15,-3 2-1 16,-3 0-32-16,-8 2-82 0,-5 1-110 16,-5-1-97-16,-14 3-379 15,-5 0-482-15</inkml:trace>
  <inkml:trace contextRef="#ctx0" brushRef="#br0" timeOffset="54687.9912">9149 8503 1234 0,'0'0'322'0,"0"0"-102"15,0 0 56-15,0 0-38 16,0 0-91-16,0 0-58 16,0 0-43-16,-34 0-19 0,19 23 22 15,-3 7 27-15,0 4 4 16,0 2-12-16,4-1-13 16,4-1-7-16,6-5-23 15,4-3 1-15,0-4-3 16,12-5-11-16,12-2 9 15,10-8 5-15,12-4-11 16,8-3-8-16,5-3 2 16,4-9-9-16,0-2-20 15,10 7-125-15,-15 4-188 0,-18 3-374 16</inkml:trace>
  <inkml:trace contextRef="#ctx0" brushRef="#br0" timeOffset="58082.8249">7504 10645 1302 0,'0'0'359'0,"0"0"-139"15,0 0 40-15,0 0-25 16,0 0-15-16,146-44-24 16,-28 35-51-16,9-1-37 15,-20 6-24-15,-31 1-21 16,-27 1-17-16,-7 1-16 0,4-3-13 15,2 1-5 1,3-3 0-16,-8 0-11 0,-10-1 5 16,-3 3-6-16,-11-2-6 15,-5 4-48-15,-9 2-68 16,-13 0-102-16,-15 2-155 16,-14 7-382-16</inkml:trace>
  <inkml:trace contextRef="#ctx0" brushRef="#br0" timeOffset="58327.8689">7730 10817 1706 0,'0'0'391'0,"0"0"-225"16,0 0 34-16,0 0 104 15,111-10-83-15,-29-7-103 16,-3 2-47-16,-6 0-20 15,-4-1-27-15,-16 4-17 16,7-2 2-16,4 0 0 16,-7 2-9-16,-7 1-27 15,-8 1-77-15,-4-1-90 16,-16 5-182-16,-10-1-380 0</inkml:trace>
  <inkml:trace contextRef="#ctx0" brushRef="#br0" timeOffset="60313.1386">638 10006 1388 0,'0'0'383'0,"0"0"-120"16,0 0 1-16,0 0-77 0,0 0-54 16,0 0-62-16,-58 71 7 15,55-19 19-15,3 5-20 16,0 3-21-16,0-4-23 15,6-5-18-15,4-7-5 16,-1-11-9-16,0-7 1 16,-3-12-1-16,0-8 5 15,-5-6 3-15,-1-3 4 16,0-20 4-16,-1-12-17 16,-12-13-7-16,-8-22-4 15,-5-22-1-15,-2-20 3 0,4 1 8 16,8 18-8-1,13 29 9-15,3 28-6 0,0 7 5 16,10 2-1-16,7 3-4 16,5 0 6-16,5 7 0 15,1 8-1-15,5 7 0 16,1 2-10-16,-1 3 11 16,-3 13-2-16,-5 7-7 15,-8 2 2-15,-7 3-1 16,-10 3 8-16,0 1 0 15,-16 0 1-15,-14-1 8 16,-6 1-8-16,-8-3-1 16,-1-1-51-16,-3-3-98 15,-6-1-49-15,14-7-142 0,6-7-510 0</inkml:trace>
  <inkml:trace contextRef="#ctx0" brushRef="#br0" timeOffset="61102.0421">1888 10600 1277 0,'0'0'506'15,"0"0"-217"-15,0 0 18 16,0 0-43-16,0 0-58 16,0 0-79-16,0 0-39 15,51-13-25-15,-8 4-18 16,28-7 3-16,19-4-1 15,16-3-28-15,-9-1-11 16,-15 5 25-16,-27 7-7 16,-10 3-20-16,7 1-5 15,2-3-1-15,-1 3 0 16,-11 2 0-16,-12 4-67 0,-13 2-112 16,-17 0-181-16,-3 10-228 15,-20-1-255-15</inkml:trace>
  <inkml:trace contextRef="#ctx0" brushRef="#br0" timeOffset="61371.1052">2003 10783 1674 0,'0'0'384'0,"0"0"-51"16,0 0-21-16,0 0-73 15,0 0-81-15,0 0-45 16,106-27-47-16,-44 6-10 16,4-4 4-16,1-1-19 0,8-6-14 15,1-2-21-15,-3-2-5 16,6 0 0-16,-4 4 10 16,-4 1-11-16,-5 7 0 15,-13 5-1-15,-23 19-65 16,-15 0-236-16,-15 7-809 0</inkml:trace>
  <inkml:trace contextRef="#ctx0" brushRef="#br0" timeOffset="69492.0072">10129 8768 1348 0,'0'0'292'0,"0"0"-54"0,0 0 9 16,0 0-42-16,0 0-58 16,0 0-52-16,43-28-52 15,-11 27-13-15,2 1-6 16,4 0-18-16,-3 0-6 16,-4 0 0-16,-7 0-73 15,-1 0-119-15,-10 0-319 16,-7 0-344-16</inkml:trace>
  <inkml:trace contextRef="#ctx0" brushRef="#br0" timeOffset="69683.3475">10089 8917 1145 0,'0'0'406'15,"0"0"-190"-15,0 0-46 16,0 0-2-16,0 0-20 15,0 0-47-15,138-23-51 16,-61-2-31-16,-3 2-19 16,-10-4-9-16,0-10-182 15,-9 1-336-15,-8-3-576 0</inkml:trace>
  <inkml:trace contextRef="#ctx0" brushRef="#br0" timeOffset="69893.682">10660 8497 1187 0,'0'0'131'16,"0"0"-2"-16,116 43 32 16,-62-15-30-16,-3 5-31 15,-7 5-45-15,-9 1-28 16,-16 4-21-16,-19 1-6 15,-49 13-110-15,-14-10-286 16,-19-10-868-16</inkml:trace>
  <inkml:trace contextRef="#ctx0" brushRef="#br0" timeOffset="71546.4094">11883 8395 656 0,'0'0'257'0,"0"0"-30"15,0 0 36-15,0 0-13 16,0 0-55-16,0 0-49 0,-85-37-7 16,63 54-34-1,-1 6-3-15,4 9-10 0,2 5-12 16,10 0-8-16,5 4-11 16,2-2-3-16,14-5-12 15,13-5-9-15,6-8-4 16,6-6-4-16,2-8-4 15,1-7 2-15,-3 0-12 16,-1-12 4-16,-6-9-7 16,-6-7-10-16,-6-5 4 15,-8-3 0-15,-9-3 1 16,-3-3-6-16,-9 2-1 0,-12-1 0 16,-6 7 0-1,-4 8-6-15,-5 10-6 0,2 9-4 16,-2 7-4-1,5 2-8-15,4 14-44 0,9 6-47 16,9 5-42-16,9 11-76 16,4-5-124-16,10-7-353 0</inkml:trace>
  <inkml:trace contextRef="#ctx0" brushRef="#br0" timeOffset="71770.0043">12368 8482 962 0,'0'0'1100'0,"0"0"-832"16,0 0 16-16,0 0-45 15,0 0-87-15,0 0-79 16,0 0-47-16,-76-4-26 15,76-4-5-15,0 3-225 16,13-9-487-16</inkml:trace>
  <inkml:trace contextRef="#ctx0" brushRef="#br0" timeOffset="73015.7704">12930 8075 367 0,'0'0'226'0,"0"0"12"16,0 0-1-16,0 0 17 15,0 0-6-15,0 0-19 16,0-69-14-16,-9 63-18 16,-1 5-36-16,-5 1-46 15,-6 0-29-15,0 16-9 16,-3 12 7-16,2 7 22 15,1 8-11-15,6 6-17 16,3 4-3-16,8 1-17 16,4-2-10-16,0-3-6 0,11-5-3 15,3-5-7-15,7-6-4 16,0-7-4-16,1-6 6 16,2-3-6-1,-2-3-5-15,-1-6-4 0,0-3 2 16,0-5-2-16,-3 0-2 15,1-2 5-15,0-12-4 16,-2-3-2-16,-2-3-2 16,-5-4 1-16,-4 0-2 15,-6 0-8-15,0 1 7 16,-3 4-7-16,-10 2 0 16,-6 5 0-16,-7 5 0 15,-5 4-1-15,-8 3-2 16,-8 10-17-16,-6 13-47 15,-45 28-114-15,14-6-315 0,-4-2-630 0</inkml:trace>
  <inkml:trace contextRef="#ctx0" brushRef="#br0" timeOffset="75703.7907">12147 8947 1303 0,'0'0'279'0,"0"0"-114"16,0 0 60-16,99-11 32 16,-3 3-64-16,33-3-33 15,11-3-23-15,-3 1-31 16,-16-5-19-16,-18-6-9 16,1-2-23-16,-4-8-21 15,-7-3 7-15,-16 4 4 16,-16 0-14-16,-16 4-2 15,0-3 7-15,3-7-2 16,4-10 5-16,10-19-8 16,-3-15 7-16,-13 4-8 15,-11 6-8-15,-15 11-2 0,-14 12-2 16,-6-7-6 0,0-7-6-16,-24 4-5 15,-16 2-1-15,-11 5-12 0,-22-4-10 16,-19 3-10-16,-23 7 1 15,-7 8 4-15,1 14-2 16,7 13-17-16,10 7 19 16,7 5 18-16,0 0-19 15,0 13 8-15,-4 2 11 16,1 5-24-16,1 4 23 16,4 3 10-16,4 2-1 15,1 5 1-15,1 2 7 16,2 5-7-16,14-3 0 15,12-3 0-15,16-2 0 0,3 1 0 16,-2 9 0-16,-8 19 0 16,2 22 7-16,13 15 19 15,13-7-2-15,18-21 6 16,6-21 3-16,5-14 8 16,13 6-6-16,10 4-1 15,8 6 2-15,8-8-1 16,4-2-5-16,3-6-12 15,4-7-8-15,-1-5 2 16,-3-6-10-16,-1-7 5 16,-1-4 1-16,-2-7-1 15,-3 0-7-15,-3-2-59 16,-8-10-145-16,-13 2-281 0,-20 2-793 16</inkml:trace>
  <inkml:trace contextRef="#ctx0" brushRef="#br0" timeOffset="86322.3109">12991 9557 523 0,'0'0'656'0,"0"0"-422"15,0 0-8-15,0 0 9 16,-89-3-23-16,67 25-51 16,2 9-20-16,2 6-9 15,6 8-9-15,5 1-20 16,7-1-9-16,0-1-37 15,7-4-3-15,10-7-23 16,3-6-11-16,6-7-7 0,0-11-4 16,4-6 2-16,0-3 2 15,1-17-12-15,-1-12 0 16,-4-7 8-16,-5-8-2 16,-8-7-7-16,-9-2 0 15,-4-2 1-15,-3 5 0 16,-13 5-1-16,-6 9 1 15,-2 11-1-15,-5 16 0 16,-2 9-9-16,0 0-18 16,2 20-24-16,9 5-52 15,11 5-78-15,16 6-58 16,17-7-154-16,6-7-376 0</inkml:trace>
  <inkml:trace contextRef="#ctx0" brushRef="#br0" timeOffset="86510.2127">13242 9641 1320 0,'0'0'358'15,"0"0"-78"-15,0 0-22 16,0 0-56-16,0 0-72 16,0 0-74-16,0 0-40 15,-9-22-16-15,9 22-6 16,0-1-98-16,19-5-145 15,-1 1-233-15,0-2-359 0</inkml:trace>
  <inkml:trace contextRef="#ctx0" brushRef="#br0" timeOffset="87051.2919">13510 9221 1490 0,'0'0'306'0,"0"0"-18"16,0 0-47-16,0 0-62 16,0 0-61-16,0 0-55 15,0 0 66-15,3 90-24 16,5-41-30-16,1 2-23 16,-3 0-13-16,-3-2-8 15,-2-9-7-15,1-4-3 0,-1-8-7 16,2-6-5-16,0-5-2 15,0-3-6-15,3-3 0 16,-2-3 1-16,4-2 4 16,1-2-6-16,6-4 0 15,0 0 2-15,7 0-1 16,5-10-1-16,3-7-11 16,-2-2-7-16,-3-6-7 15,-6-1 11-15,-8-3 1 16,-5-2 7-16,-4 0 6 15,-2-2 0-15,-2 4 0 16,-8 4-1-16,-5 3 1 16,7 8 1-16,1 8 15 0,1 4 16 15,3 2-1-15,3 14-17 16,0 19 1-16,0 14 42 16,9 13 13-16,4 5-10 15,7 1-23-15,-2-3-7 16,1-3-7-16,-5-5-16 15,-4-4-6-15,-7-4-1 16,-3-6-63-16,0-7-121 16,-12-8-157-16,-3-9-343 15,-1-12-853-15</inkml:trace>
  <inkml:trace contextRef="#ctx0" brushRef="#br0" timeOffset="87382.7863">13230 10222 1430 0,'0'0'376'16,"0"0"-199"-16,0 0 51 16,0 0 16-16,122-39-54 15,-35 15-63-15,20-8-55 0,-6 4-30 16,-21 6-23-16,-25 7-7 16,-19 3-12-16,0 0 0 15,-4 0-57-15,-3 2-126 16,-21 0-87-16,-8 4-328 15,0 3-545-15</inkml:trace>
  <inkml:trace contextRef="#ctx0" brushRef="#br0" timeOffset="87568.3627">13160 10378 1741 0,'0'0'253'0,"0"0"-69"0,79 11 61 15,7-16 19-15,34-26-106 16,11-8-87-16,-4-7-45 16,-29 9-26-16,-34 8-17 15,-6-11-180-15,-20 10-337 16,-10-3-1229-16</inkml:trace>
  <inkml:trace contextRef="#ctx0" brushRef="#br0" timeOffset="95795.8926">7268 13129 1041 0,'0'0'400'0,"0"0"-84"15,0 0-21-15,0 0-75 16,0 0-30-16,0 0-6 16,37-19-20-16,24 18-29 0,35-2-32 15,32-2-9-15,11-4-17 16,-8-1-32-16,-16 0-21 16,-33 3 1-16,-18 0-16 15,-19 2-8-15,-9 0 4 16,-3 3-5-16,-2-3-13 15,-6 4-61-15,-13 1-74 16,-12 0-102-16,-18 0-66 16,-16 3-270-16,-9 7-328 0</inkml:trace>
  <inkml:trace contextRef="#ctx0" brushRef="#br0" timeOffset="96024.0299">7325 13383 1549 0,'0'0'296'0,"0"0"-59"16,0 0-10-16,0 0 22 15,0 0 12-15,149-20-104 16,-43 1-66-16,-5 1-29 16,-17 3-25-16,-26 4-10 15,-18 5-6-15,6-1-21 16,4 0-5-16,0-2 5 15,-8 4-42-15,0-4-125 16,-14 3-204-16,-7-2-450 0</inkml:trace>
  <inkml:trace contextRef="#ctx0" brushRef="#br0" timeOffset="98940.4858">13640 12925 620 0,'0'0'616'16,"0"0"-451"-16,0 0-8 0,0 0 2 15,0 0 54-15,0 0 14 16,112 0-71-16,-63 0-42 16,4 0-3-16,5 0 14 15,1 0-13-15,1 0-28 16,3 0-20-16,-4-3-6 15,-1-9-4-15,-2-4-6 16,-1-2-5-16,-2-4-1 16,-2-5-6-16,0-6-3 15,-1-6-7-15,-3-4-2 16,-3-3 0-16,-3-3-2 16,-4-2-4-16,-2 0-5 15,-6 3 8-15,-3 0-7 0,-6 2 1 16,-4 2 3-16,-8 0 3 15,-6 0-6-15,-2 0-2 16,-4 1-7-16,-12 1-6 16,-3 1 1-16,-5 1 0 15,-1 5-1-15,-4 3 0 16,0 3 7-16,-4 3-7 16,-2 4 0-16,-5 2 0 15,0 2 2-15,-6 2-1 16,-2 1-1-16,-6 2-1 15,-4 2 1-15,-1 4-1 16,-3 0 1-16,0 4-6 16,1 1 6-16,-2 2-1 15,2 0 1-15,1 0 0 16,2 3 1-16,3 4-1 0,5 2 1 16,3 1 0-16,5 0-1 15,2 4 0-15,4-1 0 16,3 6 0-16,2-2 0 15,3 4 0-15,1 3 0 16,0 4 0-16,6 3 1 16,-3 5-1-16,3 2 0 15,2 1 1-15,-4 5 0 16,3 2 9-16,1-2-4 16,0 4-5-16,3-2 0 15,4-2-1-15,1 1-1 16,7-1 1-16,1-2 0 0,3 1 9 15,4 0 6-15,11 0-3 16,9 2 3-16,6-4 2 16,6 2 2-16,3-4 4 15,5-5-14-15,1-4 10 16,3-5-2-16,-3-3-5 16,-2-5-2-16,-4-3 8 15,-5-5-4-15,-7-3 1 16,-5-3-9-16,-2-3-5 15,-3 0 6-15,1 0-5 16,-1-12 4-16,-1 1-6 16,-2-2-22-16,-7 3-92 15,-7 2-112-15,-9 4-133 0,-13 2-499 16</inkml:trace>
  <inkml:trace contextRef="#ctx0" brushRef="#br0" timeOffset="106726.1567">21022 8084 886 0,'0'0'360'0,"0"0"4"16,0 0-18-16,0 0-59 15,0 0-47-15,0 0-48 16,3 0-67-16,13-3-50 15,13-4 21-15,10-4-13 16,4-2-35-16,2 0-18 16,-4 2-16-16,-2 0-13 0,-5-1 1 15,-5 4-2-15,-9 2-32 16,-6 0-97-16,-8 4-122 16,-6 2-46-16,-11 0-244 15,-8 0-509-15</inkml:trace>
  <inkml:trace contextRef="#ctx0" brushRef="#br0" timeOffset="106938.5354">20965 8285 1431 0,'0'0'359'0,"0"0"-120"15,0 0-49-15,0 0-2 16,0 0-14-16,99-36-65 15,-50 18-49-15,-1-2-36 16,1-1-14-16,-4-1-10 16,-6 0-34-16,1-6-141 15,-14 5-173-15,-7 3-386 0</inkml:trace>
  <inkml:trace contextRef="#ctx0" brushRef="#br0" timeOffset="107319.7851">21228 7817 1405 0,'0'0'352'16,"0"0"1"-16,0 0-155 15,0 0-32-15,0 0 11 16,0 0-24-16,82-7-41 15,-45 10-29-15,6 8-10 16,1 1-19-16,0 2-8 16,1 0-7-16,-1-1 8 15,-4 0-14-15,-6 0-6 16,-9 1-10-16,-7 1-6 16,-8 3 2-16,-10 4-5 15,0 6 2-15,-10 4-4 16,-11 4 3-16,-7 6-7 0,-7-1-1 15,-1 1 5 1,-3-2-6-16,0-3 0 0,1-6-10 16,3-4-50-16,2-4-50 15,-4-5-110-15,7-4-292 16,5-9-705-16</inkml:trace>
  <inkml:trace contextRef="#ctx0" brushRef="#br0" timeOffset="111987.453">25997 6358 707 0,'0'0'267'0,"0"0"2"0,0 0-66 16,0 0 10 0,0 0-25-16,0 0-49 0,-3 0-39 15,4 0-34-15,17 0-29 16,9 0 86-16,7-5-45 15,6-1-26-15,3-3-12 16,-1-1-16-16,-4 1-11 16,-1-1-2-16,-9 0-2 15,-4 0-9-15,-6 3 1 16,-8 2 1-16,-3 0 11 16,-7 2-1-16,0 0-6 15,0-2-5-15,-11 3-1 16,-7 0 0-16,-3 0 10 15,-4 2-10-15,-7 0 0 16,0 3 0-16,-4 5 0 0,0 1 0 16,5 1 1-16,1-2 0 15,6-1 0-15,3 0 0 16,6-3 0-16,6-1 5 16,6-1-5-16,2-2 11 15,1 0-7-15,0 0-5 16,4 0 0-16,14 0 0 15,6 0 19-15,7-7-2 16,5-2 4-16,3 1-3 16,-2-1 1-16,-1 1-7 15,-2 1-3-15,-7 0-9 16,-4 4 1-16,-7 0-1 16,-7 2 1-16,-5 1-1 0,-2 0 9 15,-2 0-9 1,0 0 1-16,0 0 7 0,0 0 1 15,-12 0 14-15,-6 0-15 16,-3 0-8-16,-6 1 1 16,-1 5-1-16,-2 1 0 15,0 0 1-15,0 1-1 16,4 0 0-16,0-3 1 16,6-1-1-16,6 0 2 15,3-1-1-15,6-3 0 16,3 0 1-16,2 0-2 15,0 0 0-15,0 0-7 16,3 0-6-16,12 0 11 16,7 0 2-16,5 0 7 0,4 0-7 15,4-7 1-15,-2 2 8 16,-2-2-8-16,-3 1 6 16,-4 2-6-16,-7-2 0 15,-7 3-1-15,-3 2 2 16,-5-1 4-16,-2 2 7 15,0 0 14-15,-10-3-13 16,-7 3-8-16,-7 0-5 16,-7 0 4-16,-3 0-5 15,-5 9 0-15,-3 2 0 16,3 2 0-16,5-2 0 16,6 1 1-16,7-4-1 15,9-1 0-15,4-5 0 0,7 0-1 16,1-2-6-16,0 0-4 15,4 0-2-15,13 0 13 16,4 0 1-16,5 0 5 16,3 0-5-16,0 0 10 15,1 0 1-15,-1-7-6 16,-1 2 0-16,-5-1-6 16,-1 2-1-16,-1 1-40 15,0 3-117-15,-2 0-184 16,-7 1-476-16</inkml:trace>
  <inkml:trace contextRef="#ctx0" brushRef="#br0" timeOffset="113146.5964">24052 9542 1247 0,'0'0'354'16,"0"0"-103"-16,0 0 5 15,0 0 13-15,0 0-21 0,0 0-95 16,0 0-40 0,-5 90-23-16,6-33-16 0,4 3-17 15,2-3-25-15,-1-2-10 16,0-8-13-16,0-5-3 16,0-10-6-16,1-5-8 15,-2-10-52-15,-3-9-76 16,-2-8-59-16,0-3-16 15,-14-47-132-15,-4 3-223 16,-3-2-326-16</inkml:trace>
  <inkml:trace contextRef="#ctx0" brushRef="#br0" timeOffset="113462.5119">23981 9525 1245 0,'0'0'330'0,"0"0"-150"0,0 0-14 16,0 0 52-16,0 0-60 16,-33 85-76-16,26-63-29 15,-2-3-19-15,3-2-10 16,0-9-11-16,2-4-2 16,-1-4 5-16,0-4 7 15,0-18-12-15,0-8 46 16,5-7-36-16,0-4-20 15,0 3 14-15,18 4 0 0,3 8 3 16,9 11 0 0,5 10-11-16,6 5-7 0,2 11-1 15,3 12 0-15,1 9-44 16,13 13-80-16,-11-8-201 16,-12-6-484-16</inkml:trace>
  <inkml:trace contextRef="#ctx0" brushRef="#br0" timeOffset="119040.8902">25959 6374 314 0,'0'0'132'0,"0"0"-3"0,0 0-21 16,0 0-10-16,0 0-7 15,0 0-17-15,-24-10-9 16,23 9 3-16,1-1 6 15,0 2 7-15,0 0-13 16,0 0 6-16,0 0-5 16,0 0 10-16,0 0-5 15,0 0-11-15,0 0-18 16,8 0-12-16,8-1 46 0,4 1 12 16,7-3-18-1,5-1 6-15,-1-1-7 0,0 0-2 16,-1-2-11-1,-2 1-21-15,-5 0-8 0,-1 1-5 16,-4-1-12 0,-3 0-2-16,-2 1-5 0,-5 2 0 15,-4 0-5-15,-2 3 5 16,-2 0 9-16,0 0-14 16,0 0 5-16,-11 0 13 15,-6 0-17-15,-9 8-2 16,-3 4 0-16,-7 0 0 15,-5 3 0-15,-2-3 1 16,1 0-1-16,2 0 1 16,5-4 0-16,7-1 8 15,7-4-8-15,9-1 5 16,5-2-5-16,4 0-1 0,3 0 1 16,0 0-1-16,0 0 0 15,3 0-1-15,12 0 0 16,7-2 1-16,5-4 15 15,10-1 3-15,2-3 4 16,2-1-2-16,0-2 3 16,-3-1 1-16,-3 2-6 15,-2-1-1-15,-3 2 0 16,-6 2-3-16,-5 0-4 16,-7 4-4-16,-4 0 0 0,-5 4-5 15,-2-1 5 1,-1 2 0-16,0 0-4 15,0 0-2-15,0 0-1 0,-1 0-11 16,-20 13-85 0,0 2-185-16,-6 4-332 0</inkml:trace>
  <inkml:trace contextRef="#ctx0" brushRef="#br0" timeOffset="124781.4998">25335 6495 502 0,'0'0'163'0,"0"0"-20"15,0 0 28-15,0 0 18 0,0 0-19 16,0 0-59-16,-7 0-42 16,7 0-30-16,10 8 73 15,6 2 21-15,6 2-12 16,5-1-16-16,6 0 1 16,7-2-10-16,6-4-11 15,3-2-10-15,7-3-17 16,-1 0-15-16,0 0-4 15,0-8 1-15,-4-2-6 16,-2-4 0-16,-4 2-7 16,-7 0 4-16,-5-1-11 15,-4 2-2-15,-7-2 3 16,-1 1-2-16,-2-2 6 0,-2-3-1 16,-1 0 0-16,-1-3 0 15,1-1-2-15,-2-1 2 16,-2 0-3-16,-2-2-3 15,-2-1 2-15,-1-3-5 16,-6-5-3-16,-1-2 1 16,0-5 1-16,-13-2-2 15,-6-2-1-15,-8 1 0 16,-6 2-11-16,-5 4 1 16,-1 3 5-16,0 6 0 15,-1 6 5-15,4 4 1 16,0 4-5-16,2 2 2 15,-1 5-9-15,1-1 1 16,-5 3 0-16,-1 3 6 16,-3 2-7-16,-5 0 0 0,-1 0 0 15,2 7 1-15,-2 3 0 16,3 2 0-16,0 0-1 16,4 2 1-16,3 0-1 15,2 0 1-15,6 0-1 16,3 2 0-16,5-1 0 15,2 1 0-15,2 2-1 16,2 3 1-16,-1 7 0 16,3 2 0-16,-1 7 0 15,6 5 0-15,2 3-1 16,5 2 0-16,3-1 0 16,0-1 1-16,12-4 1 0,5-2-1 15,3 0 1-15,6-3-1 16,-1-4 1-16,5-6 6 15,0-3-6-15,2-4 8 16,3-5-8-16,-1-5 0 16,-1-4 1-16,0-4-1 15,0-1 10-15,-3 0-5 16,-4-1-5-16,1-9 8 16,-3-1-8-16,-3-2 0 15,-5 2 0-15,-1-2 0 16,-4 1-1-16,-4-2 0 15,-2 2-17-15,-4 4-72 16,-1 8-92-16,-3 0-112 16,-10 5-452-16</inkml:trace>
  <inkml:trace contextRef="#ctx0" brushRef="#br0" timeOffset="132750.9723">29910 8833 1028 0,'0'0'275'0,"0"0"-87"0,0 0-12 16,0 0 22-16,0 0-5 15,0 0-18-15,65-34-46 16,-21 29-25-16,13 2-18 16,18 1-4-16,17 2-18 15,-5 0-15-15,-10 0-19 0,-14 0-18 16,-18 0-12-16,2-1 0 16,0-5-17-16,-8-4-62 15,-10-2-62-15,-10-12-85 16,-5 3-141-16,-11-1-341 0</inkml:trace>
  <inkml:trace contextRef="#ctx0" brushRef="#br0" timeOffset="133034.3016">30459 8501 1534 0,'0'0'291'0,"0"0"-202"15,0 0 37-15,0 0 76 16,108 0-58-16,-66 0-49 0,5 7-11 16,-2 3-21-16,0 3-17 15,-8 1-21-15,-10 2-8 16,-12 4-10-16,-13 3 2 16,-2 8 0-16,-26 2-1 15,-13 2-8-15,-6 1 6 16,1-3-5-16,3-6-1 15,13-5-49-15,13-10-83 16,19-12-113-16,20 0-333 16,10-8-406-16</inkml:trace>
  <inkml:trace contextRef="#ctx0" brushRef="#br0" timeOffset="133950.2877">31533 8581 1719 0,'0'0'323'15,"0"0"-211"-15,0 0 8 16,0 0 17-16,0 0 0 15,0 0-22-15,0 0-32 16,100 15-34-16,-61-12-29 16,1-3-10-16,-3 0 1 0,-2 0-10 15,-5 0 4-15,-7-1-4 16,-7-4-1-16,-6 4 1 16,-9 1 0-16,-1 0 5 15,-7 0 0-15,-17 14-6 16,-13 6 0-16,-7 8 1 15,-5 8 0-15,1 3 0 16,4 3 5-16,5 2-5 16,6-2 0-16,8 1 0 15,8-4 14-15,7-5 16 16,10-4-6-16,0-8-1 16,19-5 11-16,13-6-4 15,10-6 3-15,8-5-8 0,7-2-10 16,1-15-8-16,-2-3-8 15,0-5 1-15,-2 3-1 16,-7-3 0-16,-5 6-21 16,-4 1-37-16,-7 2-39 15,-6 6-79-15,-12 3-94 16,-7 4-291-16,-6 3-438 0</inkml:trace>
  <inkml:trace contextRef="#ctx0" brushRef="#br0" timeOffset="145640.3553">10457 13133 967 0,'0'0'277'0,"0"0"-4"15,0 0-5-15,0 0-18 16,0 0-27-16,0 0-63 16,-9 0-40-16,11 1-19 15,15 3 1-15,15 3 68 16,26-1-25-16,27 2-36 15,21-2-20-15,7-2-22 16,-19-2-12-16,-25-2-14 16,-22 0-11-16,-5 0-12 0,6 0-9 15,0-3-3-15,4-3-5 16,-7-2-1-16,-8 1 0 16,-10-2-1-16,-8 3-52 15,-7-1-35-15,-10 0-50 16,-2 5-94-16,-33 2-124 15,-7 0-271-15,-5 0-260 0</inkml:trace>
  <inkml:trace contextRef="#ctx0" brushRef="#br0" timeOffset="145887.3877">10561 13352 1283 0,'0'0'244'0,"0"0"-46"0,0 0 13 16,0 0 64-16,0 0-44 15,124 12-52-15,-64-12-61 16,4 0-19-16,3 0-40 16,2-4-29-16,-5-3-18 15,-2-2-10-15,3 1-2 16,0-4-6-16,46-15-132 15,-19 3-158-15,-4-8-476 0</inkml:trace>
  <inkml:trace contextRef="#ctx0" brushRef="#br0" timeOffset="148560.3912">7942 13029 637 0,'0'0'152'0,"0"0"7"16,0 0 84-16,0 0-45 16,0 0-41-16,0 0-33 0,0 0 1 15,51-3 25 1,-11-1-24-16,8-4-22 0,9-2-23 16,5-2-10-16,4-4-22 15,0 3-23-15,-4-2-18 16,-5 3-8-16,-8 3-4 15,-13 0 3-15,-8 5-54 16,-10 1-51-16,-10 2-60 16,-8 1-44-16,-21 1-30 15,-9 10-283-15,-7 0-33 0</inkml:trace>
  <inkml:trace contextRef="#ctx0" brushRef="#br0" timeOffset="148777.2474">7816 13234 798 0,'0'0'143'16,"0"0"-53"-16,0 0 143 15,0 0 23-15,0 0-34 16,98 2-51-16,-50-9-41 16,10-7-5-16,8-5-21 15,5-1-39-15,13-6-31 16,-7 4-22-16,-1-2-4 15,-1 9-8-15,-2 2-125 16,-10 5-197-16,-20 3-577 0</inkml:trace>
  <inkml:trace contextRef="#ctx0" brushRef="#br0" timeOffset="150488.3654">12226 15552 1283 0,'0'0'655'16,"0"0"-491"-16,0 0-40 0,0 0-35 15,0 0 27-15,0 0 26 16,108-13-40-16,-50 13-34 16,6 0-31-16,4-2-19 15,-4-1-7-15,-7-1-10 16,-7-2-1-16,-13 0-15 16,-10 0-75-16,-10-2-63 15,-15 1-107-15,-2-3-300 16,-5 4-418-16</inkml:trace>
  <inkml:trace contextRef="#ctx0" brushRef="#br0" timeOffset="150669.33">12205 15749 1618 0,'0'0'266'15,"0"0"-162"-15,81 2-43 16,-22-2 59-16,24-19 10 15,21-11-61-15,15-10-46 16,-11-2-23-16,-9-8-52 16,-36 10-252-16,-30 7-807 0</inkml:trace>
  <inkml:trace contextRef="#ctx0" brushRef="#br0" timeOffset="151379.847">7619 15519 1367 0,'0'0'290'15,"0"0"-122"-15,0 0 52 16,0 0-27-16,0 0-42 0,0 0-1 16,0 0-46-1,49 4-25-15,-9-12-31 0,7-3-26 16,3-1-12-16,2 0-5 16,-2-1-5-16,-1 1 0 15,-7 1-54-15,-5 3-77 16,-8 1-122-16,-12 3-266 15,-9 1-308-15</inkml:trace>
  <inkml:trace contextRef="#ctx0" brushRef="#br0" timeOffset="151571.4503">7525 15821 1472 0,'0'0'297'0,"0"0"-204"0,0 0 7 15,0 0 82-15,149-58-12 16,-27-1-59-16,8-8-49 16,-17 7-37-16,-38 19-25 15,-17 13-25-15,-25 12-200 16,-8 2-528-16</inkml:trace>
  <inkml:trace contextRef="#ctx0" brushRef="#br0" timeOffset="159656.066">24717 11497 316 0,'0'0'383'16,"0"0"-105"-16,0 0 8 16,20-75 73-16,-13 54-33 15,-1 3-24-15,-3 3-58 16,1 5 1-16,-4 4-40 15,1 4-42-15,-1 2-63 16,2 8-53-16,2 30-26 16,4 31 19-16,1 28 23 15,1 1-17-15,-4-16-4 16,0-27-9-16,-1-13-13 16,1 5-13-16,2 6-5 15,0 4-1-15,0-5-1 0,-4-3-38 16,-2-8-76-16,-2-6-62 15,0-7-138-15,-38-3-59 16,4-10-265-16,-8-9-220 0</inkml:trace>
  <inkml:trace contextRef="#ctx0" brushRef="#br0" timeOffset="159933.0011">23732 12293 101 0,'0'0'1483'0,"0"0"-1241"16,0 0 23-16,172 27 22 16,40-27 0-16,61-17-52 15,31-17-61-15,-1-5-41 0,-36 0-28 16,-17 3-32 0,-13-1-13-16,-19 2-7 0,-23 0-23 15,-27-1-15-15,-43 8-15 16,-42 8 14-16,-34 6-7 15,-22 6-6-15,-10 1-1 16,-8 2-7-16,-9 3-58 16,-48 2-91-16,-85 19-185 15,5 6-202-15,-14 1-312 0</inkml:trace>
  <inkml:trace contextRef="#ctx0" brushRef="#br0" timeOffset="160391.1999">23854 12799 1362 0,'0'0'529'16,"0"0"-188"-16,0 0-36 15,0 0-14-15,0 0-67 16,0 0-100-16,0 0-64 16,14-5 3-16,-9 41 16 15,0 9-8-15,1 2-26 16,0 4-18-16,-1-1-17 16,1-1-2-16,1-3-8 15,-2-5 0-15,1-7-41 16,-3-5-78-16,-2-7-111 0,-1-12-144 15,0-10-296-15,0 0-472 0</inkml:trace>
  <inkml:trace contextRef="#ctx0" brushRef="#br0" timeOffset="160650.5302">24363 12739 717 0,'0'0'1416'15,"0"0"-1071"-15,0 0 0 16,0 0-128-16,0 0-57 16,0 0-7-16,0 0-27 15,24 111-29-15,-12-64-13 16,-2 3-18-16,1 0-28 0,-1-1-20 16,-1-2-8-16,-1-6-4 15,-1-8-6-15,-4-7-33 16,-2-7-99-16,-1-5-76 15,-10-14-93-15,-8 0-250 16,-6-5-309-16</inkml:trace>
  <inkml:trace contextRef="#ctx0" brushRef="#br0" timeOffset="160836.2961">24127 13061 1753 0,'0'0'479'0,"0"0"-234"16,152-37-16-16,-37 16-13 0,9 2-81 16,-18 6-87-16,-28 6-32 15,-29 2-16-15,-4 4-80 16,20-3-200-16,-8 1-295 16,-9-1-857-16</inkml:trace>
  <inkml:trace contextRef="#ctx0" brushRef="#br0" timeOffset="161354.8045">25219 12916 1751 0,'0'0'472'15,"0"0"-301"-15,0 0 25 0,0 0 36 16,0 0-70-16,0 0-101 15,0 0-30-15,80 37-17 16,-67-37-7-16,-3 0 1 16,-2 0-1-16,2-8-1 15,-4-6 0-15,-1-4-5 16,-4-4 0-16,-1 3 1 16,0 1-1-16,-9 1 5 15,-6 5 3-15,-1 5 16 16,-5 7 22-16,-3 0 8 0,1 3 14 15,-3 15 10 1,-1 7 2-16,2 9 12 16,1 7-7-16,6 4-4 15,1 5-4-15,11 0-18 0,6-1 0 16,2 0 6-16,20-5 5 16,11-4-71-16,10-9 0 15,10-11 0-15,6-11 0 16,2-9 0-16,1 0 0 15,-6-15 0-15,-6-8 0 16,-6 1 0-16,-9-3 0 16,-9 5 0-16,-6 1 0 15,-8 5 0-15,-8 5 0 16,-4 2 0-16,0 6 0 16,-16 1-179-16,-41 1-196 15,3 9-316-15,-2-1-811 0</inkml:trace>
  <inkml:trace contextRef="#ctx0" brushRef="#br0" timeOffset="163223.2824">25354 12570 87 0,'0'0'1324'0,"0"0"-978"16,0 0-15-16,0 0-95 15,0 0 12-15,0 0 40 16,44 14-64-16,-13-14-56 15,4 0-38-15,2-8-23 16,2-2-29-16,1-3-33 16,-4 2-29-16,-3 1-8 15,-6 3-8-15,-9 3-17 16,-5 1-88-16,-10 3-76 16,-3 0-144-16,-5 0-244 15,-8 7-371-15</inkml:trace>
  <inkml:trace contextRef="#ctx0" brushRef="#br0" timeOffset="163777.3971">25831 12439 1940 0,'0'0'472'0,"0"0"-149"16,0 0-123-16,0 0-48 15,0 0-69-15,0 0 7 16,3 73-17-16,6-42-13 16,1 2-14-16,-1-4-16 15,3-2-22-15,0-5-1 0,0-8-7 16,3-3 0-16,-2-8-47 16,3-3-26-16,0-8-23 15,0-12-40-15,-1-7-17 16,-2-2 1-16,-2 1 50 15,-4 1 64-15,-1 5 30 16,0 7 8-16,-5 6 31 16,-1 4 54-16,0 4 27 15,0 1-13-15,0 0-30 16,0 9-26-16,0 7 22 16,0 5-2-16,0 6-17 15,0 0 3-15,0-1 2 16,5-1-7-16,7-4-11 15,4-4-3-15,3-4-5 16,0-5 1-16,1-5-7 16,0-3-5-16,1-2-7 0,-2-12 5 15,-1-6-4-15,-2-8-7 16,-3-4 1-16,-6-3-1 16,-1-3 1-16,-6-2-2 15,0 3-32-15,-4 4-13 16,-10 8-24-16,-4 8-16 15,-3 9-51-15,-10 8-141 16,2 0-207-16,7 8-513 0</inkml:trace>
  <inkml:trace contextRef="#ctx0" brushRef="#br0" timeOffset="164716.4354">26541 12018 1433 0,'0'0'538'0,"0"0"-179"16,0 0-49-16,0 0-63 15,0 0-86-15,0 0-80 16,0 0 30-16,12 86-13 15,-2-44-15-15,2-1-26 0,3 0-18 16,-1-4-23-16,-3-6-7 16,-2-5-8-16,-1-6-1 15,-2-4-49-15,-5-6-70 16,-1-6-68-16,-1-4-136 16,-13-9-158-16,-2-8-514 0</inkml:trace>
  <inkml:trace contextRef="#ctx0" brushRef="#br0" timeOffset="164882.6765">26286 12180 1298 0,'0'0'605'0,"0"0"-425"0,0 0-9 16,0 0-76-16,121-58-34 15,-32 32-39-15,20 1-22 16,1 2-46-16,-29 12-301 15,-30 3-663-15</inkml:trace>
  <inkml:trace contextRef="#ctx0" brushRef="#br0" timeOffset="165407.1293">26808 12189 1664 0,'0'0'396'15,"0"0"-170"-15,0 0 35 16,0 0-20-16,112 65-75 16,-77-37-40-16,-5 5-36 15,-11 0-36-15,-11 4-3 16,-8 3 0-16,-3-3-2 16,-18 2-19-16,-2-5-15 15,-3-5-5-15,5-9-8 16,2-8 7-16,5-12-8 15,4 0 10-15,9-13-6 16,1-11-5-16,3-7-6 16,17-3-1-16,9-2-11 15,2-1 0-15,2 1 0 0,-2 1 3 16,-1 2 3 0,-5 1-2-16,-2 1 2 0,-5 1 6 15,-4 4 5-15,-5 8 1 16,-4 6 0-16,-3 6 15 15,-2 6 18-15,0 0-9 16,-5 14-3-16,-9 14 12 16,-2 11 25-16,1 6 11 15,3 2 2-15,5-2-8 16,7-3 15-16,0-6-9 16,4-5-21-16,16-6-11 15,3-9-14-15,7-6-11 16,3-8-5-16,4-2-7 15,2-7-27-15,4-16-126 16,25-34-148-16,-9 4-345 0,-5-7-1228 16</inkml:trace>
  <inkml:trace contextRef="#ctx0" brushRef="#br0" timeOffset="166360.2767">28747 11275 1294 0,'0'0'369'15,"0"0"-84"-15,0 0 68 16,0 0-50-16,0 0-63 16,0 0-95-16,0 0-20 15,-27 43-21-15,46-17-23 16,14 6-14-16,11-1-1 16,9-2-12-16,8 0-15 15,1-4-11-15,-4-4-13 16,-6-3-4-16,-10-7-11 15,-8-1 0-15,-10-5 9 16,-11-2-8-16,-4-1 0 0,-6-2 0 16,-3 0 0-16,0 2 11 15,0 4 3-15,-16 6 0 16,-15 9 32-16,-14 8 19 16,-14 5 0-16,-6 1-3 15,-7 1-3-15,4 0 1 16,4-5-1-16,7-2-21 15,9 0-39-15,11-8 0 16,10-4 0-16,11-2 0 16,6-7 0-16,5-4 0 15,5-3 0-15,0 1 0 16,0-2 0-16,0 0 0 16,4 0-78-16,10-7-72 15,17-13-113-15,-3 3-98 0,-3 0-450 16</inkml:trace>
  <inkml:trace contextRef="#ctx0" brushRef="#br0" timeOffset="167099.3271">28565 12211 1267 0,'0'0'391'16,"0"0"-4"-16,0 0-93 15,0 0-28-15,0 0-56 16,0 0-58-16,0 0-22 15,-9 7-11-15,9-7-28 16,0 0-12-16,15 0-5 16,12 0 29-16,12 0-10 0,13-8-7 15,9-4-20-15,19-1-11 16,20-7-1-16,-7 3 2 16,-11 0-8-16,-15 3-6 15,-20 2-9-15,0 1-33 16,-3-1 0-16,-11 3 0 15,-11 2 0-15,-8 2 0 16,-8 2 0-16,-1 1 0 16,-5 2 0-16,1 0 0 15,-1 0 0-15,0 0 0 16,0 0-15-16,0 0-132 16,5-15-113-16,3-1-120 15,6-6-709-15</inkml:trace>
  <inkml:trace contextRef="#ctx0" brushRef="#br0" timeOffset="167997.2259">30379 11189 1247 0,'0'0'322'0,"0"0"66"0,0 0-45 16,0 0-99-16,0 0-30 15,0 0-60-15,0 0-39 16,-49 15-9-16,22 10-8 15,-2 6-4-15,3 7-12 16,4 3-11-16,8 3-4 16,8 1-10-16,6-1-12 15,0-2-12-15,16-8 0 16,5-4-7-16,7-7-11 16,1-9 0-16,2-7-8 15,0-7 4-15,1-1-5 16,-2-19 0-16,-2-8-6 15,-3-5 2-15,-7-10 4 16,-9-3-5-16,-8-7 5 0,-1-1-6 16,-7 3-10-16,-14 6-8 15,-3 9-9-15,-2 14-6 16,-3 11-11-16,1 9-23 16,2 2-41-16,5 10-12 15,9 12-66-15,12 15-180 16,14-7-280-16,8-2-712 0</inkml:trace>
  <inkml:trace contextRef="#ctx0" brushRef="#br0" timeOffset="168165.5973">30710 11364 1699 0,'0'0'351'0,"0"0"-44"16,0 0-127-16,0 0-124 15,0 0-54-15,0 0-2 16,0 0-121-16,84-27-181 16,-56 20-422-16</inkml:trace>
  <inkml:trace contextRef="#ctx0" brushRef="#br0" timeOffset="168566.4993">31227 10938 859 0,'0'0'976'16,"0"0"-766"0,0 0 73-16,-98 54-37 0,65-19-30 15,5 3-78-15,5 1-39 16,9-4-11-16,8-6-19 16,6-5-8-16,0-6-4 15,13-2 0-15,14-4-3 16,6-1-11-16,8 0-5 15,3-2-13-15,0 1-7 16,-2 0-6-16,-6 1-6 16,-6 2 0-16,-8 2-5 15,-8 1 0-15,-7 1 0 16,-7 3 0-16,0 2 1 0,-18 0 5 16,-6 0 4-1,-7-2-5-15,-6-2 1 0,-4-3-1 16,-2-4-4-16,3-2-1 15,2-6 0-15,6-3-1 16,5 0-42-16,3-4-41 16,6-9-44-16,6-6-60 15,8-21-181-15,4 1-325 16,0 0-856-16</inkml:trace>
  <inkml:trace contextRef="#ctx0" brushRef="#br0" timeOffset="168764.9365">31175 10989 1370 0,'0'0'945'0,"0"0"-672"16,0 0 59-16,0 0-110 16,90-34-81-16,-37 21-56 15,7-1-46-15,3 0-21 16,2 6-18-16,20-4-98 15,-16 6-385-15,-11-5-1061 0</inkml:trace>
  <inkml:trace contextRef="#ctx0" brushRef="#br0" timeOffset="169732.1317">31966 11751 1068 0,'0'0'640'0,"0"0"-441"15,0 0 59-15,0 0-24 0,0 0-34 16,0 0-9-16,39 71-61 16,-32-35-42-16,-7 4-36 15,0 1-22-15,-21 1-12 16,-9 2-9-16,-6-7-9 16,-5-2-69-16,-12-11-128 15,10-8-150-15,10-13-603 0</inkml:trace>
  <inkml:trace contextRef="#ctx0" brushRef="#br0" timeOffset="170548.833">32592 10984 1114 0,'0'0'342'0,"0"0"-54"16,0 0 65-16,0 0-77 0,0 0-123 15,0 0-92-15,0 0 33 16,-30 70 30-1,30-19-35-15,9 0-23 0,12-3-21 16,3-6-25-16,3-12-8 16,1-6-3-16,1-11-9 15,-4-8 2-15,0-5-1 16,-1-11 8-16,-1-16-9 16,-4-7-1-16,-3-8 1 15,-4-3 1-15,-4 0 0 16,-2 4-1-16,-5 11 20 15,-1 12 44-15,0 14 7 16,0 4-40-16,0 33-23 0,0 32 5 16,0 26 31-16,0 14 6 15,6 2-5-15,-1-12-6 16,-1-23 8-16,-2-19-11 16,-2-16-15-16,0-11-9 15,0 1-5-15,-8-2-1 16,-4-4-6-16,-1-7-1 15,-3-9-23-15,-3-5-27 16,-3-3-45-16,-2-20-52 16,-1-43-111-16,7 4-308 15,9-2-532-15</inkml:trace>
  <inkml:trace contextRef="#ctx0" brushRef="#br0" timeOffset="170716.7057">33017 11313 1542 0,'0'0'313'0,"0"0"-41"16,0 0-66-16,0 0-105 15,0 0-65-15,94-8-36 16,-64 8-18-16,0 0-173 16,-10 0-350-16,-9 0-373 0</inkml:trace>
  <inkml:trace contextRef="#ctx0" brushRef="#br0" timeOffset="170873.5404">33022 11430 1167 0,'0'0'395'0,"0"0"-61"16,0 0-61-16,0 0-90 16,0 0-87-16,0 0-49 0,106-5-47 15,-54-6-11-15,14-10-121 16,-11 1-350-16,-13-1-521 0</inkml:trace>
  <inkml:trace contextRef="#ctx0" brushRef="#br0" timeOffset="171069.4658">33362 11090 1572 0,'0'0'328'0,"0"0"-6"16,0 0-69-16,0 0-43 0,-21 84-55 15,23-40-46-15,20 4-19 16,5 4-30-16,4 1-32 16,-1-2-26-16,-6 2-2 15,-24 6-180-15,-2-11-350 16,-20-15-1087-16</inkml:trace>
  <inkml:trace contextRef="#ctx0" brushRef="#br0" timeOffset="171492.0586">31943 11235 1655 0,'0'0'350'16,"0"0"-50"-16,0 0-65 16,0 0-121-16,0 0-114 15,0 0-25-15,0 0-331 16,-55 37-1012-16</inkml:trace>
  <inkml:trace contextRef="#ctx0" brushRef="#br0" timeOffset="172060.9878">33048 12029 2049 0,'0'0'325'16,"0"0"-68"-16,0 0 28 0,0 0-63 15,0 0-87-15,0 0-59 16,0 0-40-16,74-17-18 15,-22 8-6-15,4-1-12 16,0 1-7-16,-10 1-69 16,-12 5-78-16,-19 3-177 15,-12 0-391-15,-3 0-891 0</inkml:trace>
  <inkml:trace contextRef="#ctx0" brushRef="#br0" timeOffset="172228.329">32905 12216 1071 0,'0'0'1083'0,"0"0"-931"16,0 0 119-16,0 0-13 15,142 7-75-15,-64-14-103 16,-2-3-57-16,-9 1-23 16,-22 1-147-16,-10 3-365 15,-14-4-1152-15</inkml:trace>
  <inkml:trace contextRef="#ctx0" brushRef="#br0" timeOffset="172766.5528">32209 10493 1220 0,'0'0'338'15,"0"0"-30"-15,0 0 15 16,0 0-103-16,0 0-77 0,0 0-79 16,0 0-42-1,-25-13-22-15,35 13-10 0,5 6-33 16,4 3-85-16,-2 8-168 15,-4-1-244-15,-9-2-221 0</inkml:trace>
  <inkml:trace contextRef="#ctx0" brushRef="#br0" timeOffset="172930.5528">31975 10686 990 0,'0'0'328'0,"0"0"63"16,0 0-82-16,0 0-90 15,0 0-90-15,0 0-62 16,0 0-44-16,102-5-12 0,-42-5-11 16,22-10-98-16,-13 3-212 15,-11-3-403-15</inkml:trace>
  <inkml:trace contextRef="#ctx0" brushRef="#br0" timeOffset="173163.5033">32389 10326 1209 0,'0'0'380'16,"0"0"-8"-16,0 0-89 15,0 0-122-15,0 0-72 16,0 0 43-16,0 0-9 16,91 99-25-16,-55-58-20 15,0 3-27-15,-6 1-15 16,-9 0-17-16,-12-2-10 0,-9 0-3 15,-23-1-4-15,-48 9-2 16,-89 16-114-16,8-11-220 16,-20-8-1159-16</inkml:trace>
  <inkml:trace contextRef="#ctx0" brushRef="#br0" timeOffset="179829.6534">25819 12129 62 0,'0'0'114'16,"0"0"-4"-16,0 0 7 15,0 0-8-15,0 0-13 16,3-9 9-16,-3 9-13 0,0 0-15 16,0 0-15-16,0 0-13 15,0 0-8-15,0 0 8 16,0-2 6-16,0 2 1 15,0-1-1-15,0-1-23 16,0-1-13-16,0 3 14 16,0-2 8-16,0 1 4 15,0 1 4-15,0 0 9 16,0 0-8-16,0 0-15 16,0 0-6-16,0 0 0 15,0 0-4-15,0 0-2 16,0 0-3-16,0 0-2 0,0 0-5 15,0 0-3-15,0 0-8 16,0 0 5-16,0 0-6 16,0 0 8-16,0 0-3 15,0 0 4-15,0 0-3 16,0 0 2-16,0 0-6 16,0 0-2-16,0 0 7 15,0 0-8-15,0 0 0 16,0 0 0-16,0 6 1 15,0 2 5-15,-6 1-3 16,3 2 6-16,0-2 2 16,-1 2 4-16,0 1 3 15,0 0-2-15,1-2 3 0,0 2-3 16,0 0-3-16,3 0-7 16,-3 1 3-16,3 1-3 15,0-1-5 1,0 3 11-16,0 0-2 0,0 1 6 15,3 0-3-15,1 0 5 16,-2 0-3-16,1 2 5 16,-2-2 1-16,1 2-4 15,-2-1 1-15,1 1 4 16,-1 1-3-16,0-1-1 16,0 0-3-16,0 1-3 15,0-1 2-15,0 0 1 16,0 0-4-16,-3 1-1 0,0 0-3 15,2 2-1 1,1 0-4-16,-2 1-1 0,2-1 7 16,0 1-7-16,0 0-1 15,0-1 1-15,0 0 0 16,0-2 0-16,2-1 0 16,-1-2 0-16,1-1 0 15,-1-6-1-15,-1 2 1 16,2-5 0-16,-2 0-1 15,1-1 1-15,-1-2-1 16,2 1 2-16,0 0-2 16,-1-1 0-16,1-1 0 15,1 2 1-15,1-1 0 16,3-2-1-16,2 1 1 0,5-2-1 16,7-1 0-16,5 0 1 15,7 0-1-15,5 0 1 16,5 0-1-16,3 0 0 15,5-1 1-15,1-2-1 16,0 1 0-16,3-2 0 16,1 1 1-16,-1 1 0 15,1-1-1-15,1 0 1 16,-1 2 0-16,3-1 0 16,2 1 12-16,2 1-7 15,1 0-5-15,0 0 9 16,-3 0-1-16,-1 0-3 15,-6 0 6-15,-2 0 0 16,-3 0 4-16,-7 0 5 0,-2 0 7 16,-3 0-7-16,-4-3-4 15,-5-1 0-15,-1 0-4 16,-6-1-1-16,-1-1 0 16,-5 2-5-16,-2-3 4 15,-3 1 4-15,2-2 6 16,-4-5 11-16,1-2 6 15,0-9-10-15,1-10-1 16,1-8-5-16,3-22-5 16,3-15-9-16,-1 1-2 15,-2 10-4-15,-4 9 5 16,-3 11-5-16,-2-3 5 16,0-6 5-16,-5 6-11 15,0 5 13-15,0 4-1 0,0 6 2 16,-2 4 6-16,-6 3 4 15,0 3-11-15,-1 3-7 16,0 2-5-16,-1 4 5 16,0 3-5-16,0 2 5 15,-5 2-6-15,-2 4 0 16,-3-1-1-16,-7 1 1 16,-6 2 0-16,-4 1-1 15,-9 2 0-15,-7 1 0 16,-6 0 1-16,-19 0-1 15,-19 4 2-15,-21 9-2 16,-6-1 1-16,8 2 0 16,25-3-1-16,29-4 0 0,17 0-1 15,3-2 1-15,-3 2-1 16,-5 1 1-16,-5 1 0 16,5 2 0-16,-1 0 0 15,2-1 0-15,1 1 0 16,2-1 0-16,6 0 0 15,6-3 0-15,5 1 0 16,9-3 0-16,6-2-8 16,4 0-13-16,5-3-19 15,4 1-45-15,1-1-85 16,3 0-83-16,13 0-378 16,1-2-321-16</inkml:trace>
  <inkml:trace contextRef="#ctx0" brushRef="#br0" timeOffset="179981.9037">26140 12135 1617 0,'0'0'198'0,"0"0"-133"16,0 0-51-16,0 0-14 15,0 0-210-15,0 0-550 0</inkml:trace>
  <inkml:trace contextRef="#ctx0" brushRef="#br0" timeOffset="180746.1199">27421 13892 1483 0,'0'0'233'16,"0"0"30"-16,0 0 11 15,0 0-108-15,0 0-96 16,0 0-51-16,0 0-6 16,-28 52 10-16,26-18-9 0,2 0-5 15,0-1-8-15,0-5 1 16,9-5-1-16,3-4-1 16,4-8-1-16,2-7-10 15,5-4-8-15,0-3-3 16,-1-14 0-16,0-2 8 15,-3-2 10-15,-5 1 4 16,-1 0 1-16,-6 6 0 16,-2 6 17-16,-2 4 22 15,-2 1-3-15,1 3-11 16,1 0-19-16,6 8 1 16,1 6 24-16,5 2 23 15,5-1-10-15,2-3 4 16,5-5 1-16,1-7 8 15,3 0-10-15,1-9-3 0,0-10-8 16,-2-10-13 0,-3-5-14-16,-6-5-1 0,-5-4-3 15,-6-3-5-15,-6 7 0 16,-4 6-1-16,0 12-12 16,0 10-46-16,0 8-58 15,-6 3-110-15,0 7-79 16,3 5-257-16,3 1-371 0</inkml:trace>
  <inkml:trace contextRef="#ctx0" brushRef="#br0" timeOffset="180979.7506">28250 13505 1285 0,'0'0'315'0,"0"0"230"16,0 0-251-16,0 0-78 15,0 0-124-15,0 0-56 16,0 0 37-16,20 73 3 16,-10-36-23-16,-3 3-26 15,1-2-15-15,-3-2-11 16,-4-6-1-16,-1-7-36 16,0-7-118-16,-3-11-114 15,-9-5-192-15,-3 0-196 0</inkml:trace>
  <inkml:trace contextRef="#ctx0" brushRef="#br0" timeOffset="181140.0065">28025 13428 1220 0,'0'0'341'0,"0"0"-24"16,0 0-128-16,0 0-76 15,115-56-66-15,-20 42-32 16,28 6-9-16,7 4-6 15,-31 4-132-15,-30 0-397 0</inkml:trace>
  <inkml:trace contextRef="#ctx0" brushRef="#br0" timeOffset="181647.6224">28672 13655 810 0,'0'0'722'0,"0"0"-645"16,0 0 2-16,0 0 77 16,0 0 13-16,0 0-55 15,0 0 0-15,87 85-12 16,-81-61-21-16,-6 3-15 16,-2 2-13-16,-16 2-11 15,-7-2-17-15,0-1-7 16,2-7-17-16,4-4 7 15,4-8-8-15,9-4 0 16,6-5-15-16,0 0 2 0,12-17-26 16,11-7 0-16,8-4 12 15,4-5 8-15,0 2 9 16,-4 0 9-16,-3 1 0 16,-7 4 1-16,-3 2 6 15,-6 7 12-15,-3 5 34 16,-6 4 48-16,-2 5 10 15,-1 3-5-15,0 0-35 16,0 14-36-16,-14 12-10 16,0 15 33-16,-1 5 0 15,5 3-2-15,4-1-4 16,6-7-16-16,0-5-10 16,16-7-7-16,11-3-1 15,6-7-11-15,7-6 3 16,5-6-8-16,7-7-1 0,3 0-29 15,31-25-160-15,-12-2-405 16,-11-5-1380-16</inkml:trace>
  <inkml:trace contextRef="#ctx0" brushRef="#br0" timeOffset="182480.2732">29709 13582 208 0,'0'0'967'0,"0"0"-639"15,0 0 168-15,0 0-239 16,0 0 3-16,0 0-68 16,0 0-77-16,-25 5-17 0,25 13 4 15,0 8-35-15,3 5-2 16,16 1-17-16,7 3-11 16,3-5-17-16,7-4-8 15,0-6-2-15,-4-5-4 16,-3-6-5-16,-5-5 0 15,-9-4 5-15,-6 0-5 16,-4 0 8-16,-2-8-8 16,-1 0 8-16,-2 3-1 15,0 1 14-15,0 1 26 16,0 3-21-16,-5 0-15 16,-14 12-5-16,-9 10-5 15,-8 8 11-15,-4 5 13 16,0 0 5-16,2-2 4 15,5-1-4-15,5-4-4 0,6-4-9 16,8-4-4-16,3-5-2 16,4-3-11-16,6-6 0 15,-1-2 5-15,2-2-6 16,0 0 0-16,0-2-11 16,0 0-71-16,10 0-86 15,10-12-133-15,7-4-484 0</inkml:trace>
  <inkml:trace contextRef="#ctx0" brushRef="#br0" timeOffset="183216.8162">30592 13531 720 0,'0'0'251'0,"0"0"24"15,0 0 24-15,0 0-26 16,0 0-39-16,0 0-25 16,0 0-26-16,-18-50 14 15,11 50-31-15,-4 0-42 16,-5 0-39-16,-5 15-4 0,-3 4-39 15,-1 8-11-15,-2 6 4 16,1 6-8-16,4 4-12 16,6 1 27-16,4 1-5 15,6 0 9-15,6-3-8 16,0-1-5-16,3-4 0 16,12-7-3-16,4-3 6 15,4-3-8-15,2-4 2 16,0-2-3-16,0-6-1 15,0-3-8-15,-3-4-2 16,0-4 8-16,-1-1-4 16,0-1-5-16,1-10-5 15,0-6-1-15,0-3-7 0,-2-1-2 16,1-2-11 0,-4 0-6-16,-2-1 8 0,-3 2 9 15,-2-1 0-15,-1 1-6 16,-2-1-6-16,1-1-8 15,-1 0-2-15,-1-1 4 16,-1 0 1-16,-2 0-1 16,-3-3 5-16,0 3 1 15,0 0-5-15,0 4 4 16,0 1-2-16,-5 3 3 16,-1 3 0-16,-2 1 0 15,1 1 4-15,0 3-5 16,-2-2 2-16,-3 5-5 15,0-1 4-15,-4 1-3 0,-5 0 0 16,-9 3 4-16,-7 1-5 16,-7 2 2-16,-8 0-4 15,-2 4-1-15,-5 10-5 16,1 4-13-16,-2 21-41 16,14-5-91-16,15 1-714 0</inkml:trace>
  <inkml:trace contextRef="#ctx0" brushRef="#br0" timeOffset="183854.5092">29810 14389 757 0,'0'0'517'15,"0"0"-297"-15,0 0 86 16,0 0-23-16,0 0-40 16,0 0-44-16,0 0-2 15,-52 14-15-15,51-14-36 16,1 0-14-16,0 0-13 16,0 0-9-16,0 0-11 15,0 0-51-15,11-2-22 0,12-5-4 16,10-4 1-16,8-5-5 15,4 1-5-15,3-4 2 16,0 2-4-16,0 0-4 16,-7 0-1-16,-4 3-5 15,-8 1 0-15,-10 6 0 16,-7 2-1-16,-7 3-5 16,-5 2-45-16,-36 14-214 15,-7 6-485-15,-17-1-1608 0</inkml:trace>
  <inkml:trace contextRef="#ctx0" brushRef="#br0" timeOffset="185550.6904">31652 13614 185 0,'0'0'575'0,"0"0"-341"16,0 0 61-16,0 0 35 15,0 0-20-15,0 0-56 16,-23 0-31-16,23 0-30 16,0 0-42-16,0 0-41 0,0 0-43 15,12-5-34-15,11 1-18 16,12 0-9-16,6 0-5 15,3 0-1-15,-4 3-6 16,-1-1-78-16,-10 2-117 16,-7 0-68-16,-9 0-275 15,-10 3-209-15</inkml:trace>
  <inkml:trace contextRef="#ctx0" brushRef="#br0" timeOffset="185727.8794">31561 13771 942 0,'0'0'257'16,"0"0"19"-16,0 0-5 16,0 0-52-16,0 0-49 0,0 0-86 15,0 0 1-15,75 20-42 16,-14-20-20-16,7-5-23 16,18-13-65-16,-16 2-199 15,-18-3-357-15</inkml:trace>
  <inkml:trace contextRef="#ctx0" brushRef="#br0" timeOffset="185969.2764">31970 13462 1258 0,'0'0'381'0,"0"0"-186"0,0 0-50 15,0 0-22-15,0 0-2 16,103 46-50-16,-64-17-26 15,-3 5-17-15,-8 7-6 16,-9 0 6-16,-13 0-4 16,-6 2-5-16,-20-4-4 15,-16 0-7-15,-6-5-8 16,-4-7-49-16,5-3-132 16,11-8-320-16,16-10-783 0</inkml:trace>
  <inkml:trace contextRef="#ctx0" brushRef="#br0" timeOffset="186305.7494">32762 13467 719 0,'0'0'586'0,"0"0"-422"16,0 0 162-16,0 0-55 16,0 0-66-16,0 0-58 15,0 0-40-15,-65-31-9 16,45 38-10-16,-1 9-22 16,0 4-16-16,2 4-12 15,6 7-13-15,7 3-13 0,6 2-5 16,0 3-7-16,15 2 0 15,7-2-1-15,6-5-21 16,4-8-111-16,-1-7-50 16,12-16-77-16,-7-3-224 15,-5 0-237-15</inkml:trace>
  <inkml:trace contextRef="#ctx0" brushRef="#br0" timeOffset="187263.4696">32558 13442 958 0,'0'0'269'16,"0"0"77"-16,0 0-19 15,0 0-100-15,0 0-88 16,0 0-71-16,0 0-3 16,-4 41 35-16,15-16-23 15,4 4-28-15,5-4-18 16,3-3-16-16,6-5-4 0,-1-6-10 15,2-6 0-15,0-5 4 16,-3-2-5-16,-2-16-29 16,-1-6 2-16,-3-4 20 15,-8-3 7-15,-4 0 1 16,-3 4 11-16,-5 6 21 16,-1 7 49-16,0 9 27 15,0 5-51-15,0 3-43 16,0 23-5-16,-4 23 19 15,0 28 13-15,4 23 8 16,0 8 4-16,7-19 5 16,-1-21-8-16,-4-27-18 0,-2-7-14 15,0 2-10 1,-2 3-8-16,-10-2 8 0,-1-6-9 16,-8-8 0-16,0-8-10 15,-6-9-32-15,-1-6-41 16,-4-8-59-16,-8-42-128 15,12 3-114-15,7-7-490 0</inkml:trace>
  <inkml:trace contextRef="#ctx0" brushRef="#br0" timeOffset="187438.7161">33105 13640 1045 0,'0'0'484'15,"0"0"-292"-15,0 0-15 0,0 0-72 16,0 0-57-16,0 0-40 16,99-3-8-16,-68 4-157 15,-6 2-222-15,-10-1-492 0</inkml:trace>
  <inkml:trace contextRef="#ctx0" brushRef="#br0" timeOffset="187587.603">33023 13733 882 0,'0'0'336'0,"0"0"-43"16,0 0-56-16,0 0-36 15,0 0-58-15,0 0-85 16,129 5-58-16,-51-8-45 16,-12-8-233-16,-9-2-292 0</inkml:trace>
  <inkml:trace contextRef="#ctx0" brushRef="#br0" timeOffset="187788.4215">33591 13344 1265 0,'0'0'328'0,"0"0"-23"16,0 0-35-16,0 0-46 15,-53 111-28-15,53-34-49 16,18 22-35-16,22 7-34 15,-1-18-33-15,-9-22-33 0,-21-23-12 16,-24 5-186 0,-15-7-380-16,-9-8-1172 0</inkml:trace>
  <inkml:trace contextRef="#ctx0" brushRef="#br0" timeOffset="195484.5125">26383 9641 335 0,'0'0'761'0,"0"0"-584"15,0 0-35-15,0 0 37 16,0 0 16-16,98 13-9 15,-52-6-42-15,9 3-31 16,7 1-27-16,3-2-10 16,6 1-7-16,1-1-20 15,12-1-10-15,17-2-5 16,17-1 6-16,3-2 4 16,-12-2 17-16,-10 1-3 15,-16 1-10-15,5 2-14 16,5-1 8-16,8 4 10 15,8-3 19-15,7-3-4 16,6-2-22-16,8 0-8 16,4 0 11-16,-2 0-7 0,-4-7-14 15,-9-1-2-15,-5 1 3 16,-13 0-4 0,-17 2-1-16,-19 1-4 0,-16 1 4 15,-8 0-8-15,1-1-3 16,-1 0-6-16,0 0 4 15,-12-1-1-15,-8 3 3 16,-7-1-1-16,-8 1-10 16,-3 2 1-16,-3 0 4 15,0-1-6-15,0-1-14 16,-11 1-26-16,-7-4-68 16,-4-1-34-16,0-3-111 15,-10-10-222-15,9 2-193 0,1 0-654 0</inkml:trace>
  <inkml:trace contextRef="#ctx0" brushRef="#br0" timeOffset="195816.3074">29314 9445 1530 0,'0'0'700'16,"0"0"-608"-16,0 0-27 15,0 0 96-15,0 0 104 16,0 0-81-16,79 47-66 16,-39-28-40-16,3-1-29 0,5-1-16 15,-3 1-12-15,-5-4-12 16,-1-2-7-16,-10 2 4 16,-6-3-5-16,-7 0 0 15,-8 3 0-15,-8 2 0 16,0 2 7-16,-12 4-7 15,-15 1 12-15,-6 3-6 16,-8-2-6-16,-9 6-2 16,-8-5-11-16,-19 2-48 15,-34-7-78-15,14-6-220 16,3-10-493-16</inkml:trace>
  <inkml:trace contextRef="#ctx0" brushRef="#br0" timeOffset="205863.2423">26962 12152 111 0,'0'0'0'0</inkml:trace>
  <inkml:trace contextRef="#ctx0" brushRef="#br0" timeOffset="207198.9221">28328 14414 307 0,'0'0'291'0,"0"0"-78"15,0 0 71-15,0 0 55 0,0 0-52 16,0 0-9-16,0 0-43 16,-17-3-1-16,17 2-70 15,5-4-28-15,10-2-39 16,10-2-32-16,14-4-24 15,9-2-28-15,10 1-4 16,4 0-9-16,3 3-2 16,-1 3-29-16,-2 2-93 15,-6 3-143-15,-6 3-123 16,-16 0-269-16,-17 0-425 0</inkml:trace>
  <inkml:trace contextRef="#ctx0" brushRef="#br0" timeOffset="207372.5959">28286 14582 1528 0,'0'0'246'0,"0"0"-123"16,0 0 27-16,0 0 7 16,166-23-58-16,-34 3-59 15,22-3-40-15,-9-1-28 16,-41 5-349-16,-46 4-1468 0</inkml:trace>
  <inkml:trace contextRef="#ctx0" brushRef="#br0" timeOffset="212980.3086">31385 8586 462 0,'0'0'348'0,"0"0"18"16,0 0-40-16,0 0-21 16,0 0-32-16,0 0-62 0,-6 0-49 15,8 0-49-15,13 0-34 16,13 0 34-16,11 0-14 15,9 4-28-15,8 2-24 16,6-3-13-16,0 1-7 16,-1-3-11-16,-2-1-14 15,-7 0 4-15,-10 0-6 16,-10 0 0-16,-9 0 2 16,-11 0 4-16,-6 0 0 15,-6 0-5-15,0 0-1 16,0 0 0-16,-5 0 0 15,-8 0 1-15,-8 2 20 16,-6 7-3-16,-4 3-5 0,-5 4-5 16,-1 4 2-1,-2 2 1-15,-3 3 1 0,0 3-2 16,-2-1 1-16,2 2 2 16,1 2 5-16,3-3-3 15,4 0-1-15,5-3-2 16,8-3 4-16,5-3-2 15,7-5-8-15,4-6 4 16,4-3-9-16,1-1-1 16,0-1 0-16,12 0 18 15,13 2 24-15,11-2 21 16,25-2 1-16,27-1 8 16,25-3-3-16,4-6-13 15,-19-2-11-15,-28 5-9 0,-26 3-12 16,-6-1-2-16,1 3 5 15,0-1-9-15,-3 1-4 16,-9 1-5-16,-11 0-2 16,-7 0 2-16,-4 0-8 15,-4 0-1-15,-1 0-6 16,0 0-2-16,-1 0-29 16,-16 0-88-16,-53-6-134 15,3-2-346-15,-12-1-789 0</inkml:trace>
  <inkml:trace contextRef="#ctx0" brushRef="#br0" timeOffset="213925.9384">15925 14149 441 0,'0'0'504'16,"0"0"-277"-16,0 0 39 16,-88 7 55-16,67-6-12 15,6 2-65-15,5-1 0 16,7-2-50-16,3 1-54 15,0-1-23-15,9 2-35 16,22-1 17-16,28 1 9 16,32 0-18-16,29-2-26 15,11 0-13-15,-11-7-13 0,-29-2-7 16,-30 4-7 0,-16-1-4-16,-5 0-10 0,6 1-2 15,-1-1-7-15,3 0-1 16,-12 1 1-16,-10 0-1 15,-9 3-15-15,-8-1-23 16,-9 3-65-16,0 0-54 16,-33 0-85-16,-9 0-349 15,-6 2-307-15</inkml:trace>
  <inkml:trace contextRef="#ctx0" brushRef="#br0" timeOffset="214204.2837">15782 14420 1560 0,'0'0'298'0,"0"0"-30"16,0 0-106-16,0 0 61 15,0 0 38-15,85 2-19 16,16-10-70-16,41-13-52 15,13-5-26-15,-6 0-19 16,-19 5-30-16,-28 5-17 16,-22 8-11-16,-22 2-10 15,-20 5-7-15,-15-1-38 16,-13 2-109-16,-6 0-160 16,-4 2-658-16</inkml:trace>
  <inkml:trace contextRef="#ctx0" brushRef="#br0" timeOffset="216059.4059">16999 13458 347 0,'0'0'257'0,"0"0"23"15,0 0-39-15,0 0-19 16,0 0-61-16,-83-15-14 16,53 15-39-16,-4 4 4 15,-5 8 16-15,-4 8 4 16,1 2-32-16,0 8-10 16,3 7 4-16,6 4-7 15,9 8 7-15,5 2-22 0,8 4-2 16,6-2-3-16,5 1-12 15,0-4-4-15,16-6 1 16,6-5 8-16,8-4-3 16,6-8-6-16,6-7-2 15,5-6 4-15,3-9-11 16,2-5-5-16,-1 0 3 16,-3-9-5-16,-4-8-11 15,-3-3-9-15,-4 0 1 16,-6-4-2-16,-2-4-1 15,-4-1 2-15,-4-8 8 16,-5-4-7-16,-3-5 5 16,-7-3 0-16,-3-3-12 15,-3-1-4-15,0 2-5 16,-12 2-15-16,-7 6-12 0,-2 6 0 16,0 7-3-16,-1 5 3 15,-2 6 9-15,0 6-6 16,0 1 0-16,-4 3-2 15,-5 6 1-15,-4 3-2 16,-5 0-3-16,-5 11-4 16,-4 12-5-16,-37 30-72 15,13-4-412-15,2-3-557 0</inkml:trace>
  <inkml:trace contextRef="#ctx0" brushRef="#br0" timeOffset="216675.8467">15840 14104 550 0,'0'0'723'0,"0"0"-351"0,0 0 1 16,0 0-126-1,0 0-38-15,0 0-90 0,0 0 6 16,0 96 20-16,0-50-21 16,6 5-28-16,-1-1-30 15,-2 1-27-15,1-3-23 16,-2-5-10-16,0-6-6 15,-2-6 0-15,0-7-10 16,0-10-70-16,0-11-105 16,0-12-172-16,-7-15-216 15,-2-8-640-15</inkml:trace>
  <inkml:trace contextRef="#ctx0" brushRef="#br0" timeOffset="216937.7802">15751 14073 1228 0,'0'0'279'0,"0"0"-116"16,0 0 14-16,0 0 7 15,-54 86-27-15,40-57-71 16,0-2-36-16,2-6-18 16,0-5-9-16,6-10-11 15,4-6-6-15,2 0 50 16,0-22 14-16,0-10-44 15,9-6-25-15,11-3 0 16,5 7-1-16,6 12-8 0,8 10 7 16,9 12-20-16,24 33-73 15,-10 6-179-15,-11 5-334 0</inkml:trace>
  <inkml:trace contextRef="#ctx0" brushRef="#br0" timeOffset="231466.8419">28298 4021 104 0,'0'0'35'16,"0"0"1"-16,0 0-36 15,0 0 4-15,0 0-4 16,-83 17 19-16,64-8-19 16,3-2-36-16,1 1-72 0</inkml:trace>
  <inkml:trace contextRef="#ctx0" brushRef="#br0" timeOffset="233169.4086">21905 3999 757 0,'0'0'241'0,"0"0"18"0,0 0-11 16,0 0-2-16,0 0-32 15,0 0-44-15,0 0-79 16,-76-18-54-16,59 49-3 16,-3 7 18-16,-3 4 3 15,3 3-25-15,1-4-11 16,3-4-9-16,4-8-1 15,3-7-3-15,3-9-5 16,5-10-1-16,1-3 8 16,0-19 20-16,8-20-10 15,14-22-8-15,1-4 17 16,7-8 1-16,3 6-16 16,-3 18-10-16,4 6-2 0,-1 16 0 15,3 18-6 1,4 9 0-16,5 23 4 0,9 19 1 15,4 11 1-15,3 7 1 16,-1 2-1-16,13 11-80 16,-14-16-308-16,-14-16-753 0</inkml:trace>
  <inkml:trace contextRef="#ctx0" brushRef="#br0" timeOffset="235713.6434">21307 3880 763 0,'0'0'316'0,"0"0"0"16,0 0-50-16,0 0-53 16,0 0-67-16,0 0-94 15,0 0-31-15,59 26-7 16,-49 13-3-16,-7 4 11 15,-3 0-2-15,-2 1 1 16,-18-2 17-16,-9-3-9 16,-13-3-3-16,-6-7-10 15,-3-6 1-15,2-12-4 16,8-11-1-16,8 0-11 16,7-23 11-16,11-9-12 0,10-8-18 15,5-6-10 1,17-4 4-16,18-5 8 0,12-4-15 15,6-2 23-15,6 3 1 16,3 1 6-16,-3 8-20 16,-1 5 2-16,-4 8 8 15,-2 5-6-15,-7 4-7 16,-2 3-13-16,2-10-81 16,-11 5-436-16,-10 0-677 0</inkml:trace>
  <inkml:trace contextRef="#ctx0" brushRef="#br0" timeOffset="235954.256">21782 3056 1051 0,'0'0'240'16,"0"0"-140"0,0 0-40-16,0 0-30 0,0 0-15 15,-55 78-14-15,51 17 22 16,4 14 43-16,4-1 43 15,16-23 5-15,2-29 21 16,1-15-39-16,3-9-12 16,10 1-9-16,6-2-23 15,13-8-30-15,3-14-22 16,27-26-147-16,-14-14-342 16,-13-10-600-16</inkml:trace>
  <inkml:trace contextRef="#ctx0" brushRef="#br0" timeOffset="236315.1106">22126 3246 1300 0,'0'0'212'16,"0"0"-36"-16,0 0-62 15,95-53-29-15,-44 28-33 16,3-1-24-16,-1 4-3 15,-5 2-1-15,-12 4-3 16,-11 6-3-16,-10 5-9 16,-10 5-8-16,-5 1 1 0,-2 18 9 15,-17 12 7-15,-11 8 10 16,-5 9 6-16,-3 5-10 16,5 0 5-16,6-5 8 15,11-8-9-15,10-7-16 16,6-11 4-16,4-5-1 15,23-12 10-15,10-5 11 16,14-11 1-16,8-19 0 16,7-11-18-16,4-10-19 15,23-35-59-15,-17 12-299 16,-17 5-814-16</inkml:trace>
  <inkml:trace contextRef="#ctx0" brushRef="#br0" timeOffset="236557.15">22521 2651 1370 0,'0'0'161'16,"0"0"-103"-16,0 0-23 16,112 0 10-16,-51 29 15 15,15 24 21-15,6 33 0 16,-9 36 37-16,-22 21 26 15,-42 11-44-15,-26 3-10 16,-45-6 20-16,-28 10-40 16,-19-1-70-16,-23-9-9 15,24-37-338-15,8-36-1111 0</inkml:trace>
  <inkml:trace contextRef="#ctx0" brushRef="#br0" timeOffset="241822.6007">15520 13187 446 0,'0'0'247'0,"0"0"-15"0,0 0-11 16,0 0 10-16,0 0-56 16,0 0-3-16,-41-23-26 15,40 23-53-15,-1 0-36 16,1 15-27-16,-1 10 18 16,2 11 31-16,0 9 2 15,0 20-4-15,12 18-4 16,7 18-8-16,1 11 2 15,-2-3-12-15,-6-9-19 16,0-14-3-16,-5-15-11 16,-2-19-1-16,-4-11-6 15,1-3-6-15,-1 4-3 16,-1 5-5-16,2 1 5 0,-2-7-5 16,0-7-1-1,0-9 2-15,0-7-1 0,0-3 0 16,0-8 1-16,0-2-1 15,0-2-1-15,0-1 1 16,0-2-1-16,0 0 1 16,0 0 0-16,0 0-1 15,0 0 0-15,5 0 0 16,9 0 0-16,5-3 1 16,4-4 0-16,7 3-1 15,5-2 1-15,4 0-1 16,5 2 1-16,6 0-1 15,4 1 0-15,4 1 1 16,1 2 0-16,3 0 0 16,-3 0 7-16,0 0-7 0,-1 0 9 15,-1 0-1 1,-4 0 0-16,-1 0 6 0,-4 2 2 16,1-1 2-16,-2 1 5 15,0-2-3-15,2 1-3 16,-2 0-3-16,2 1-5 15,-3-1 2-15,2-1-1 16,-2 0-5-16,2 0 6 16,-5 0 0-16,-1-4 6 15,-3-2-6-15,-6 1 0 16,-2 1-3-16,-4-1 1 16,-3 2-4-16,-5 0 1 0,0 1-6 15,-1 0 1 1,-1 2-1-16,-1 0 1 0,-1 0 4 15,1 0-5-15,-2 0 0 16,1 0 6-16,-5 0-6 16,1 0 0-16,-3 0-1 15,-3 0 1-15,0 0-1 16,-2 0 2-16,-2 0-1 16,1 0 0-16,1-1 7 15,1-4-1-15,2-6 2 16,1-6-1-16,2-5-2 15,2-7 0-15,-2-8-5 16,3-20 5-16,4-19-6 0,2-27 6 16,-2-15-5-1,-4-2 0-15,-7 3 0 0,-5 11 5 16,0 5-5-16,-5 6 8 16,-8 9 0-16,-3 5-9 15,1 14 1-15,0 16 0 16,4 10 1-16,2 10-1 15,-2-3 0-15,-2 0 5 16,0 1-6-16,3 10-1 16,2 4 1-16,2 5-9 15,-1 3 3-15,2 2 5 16,1 0 0-16,1 4-5 16,0 1 4-16,-2 1 1 0,2 2-1 15,-4-1 1 1,-2-1-8-16,-3 1 3 0,-6 0 4 15,-4-1 1-15,-5 2-7 16,-9 1 7-16,-7 0-5 16,-11 0 4-16,-19 0-5 15,-28 9-1-15,-26 7-16 16,-12 3 3-16,-3 1 20 16,1 2-5-16,11-3 5 15,2-2 0-15,4 0 1 16,12-2-1-16,10-4-8 15,10-1 8-15,16-4-8 16,15-2 3-16,13-1 5 16,5-2-29-16,-2 0 18 0,-4 1 11 15,-2-2 1-15,9 0 0 16,8 0 0-16,7 0 0 16,5 0-12-16,8 0 3 15,5 0 1-15,2 0 1 16,4 0 5-16,2 0-7 15,1 0 3-15,0 0 0 16,0 0-4-16,0 0-7 16,0 0-6-16,0 0-30 15,0 5-48-15,17 8-185 16,3 0-305-16,1-5-374 0</inkml:trace>
  <inkml:trace contextRef="#ctx0" brushRef="#br0" timeOffset="241998.3242">15416 13026 1534 0,'0'0'199'16,"0"0"-25"-16,0 0 17 16,0 0-38-16,0 0-46 15,0 0-106-15,0 0-1 16,16 3-248-16,21-3-363 0</inkml:trace>
  <inkml:trace contextRef="#ctx0" brushRef="#br0" timeOffset="248476.2045">19802 14157 1185 0,'0'0'318'15,"0"0"-44"-15,0 0 29 16,0 0-48-16,0 0-35 16,0 0-105-16,-51-20-78 15,51 42-16-15,0 4 10 16,0 7 5-16,1 2-14 15,12-2-8-15,4-3-7 16,3-2-6-16,2-8 0 16,2-8-1-16,1-6 1 15,1-6-1-15,-4-7-6 16,2-14-6-16,-3-6-5 16,-5-4 5-16,-1 3 11 15,-6 1-1-15,-3 10 2 16,-3 5 1-16,-1 4-1 0,-1 6 12 15,-1 2 0-15,4 7-10 16,1 13 10-16,1 6 12 16,6 5 20-16,3 1-5 15,4-3-7-15,5-2 4 16,3-10 0-16,0-7-1 16,-2-10-5-16,0 0-9 15,-3-13 3-15,-3-13-7 16,-3-8-10-16,-7-5 1 15,-4-7-7-15,-5-5 0 16,0-4 0-16,-17-3-1 16,-4 7-18-16,-3 7-6 0,-1 18-7 15,1 9-19 1,3 17-23-16,4 0-46 0,4 24-87 16,13 32-25-16,0-7-115 15,6-2-283-15</inkml:trace>
  <inkml:trace contextRef="#ctx0" brushRef="#br0" timeOffset="249177.3356">20400 14297 1355 0,'0'0'304'0,"0"0"-22"16,0 0-75-16,0 0-116 15,0 0 33-15,0 0 12 16,12 86-59-16,4-47-38 15,-1 2-22-15,0-7-11 16,-3-5-6-16,-2-5-75 16,-1-17-146-16,-2-7-277 15,-4 0-51-15</inkml:trace>
  <inkml:trace contextRef="#ctx0" brushRef="#br0" timeOffset="249310.2409">20442 13980 664 0,'0'0'393'16,"0"0"-254"-16,0 0-58 16,0 0-65-16,0 0-16 15,89 29-128-15,-47-13-471 0</inkml:trace>
  <inkml:trace contextRef="#ctx0" brushRef="#br0" timeOffset="249920.5966">20695 14056 1211 0,'0'0'247'0,"0"0"5"15,0 0-145-15,0 0 39 16,0 0-21-16,0 0-38 16,76 94-9-16,-61-51 0 15,-9 0 1-15,-6 3-17 16,0-4-28-16,-4-4-13 15,-8-9-7-15,3-6-13 16,4-10 5-16,4-13 1 16,1 0-6-16,1-29-1 15,17-24-32-15,3-29-18 16,3-30 7-16,-2-11 0 16,-3 6 9-16,-8 26 17 0,-3 36 17 15,-4 20 1-15,-2 18 5 16,-2 1 16-16,0 6 26 15,0 0 16-15,0 10-11 16,0 7-33-16,-8 19-20 16,-1 25 9-16,1 4 10 15,4 12 11-15,4 1 3 16,0-7-6-16,17 3-6 16,9-6-11-16,9-9-4 15,5-13-6-15,5-12 0 16,0-14-6-16,-2-10-17 15,-9-1-37-15,-10-17-1 16,-6-7 28-16,-9 0 24 0,-4 3 9 16,-5 0 5-16,0 8 37 15,0 6 25-15,0 8 10 16,0 0-35-16,0 11-24 16,0 14 25-16,0 8 11 15,4 4-8-15,-1 2-20 16,1-2-13-16,-1-4-7 15,0-4-6-15,-1-9-1 16,-1-9-101-16,-1-11-171 16,0-9-78-16,0-11-656 0</inkml:trace>
  <inkml:trace contextRef="#ctx0" brushRef="#br0" timeOffset="250046.2742">21071 13670 796 0,'0'0'791'16,"0"0"-615"-16,-79 6-63 16,43 14-113-16,-2 0-119 0</inkml:trace>
  <inkml:trace contextRef="#ctx0" brushRef="#br0" timeOffset="251834.5426">19553 14159 472 0,'0'0'383'0,"0"0"-77"16,0 0-17-16,0 0 8 15,0 0-29-15,0 0-46 0,-82-72-73 16,44 72-37-16,-10 2-25 16,-10 14-5-16,-4 8-3 15,1 4-13-15,7 5-15 16,11-1-10-16,16-2-12 16,15-3-19-16,12-6-4 15,19-3-5-15,22-3 0 16,12-4 5-16,8-5-5 15,1-6 0-15,-6 0 0 16,-11 0-1-16,-13 0 0 16,-15 0 0-16,-9 0 0 15,-8 2 0-15,0 8 0 16,-12 5 1-16,-11 6-1 16,-5 6 2-16,-5 3-1 15,2 2 8-15,1-2 8 0,5-4 7 16,8-4 14-16,6-5-5 15,9-7-13-15,2-3-11 16,19-5 0-16,19-2 0 16,24-2-8-16,28-14 8 15,26-5-9-15,12 0-61 16,-4 3-178-16,-34 4-427 16,-34 7-881-16</inkml:trace>
  <inkml:trace contextRef="#ctx0" brushRef="#br0" timeOffset="266526.3244">20076 14969 1320 0,'0'0'273'0,"0"0"-22"15,0 0-31-15,0 0-98 16,0 0-63-16,0 0 9 0,-77 90-1 16,74-51-24-1,3 0-15-15,0-4-12 0,12-3-14 16,5-7-2-16,2-6-2 15,1-8 2-15,0-8-1 16,-2-3 0-16,1-12 1 16,-4-12 7-16,-2-5-1 15,-5 2-5-15,-2 3 13 16,-5 10-8-16,1 5 16 16,-2 9-4-16,0 0-18 15,3 9 0-15,4 12 4 16,2 3 15-16,3 3-1 15,3-4-1-15,0-3 1 16,1-9 1-16,-1-6 9 0,5-5-8 16,-1-5 0-16,2-16 10 15,0-9-3-15,-2-11-18 16,-4-2-1-16,-6-2-7 16,-2 4-1-16,-7 7-23 15,0 10 1-15,0 20-33 16,-1 4-97-16,-5 18-120 15,3 17 27-15,3 25-42 16,6-4-107-16,4-8-416 0</inkml:trace>
  <inkml:trace contextRef="#ctx0" brushRef="#br0" timeOffset="266834.9316">20588 15093 1126 0,'0'0'329'0,"0"0"-38"15,0 0 0-15,0 0-70 16,0 0-92-16,0 0-88 16,0 0-29-16,-60 31-3 15,57 6-3-15,3 1 1 16,0 0-1-16,2-7-5 16,8-5 7-16,1-12-8 15,-1-6-3-15,2-8 3 16,-2-5 10-16,3-20 23 15,0-9-12-15,-4-8-11 16,-5-2 0-16,-4 1-4 16,0 3-5-16,0 8-1 15,-3 10-13-15,-3 8-26 0,5 8-58 16,1 6-111-16,10 3-367 16,5 7-90-16</inkml:trace>
  <inkml:trace contextRef="#ctx0" brushRef="#br0" timeOffset="267533.3524">20814 14972 909 0,'0'0'614'0,"0"0"-388"16,0 0 71-16,0 0-117 16,0 0-47-16,0 0-86 15,0 0-38-15,38-19-1 16,-28 45-8-16,-3 3 0 0,-5 4 27 15,-2-1 5-15,0-1-12 16,-9-3-8-16,2-6-10 16,1-6-2-16,3-10 0 15,3-6-62-15,1-1-12 16,16-21-24-16,7-11-50 16,6-11 6-16,-1-7 70 15,0-1 49-15,-6 0 23 16,-4 8 0-16,-6 8 20 15,-6 11 27-15,-5 11 28 16,-2 7 37-16,0 7-49 16,0 0-11-16,-5 20-40 0,-2 9 5 15,-2 14 0-15,6 8 3 16,2 4-2-16,1 0 4 16,1-3 1-16,17-4-12 15,6-9-11-15,5-10-11 16,4-9 11-16,2-15-30 15,-4-5-81-15,-6-11-51 16,-5-15-12-16,-8-5 19 16,-8-4 28-16,-4 0 82 15,0 2 45-15,-3 7 47 16,-9 7 39-16,2 5 44 16,-2 11 11-16,0 3 1 15,0 7-95-15,0 20-31 0,0 9-4 16,5 6 6-1,7 4 0-15,0 1 2 0,4-5-1 16,12-9-11-16,3-8-8 16,0-13 18-16,-3-7-8 15,1-5 4-15,-4-15 2 16,2-14 0-16,-4-7-10 16,-4-7 2-16,-5-1-7 15,-2 1 8-15,0 2-3 16,-12 7-6-16,-1 7-7 15,2 10-23-15,3 11-53 16,8 6-119-16,15 16-183 16,6 0-221-16</inkml:trace>
  <inkml:trace contextRef="#ctx0" brushRef="#br0" timeOffset="268020.9181">21824 14699 1629 0,'0'0'321'0,"0"0"22"15,0 0-177-15,0 0-83 16,0 0-58-16,0 0-10 16,0 0 8-16,26 115-3 15,-8-65-5-15,4 2-9 16,-1-6-6-16,-3-8-1 0,0-11-11 15,-5-10 0-15,1-12-34 16,-2-5 18-16,2-9 16 16,0-17 11-16,2-6-22 15,-2-5 9-15,0 3 13 16,-4 6 1-16,-4 8 1 16,-3 9 12-16,-3 6 25 15,0 5-27-15,0 3-9 16,0 16-2-16,4 8 19 15,3 3-2-15,2 3-11 16,3-4 0-16,5-8 3 16,-1-8-9-16,4-10 2 15,2-6 27-15,5-24 11 16,1-13-6-16,5-25-16 0,-6-23-4 16,-14-19-5-16,-10 10-8 15,-3 22-1-15,-13 31-49 16,-10 29-47-16,-8 12-73 15,-35 21-171-15,5 12-310 16,0 12-352-16</inkml:trace>
  <inkml:trace contextRef="#ctx0" brushRef="#br0" timeOffset="268286.8255">21369 15161 98 0,'0'0'1424'0,"0"0"-1208"16,0 0-98-16,0 0-50 15,0 0 38-15,0 0-64 16,0 0-17-16,81-16-15 15,-45 4-10-15,0-4-67 16,0-14-174-16,-10 5-122 16,-7-3-338-16</inkml:trace>
  <inkml:trace contextRef="#ctx0" brushRef="#br0" timeOffset="268442.7098">21611 14853 876 0,'0'0'371'0,"0"0"-15"15,0 0-162-15,0 0-49 16,0 0 35-16,-8 94-7 15,15-38-34-15,6 3-30 16,5 0-48-16,-1-1-24 16,2-4-26-16,2 1-11 15,17-3-47-15,-3-13-213 16,-2-18-559-16</inkml:trace>
  <inkml:trace contextRef="#ctx0" brushRef="#br0" timeOffset="268783.2827">22643 14956 1490 0,'0'0'544'16,"0"0"-265"-16,0 0-111 16,0 0-60-16,0 0-39 15,0 0-4-15,6 75 5 0,5-36-29 16,1 3-30-16,0-6-11 15,-1-2-6-15,1-3-80 16,-2-8-196-16,-7-12-560 0</inkml:trace>
  <inkml:trace contextRef="#ctx0" brushRef="#br0" timeOffset="269447.8988">22673 14672 1493 0,'0'0'270'0,"0"0"-190"16,0 0 29-16,0 0 19 0,0 0 18 15,0 0-42-15,93 82-40 16,-86-50-33-16,-7 1 25 16,0 3-20-16,-10-1-17 15,-11-3-17-15,1-4 4 16,2-9-6-16,9-9 0 15,6-6-11-15,3-4-35 16,11-12-22-16,11-14-26 16,6-6-24-16,4-1 33 15,-1-4 29-15,-3 1 46 16,-6-1 10-16,-5 0 1 16,-6 3 13-16,-6 0 6 15,-4 6 24-15,-1 4 23 16,0 6 1-16,0 6 4 0,-5 8-4 15,2 4-7-15,0 0-37 16,0 8-15-16,0 16-8 16,3 7 7-16,0 9-7 15,6 3 0-15,14 3 0 16,4-1-1-16,3-3-2 16,3-10-7-16,-2-10-23 15,-3-11-19-15,-1-11-29 16,-6-4-3-16,-2-19-7 15,-5-11 33-15,-4-4 29 16,-4-6 22-16,-3 4 6 0,0 5 0 16,0 6 69-1,-5 10 34-15,0 7 23 0,0 7 9 16,2 5-29-16,2 0-48 16,1 10-37-16,0 15-11 15,0 8 13-15,0 9 4 16,7 2 13-16,3 3-7 15,0-4-6-15,-3-2-8 16,1-5-14-16,-1-9-5 16,-4-6-12-16,0-5-13 15,-2-7-105-15,-1-9-125 16,0-2-328-16,0-15-447 0</inkml:trace>
  <inkml:trace contextRef="#ctx0" brushRef="#br0" timeOffset="269861.4723">23374 14749 1731 0,'0'0'338'0,"0"0"-71"16,0 0-59-16,0 0-68 15,0 0-28-15,0 0-79 16,0 0-26-16,99-32-7 16,-59 22-26-16,-4-2-142 15,-7-9-154-15,-9 1-343 0,-11 0-785 16</inkml:trace>
  <inkml:trace contextRef="#ctx0" brushRef="#br0" timeOffset="270040.766">23471 14437 1160 0,'0'0'603'0,"0"0"-350"0,0 0-57 16,0 0-44-16,0 0 62 15,-7 100-64-15,26-50-54 16,5 5-25-16,4 2-29 15,-1 1-22-15,-3-6-19 16,-3 0-1-16,-2-1-92 16,-2-11-256-16,-7-17-517 0</inkml:trace>
  <inkml:trace contextRef="#ctx0" brushRef="#br0" timeOffset="270223.2832">24010 14667 1846 0,'0'0'334'0,"0"0"-65"15,0 0-182-15,0 0-26 16,0 0-60-16,0 0-1 16,88-2-48-16,-50 1-281 15,-3-6-546-15</inkml:trace>
  <inkml:trace contextRef="#ctx0" brushRef="#br0" timeOffset="270388.4284">24594 14625 1453 0,'0'0'297'0,"0"0"-16"0,0 0-121 15,0 0-62-15,0 0-49 16,0 0-49-16,0 0-46 15,106-32-287-15,-79 18-491 0</inkml:trace>
  <inkml:trace contextRef="#ctx0" brushRef="#br0" timeOffset="270529.6965">24957 14573 924 0,'0'0'0'16,"0"0"-6"-16,0 0-332 0</inkml:trace>
  <inkml:trace contextRef="#ctx0" brushRef="#br0" timeOffset="270687.9674">25338 14520 1538 0,'0'0'403'0,"0"0"-30"16,0 0-151-16,0 0-64 0,0 0-113 16,0 0-45-16,0 0-145 15,13-11-409-15,-29 11-879 0</inkml:trace>
  <inkml:trace contextRef="#ctx0" brushRef="#br0" timeOffset="271375.9225">20768 15824 763 0,'0'0'272'16,"0"0"-89"-16,0 0 68 15,0 0-21-15,0 0-2 16,0 0-62-16,105 14 31 0,80-28 26 16,56-17-15-1,46-13-35-15,20-3-10 0,6 1-92 16,17 1-14-16,3 1-23 15,-4 0-10-15,-26 4-3 16,-35 4-10-16,-44 6-10 16,-66 8 8-16,-56 6-3 15,-46 6-4-15,-27 0-2 16,-8 2 0-16,-2-1-1 16,-7 3-12-16,-12 2 1 15,-3 2-6-15,-43 2-69 16,-74 12-184-16,6 7-355 15,-13-3-647-15</inkml:trace>
  <inkml:trace contextRef="#ctx0" brushRef="#br0" timeOffset="271708.0656">21041 16279 1984 0,'0'0'312'0,"153"-32"-213"16,24-17 48-16,60-13 145 15,41-9-51-15,17 1-124 16,-12 9-59-16,1 7-23 16,-13 7-2-16,-20 7 2 15,-32 5-12-15,-37 2 5 16,-52 8-10-16,-44 5-7 15,-35 8-10-15,-24 2 11 0,-5 0-6 16,-4 2-4-16,-4-2-1 16,-8 5-1-16,-2 3-10 15,-4-1-19-15,0 1-52 16,-3-4-131-16,-7 1-360 16,-1-6-713-16</inkml:trace>
  <inkml:trace contextRef="#ctx0" brushRef="#br0" timeOffset="274643.9027">26059 14595 728 0,'0'0'217'0,"0"0"1"16,0 0 56-16,0 0-16 0,0 0-19 16,0 0-77-16,0 0-72 15,0-37-33-15,6 49-4 16,11 2 17-16,3 6-21 15,4-1-18-15,-1-2-12 16,2 0-4-16,-1-4-15 16,0-4 8-16,-2-1-1 15,-6-6 5-15,-2 0-6 16,-8-2-6-16,-3 0 15 16,-3 0 20-16,0 0 35 15,0 0-32-15,-5 0-38 16,-11 4 1-16,-5 3 14 0,-6 6 1 15,-7 5-16 1,0 6 11-16,-4 2 5 0,1 5 54 16,1-1 7-16,5 1-30 15,4-4-23-15,5-4-13 16,5-5-4-16,5-5-5 16,5-4-1-16,2-3-1 15,4-4-6-15,1-2-3 16,0 0-73-16,0 0-82 15,4 0-80-15,5 0-262 16,2 0-130-16</inkml:trace>
  <inkml:trace contextRef="#ctx0" brushRef="#br0" timeOffset="274977.1461">25731 15322 1431 0,'0'0'499'16,"0"0"-205"-16,0 0-8 16,0 0-2-16,0 0-98 15,0 0-85-15,0 0-50 16,85-26-30-16,-34 13 0 0,5 2-4 15,2 1-17 1,-4 3 9-16,-9 2 2 16,-9 0-5-16,-8 3-6 0,-10 2-1 15,-8 0-8-15,-5 0-12 16,-2 0-15-16,-3 0-69 16,6-7-115-16,-2 1-140 15,1-5-339-15</inkml:trace>
  <inkml:trace contextRef="#ctx0" brushRef="#br0" timeOffset="275523.8498">26621 14616 1113 0,'0'0'208'16,"0"0"97"-16,0 0-24 15,0 0-10-15,0 0-92 16,0 0-99-16,0 0-49 16,-40-25-16-16,25 41-1 15,-1 6 6-15,-4 7-3 16,3 6-7-16,3 6-8 15,3 5 15-15,6 3 58 0,5 1 58 16,0-1-8 0,5-2-38-16,12-8-27 0,4-5-13 15,1-7-8-15,2-9-10 16,2-5-8-16,-1-7-2 16,3-6 11-16,-1 0-1 15,1-6-4-15,-2-12-5 16,-5-7-7-16,-2-9-2 15,-7-7-11-15,-5-6-18 16,-4-4-15-16,-3-2 2 16,0 6-7-16,-4 6-5 15,-8 9-19-15,-2 6-5 16,-2 9-3-16,0 7-4 0,-8 5 18 16,-3 5-5-1,-6 0-13-15,0 8 25 0,0 9 9 16,4 6 9-16,5 3 16 15,8 12 2-15,8-5-75 16,4-8-994-16</inkml:trace>
  <inkml:trace contextRef="#ctx0" brushRef="#br0" timeOffset="380435.8952">14292 5250 109 0,'0'0'99'0,"0"0"-39"16,0 0-40-16,-90-20-20 15,59 18-63-15,0 2-54 0</inkml:trace>
  <inkml:trace contextRef="#ctx0" brushRef="#br0" timeOffset="811175.7758">5393 4945 479 0,'0'0'150'15,"0"0"28"-15,0 0-18 16,0 0-18-16,0 0-55 15,0-5-51-15,0 5-26 16,0 0-10-16,3 5-33 16,22 16-50-16,-5-3-168 15,10-2-554-15</inkml:trace>
  <inkml:trace contextRef="#ctx0" brushRef="#br0" timeOffset="811571.4461">5568 4708 573 0,'0'0'108'0,"0"0"-108"16,0 0-43-16,0 0 33 15,74 75-34-15,-32-41-100 16,3-1-147-16</inkml:trace>
  <inkml:trace contextRef="#ctx0" brushRef="#br0" timeOffset="811772.2045">6698 6162 1213 0,'0'0'102'0,"0"0"-102"16,0 0-74-16,0 0-35 15,0 0-47-15,0 0-14 16,0 0-191-16</inkml:trace>
  <inkml:trace contextRef="#ctx0" brushRef="#br0" timeOffset="819743.9959">12650 6439 113 0,'0'0'132'16,"0"0"-32"-16,0 0-8 16,0 0 24-16,0 0 27 15,0 0 1-15,-11 0-30 16,11 0-26-16,0 0-4 16,0 0 3-16,0 0-25 0,6 0-34 15,3 0-18 1,6 1 4-16,6-1 10 0,4 2 6 15,2-2-8-15,1 0 5 16,2 0 5-16,0 0 16 16,0 0 2-16,1 0-14 15,-1 0 8-15,0 0-6 16,0 0 0-16,-2 0 1 16,2 0 5-16,-3 0 4 15,3-8-7-15,-2-1-4 16,2-5-7-16,-2-1 4 15,2 0-4-15,-2-2 0 16,1-1-1-16,-2-1 4 16,-4 2-10-16,-3 0 1 0,-1 1-3 15,-7-2 2-15,0 0 7 16,-4-5 2-16,-5 0 4 16,-3-6 2-16,0-2-7 15,-5-1-4-15,-7-1-9 16,-4-1-8-16,1-1 2 15,-5 4 3-15,1-2-8 16,1 4 5-16,-3-1 0 16,-1 1-3-16,2 2 4 15,-5 1-1-15,4 2 6 16,-2 4-3-16,0 0-2 16,-4 4-1-16,5 4 3 15,-5 1-4-15,-1 5-2 0,-2 2-8 16,-3 3 5-16,-1 1-5 15,-4 0 2-15,-2 0-2 16,1 9 5-16,-1 0-5 16,1 3-1-16,1 0 1 15,-1 2-1-15,1 2 0 16,2 0 1-16,-1 0-1 16,5 3 0-16,0-1 0 15,4 1 1-15,4 1 0 16,0 4-1-16,3-2 0 15,2 4 0-15,2 1 0 16,3 4 0-16,0 5 0 16,8 6 1-16,1 1-1 0,4 6 2 15,1 1-1-15,0-3 6 16,9-2 1-16,6-5 2 16,6-3 2-16,4-7 2 15,3-2-3-15,5-8 1 16,0-5-1-16,3-5-10 15,-2-6 10-15,1-1-5 16,-5-3 1-16,-2 0 2 16,-7 0-7-16,-4-5 4 15,-5-2-6-15,-4 2 1 16,-3 0-1-16,-4 0-7 16,-1 0-56-16,0 3-78 15,-4-2-82-15,-19 4-244 16,1 0-129-16,-4 0-420 0</inkml:trace>
  <inkml:trace contextRef="#ctx0" brushRef="#br0" timeOffset="819949.0209">12620 6445 209 0,'0'0'1129'15,"0"0"-1129"-15,0 0-120 16,0 0-236-16,0 0-335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48:44.310"/>
    </inkml:context>
    <inkml:brush xml:id="br0">
      <inkml:brushProperty name="width" value="0.05292" units="cm"/>
      <inkml:brushProperty name="height" value="0.05292" units="cm"/>
      <inkml:brushProperty name="color" value="#FF0000"/>
    </inkml:brush>
  </inkml:definitions>
  <inkml:trace contextRef="#ctx0" brushRef="#br0">9143 9179 1547 0,'0'0'274'16,"0"0"-197"-16,0 0 98 15,0 0 41-15,118 34-54 16,-33-34-13-16,28-12-29 16,14-17-23-16,-8-12-31 15,-26 2 4-15,-31 5-31 16,-17 4-6-16,-10 0-12 16,-1-7-5-16,-5-7-4 15,-6-12 17-15,-13-14 4 16,-10-18-9-16,-28-17 0 0,-18-7-12 15,-9 9 4-15,-8 11-8 16,11 25 1-16,4 16 1 16,9 13-1-16,-4 7-1 15,-5-2 1-15,-13 2-2 16,-7 3-6-16,-4 10 6 16,3 10 2-16,-2 5 0 15,2 3-7-15,2 6-1 16,1 11 5-16,4 2-6 15,-1 6 1-15,5 6 1 16,3 6 11-16,4 8-11 16,5 18 9-16,3 18-10 15,10 18 13-15,12 3-1 16,14-6 7-16,7-21 7 16,5-19-6-16,10-13 10 0,6-2-5 15,12 4-2-15,7 4 4 16,14-1-1-16,4-6-10 15,8-6-8-15,-1-10-2 16,3-6-6-16,-4-6-1 16,-6-4 0-16,-1-9 0 15,-8-1-15-15,-9-3-45 16,-10-12-57-16,-9-4-28 16,-14-15-108-16,-7 3-277 15,0 1-378-15</inkml:trace>
  <inkml:trace contextRef="#ctx0" brushRef="#br0" timeOffset="191.7316">9364 8981 1943 0,'0'0'324'0,"0"0"-172"16,0 0-9-16,0 0 12 15,0 0-58-15,0 0-96 16,0 0-1-16,118-78-247 16,-66 44-467-16</inkml:trace>
  <inkml:trace contextRef="#ctx0" brushRef="#br0" timeOffset="863.8866">12766 9040 1190 0,'0'0'392'0,"0"0"-74"0,0 0 13 16,0 0-59-16,0 0-72 15,0 0-51-15,88 36 51 16,79-33-48-16,27-3-31 16,10 0-37-16,-16-6 0 15,-35-2-17-15,-15 1-23 16,-33 2-13-16,-31 1-10 15,-24 1-10-15,-14 0-11 16,-4 2 0-16,-4-2-7 0,-7 3-35 16,-11-3-33-16,-10 1-39 15,-4-3-31-15,-25 1-131 16,-54 4-222-16,3 0-244 16,-8 0-859-16</inkml:trace>
  <inkml:trace contextRef="#ctx0" brushRef="#br0" timeOffset="1080.5128">13029 9324 1655 0,'0'0'277'0,"0"0"-155"16,0 0 79-16,83 15 152 16,13-15-43-16,47-6-99 15,25-16-71-15,7-4-25 0,-15-4-30 16,-23 2-23-16,-12 2-16 15,-12-1-23-15,-22 8-13 16,-25 4-10-16,-24 6-31 16,-18 7-116-16,-10 2-136 15,-14 0-676-15</inkml:trace>
  <inkml:trace contextRef="#ctx0" brushRef="#br0" timeOffset="2698.312">9805 7543 416 0,'0'0'336'0,"0"0"-154"15,0 0-13-15,0 0-12 16,0 0-54-16,0 0-37 15,-10-15-48-15,7 15-18 16,0 0-41-16,-3-1-108 16,3-2-211-16,0-1-469 0</inkml:trace>
  <inkml:trace contextRef="#ctx0" brushRef="#br0" timeOffset="5346.0193">9480 7045 1015 0,'0'0'191'16,"0"0"-80"-16,0 0 146 0,-91-59-54 15,81 40-74-15,10-6-71 16,9-3-31-16,37-11-13 16,35-8-8-16,45-11 2 15,28-4-7-15,16 3 22 16,4 5-1-16,-4 8 0 16,5 5 0-16,-2 3 15 15,9 7-8-15,1 3 8 16,4 6-4-16,-2 3-5 15,4 2 10-15,-10 5-11 16,-6 1 2-16,-13 1 28 0,-9 3-22 16,-11 1-5-16,-9 1-15 15,-10 2 3-15,-11 1 0 16,-13 2-6-16,-21 0-1 16,-15 0-3-16,-16 0 10 15,-3 0 1-15,0 5-3 16,1 3-10-16,3 2-4 15,-10 1 19-15,-5 2-2 16,-7 4-4-16,0 3-3 16,-8 3 15-16,1 6-6 15,-7 2 0-15,-2 5 7 16,-4 1-1-16,2 4 12 16,-5-1-14-16,2-2-1 15,-1-3-14-15,-2-3-8 16,3-8-2-16,-3-2 0 0,3-5-1 15,-3-6 1-15,0-3-8 16,0-3-8-16,0-2-77 16,0-3-60-16,0 0 7 15,-25 0-100-15,-2-3-286 16,-3-5-290-16</inkml:trace>
  <inkml:trace contextRef="#ctx0" brushRef="#br0" timeOffset="5564.2182">12908 6774 1365 0,'0'0'250'16,"0"0"-152"-16,0 0 23 15,0 0 129-15,0 0-11 0,0 0-63 16,94 58-46-16,-47-41 8 16,7-3-46-16,0-2-41 15,1-2-23-15,-1-3-18 16,-7-4-10-16,-5-3-1 15,-6 0-35-15,-5 0-134 16,-2-17-107-16,-10 0-378 16,-8-5-298-16</inkml:trace>
  <inkml:trace contextRef="#ctx0" brushRef="#br0" timeOffset="5746.3964">13457 6581 1288 0,'0'0'327'0,"0"0"11"0,0 0-114 16,0 0-75-16,0 0-60 16,0 0 39-16,-8 112-1 15,8-59-62-15,0 18-45 16,-4 19-20-16,-31 20-91 16,1-15-295-16,-17-20-1087 0</inkml:trace>
  <inkml:trace contextRef="#ctx0" brushRef="#br0" timeOffset="11232.8841">17823 6774 1347 0,'0'0'487'0,"0"0"-204"16,0 0-94-16,0 0-103 16,-24 82-46-16,24 15 62 15,0 21-11-15,0-2-28 16,8-25-31-16,-3-30-14 15,-1-17-6-15,0-3-12 0,-3 1 1 16,1 0-1 0,-2-2-1-16,0-13-7 0,0-15-2 15,0-10-8-15,0-2 18 16,0-22-1-16,0-12 1 16,0-12 27-16,0-5-6 15,0-2 13-15,14 9 5 16,4 9-8-16,6 16-8 15,1 12-12-15,5 7-10 16,2 21 0-16,-3 12 20 16,0 9-20-16,-4 1 0 0,-4 6-1 15,0-4-61 1,10 3-165-16,-4-11-298 16,-2-13-406-16</inkml:trace>
  <inkml:trace contextRef="#ctx0" brushRef="#br0" timeOffset="12855.0129">18227 7427 1136 0,'0'0'518'16,"0"0"-236"-16,0 0 55 15,0 0-48-15,0 0-52 16,0 0-103-16,0 0-86 16,-39 10-21-16,41 26 0 15,9 5 15-15,3 4-11 16,3-2-7-16,2-7-11 15,3-6-13-15,2-8 0 16,-3-6-6-16,0-9-1 16,-2-7-11-16,-6 0-3 0,2-18 0 15,-6-9 3 1,-1-6 16-16,-2-3-9 0,-1 2 11 16,-2 2 9-16,1 9-9 15,-1 5 7-15,0 7 16 16,-2 8 4-16,2 3-9 15,3 3-18-15,7 11 0 16,3 8 26-16,4 4-4 16,2 1-4-16,4-2-7 15,-3-6-5-15,0-5-6 16,-1-7 1-16,-3-6 5 16,0-1-5-16,-3-8 5 15,-2-13 3-15,-5-7 0 16,-2-6-8-16,-7-8-1 15,0-7-18-15,-9-2-18 0,-7-2-27 16,-2 5-9-16,3 9-5 16,-1 14-46-16,3 11-98 15,3 14-56-15,7 4-58 16,3 11-361-16,0-2-103 0</inkml:trace>
  <inkml:trace contextRef="#ctx0" brushRef="#br0" timeOffset="13094.5078">19060 6740 111 0,'0'0'1786'0,"0"0"-1420"16,0 0-44-1,-91 53-169-15,68 22 14 0,8 31-30 16,9 10-40-16,6-3-46 15,19-24-24-15,5-29-9 16,1-18-18-16,5-7-7 16,7-3-10-16,7-6-109 15,23-24-173-15,-15-2-236 16,-9-28-710-16</inkml:trace>
  <inkml:trace contextRef="#ctx0" brushRef="#br0" timeOffset="13493.3135">19225 7003 567 0,'0'0'1082'0,"0"0"-686"0,0 0-148 16,0 0-170-16,0 0-32 15,0 0 46-15,0 0 10 16,85 76 5-16,-69-31 6 16,-7 5-19-16,-8 4-23 15,-1-4-26-15,0-6-29 16,-6-9-16-16,2-9 0 15,2-12-17-15,2-13-52 16,0-1-12-16,14-21 17 16,5-17-12-16,5-19-6 15,-3-4 47-15,-3-3 29 16,-8-3 6-16,-8 15 9 16,-2 0 29-16,0 13 45 0,0 11 37 15,-6 11-8-15,1 10-2 16,1 7-45-16,2 5-52 15,2 20 2-15,0 14-13 16,0 8 20-16,8 9-13 16,6 3-7-16,3-3-2 15,1-3 0-15,2-9-6 16,-1-8-59-16,-2-20-240 16,-3-12-299-16,-6-4-802 0</inkml:trace>
  <inkml:trace contextRef="#ctx0" brushRef="#br0" timeOffset="13725.0779">19478 6581 1773 0,'0'0'329'0,"0"0"-197"16,79 40 11-16,-17 10 40 15,16 26-1-15,7 23-9 16,-10 14-33-16,-26 0-56 15,-29-8-31-15,-20-26-22 16,-2-19-20-16,-11-20-10 16,-4-13-1-16,1-3-14 15,0-4-72-15,5-20-125 16,6-3-139-16,5-24-419 0</inkml:trace>
  <inkml:trace contextRef="#ctx0" brushRef="#br0" timeOffset="13899.214">20469 6827 1423 0,'0'0'623'15,"0"0"-331"-15,0 0-96 16,0 0-54-16,0 0-80 16,0 0-27-16,94 5-28 15,-50-5-7-15,16-3-207 16,-14-8-347-16,-14-2-655 0</inkml:trace>
  <inkml:trace contextRef="#ctx0" brushRef="#br0" timeOffset="14080.0747">20397 7110 2089 0,'0'0'359'15,"0"0"-30"-15,0 0-166 16,0 0-17-16,0 0-27 15,106 46-32-15,-42-46-32 16,0-4-34-16,-3-12-21 16,23-21-97-16,-14 3-246 15,-9-7-623-15</inkml:trace>
  <inkml:trace contextRef="#ctx0" brushRef="#br0" timeOffset="14426.0071">23337 5498 1752 0,'0'0'512'0,"0"0"-181"0,0 0-100 16,0 0-71-1,0 0-103-15,0 0-44 16,-12 111 20-16,36-13 0 0,6 18 21 16,4 7 21-16,0-2-29 15,-2-14-23-15,-4-7 8 16,-4-21-31-16,-5-21-14 15,-7 0-150-15,-6-22-410 16,-6-9-633-16</inkml:trace>
  <inkml:trace contextRef="#ctx0" brushRef="#br0" timeOffset="14754.7588">20941 7160 2497 0,'0'0'294'0,"118"6"-258"15,91-16-7-15,95-36 122 16,98-24 64-16,75-17-55 16,45 0-46-16,64-2-46 15,48-1-7-15,27-2-13 16,-2 0-9-16,-29 14-30 15,-59 11-4-15,-82 13 2 16,-92 11-14-16,-103 0 1 0,-108 10 5 16,-86 5 1-1,-63 8-13-15,-37 3-16 0,-44-7-10 16,-102 7-1 0,-138 17-64-16,-102 14-183 0,41 17-372 15,28 8-1193-15</inkml:trace>
  <inkml:trace contextRef="#ctx0" brushRef="#br0" timeOffset="15154.4473">22061 7721 1612 0,'0'0'537'0,"0"0"-209"16,0 0-34-16,0 0-136 16,0 0-62-16,8 79 13 0,1-4-31 15,4 22-6 1,1 5-8-16,-1-6-19 0,-1-23-21 16,-1-20-13-16,0-14-11 15,0-13-93-15,11-19-161 16,-3-7-459-16,-2-10-985 0</inkml:trace>
  <inkml:trace contextRef="#ctx0" brushRef="#br0" timeOffset="15388.5727">22749 7558 2514 0,'0'0'555'16,"0"0"-391"-16,0 0-100 15,0 0-41-15,12 96 21 0,5-39 28 16,3 9 14-16,3 4-16 16,-5-9-14-16,3 6-26 15,-2-6-3-15,-6-10-26 16,-1-14-1-16,-7-12-70 16,-5-16-98-16,-18-16-133 15,-12-20-385-15,-6-7-1463 0</inkml:trace>
  <inkml:trace contextRef="#ctx0" brushRef="#br0" timeOffset="15553.1385">22447 8061 2141 0,'0'0'382'15,"80"-36"-102"-15,6 3-154 0,32-5-33 16,11 3-61-16,-21 11-32 15,-12 4-16-15,-40 9-266 16,-20 0-531-16</inkml:trace>
  <inkml:trace contextRef="#ctx0" brushRef="#br0" timeOffset="15992.53">23774 7803 2292 0,'0'0'383'16,"0"0"-135"-16,0 0-167 0,0 0 49 15,0 0-58 1,91 7-41-16,-66-10-19 0,-2-11-4 16,-7-7-1-16,-6-5-1 15,-5-5-5-15,-5-2-1 16,0 0-2-16,-3 5-8 15,-12 6 10-15,-2 10 0 16,-6 10 16-16,-4 2 22 16,-4 19 20-16,-5 17 14 15,-6 26 9-15,-1 19-3 16,5 19-8-16,12-5-5 16,16-20-5-16,10-24 3 0,19-14-3 15,17 1-11-15,26-2-19 16,36-11 15-16,26-25 7 15,6-26-52-15,-20-15 0 16,-35 0 0-16,-33 11 0 16,-14 3 0-16,-4-1 0 15,-6-1 0-15,-11 0-45 16,-7 5-114-16,-43 1-129 16,-8 6-285-16,-5-1-1083 0</inkml:trace>
  <inkml:trace contextRef="#ctx0" brushRef="#br0" timeOffset="22352.7695">24179 6975 1175 0,'0'0'305'16,"0"0"-30"-16,0 0 29 16,0 0-74-16,0 0-43 15,-26-33-102-15,26 41-67 16,0 16 4-16,0 8 3 16,0 7 13-16,1 1-3 15,4-1-17-15,-1-3-16 0,2-9-1 16,0-7 0-1,3-8-1-15,-3-7-1 0,2-5-16 16,-1 0 17-16,5-17 0 16,-2-8 2-16,4-3 5 15,-4-3 2-15,-1 1-8 16,-3 5 8-16,-2 7-8 16,-2 8 5-16,-2 5-6 15,0 5-10-15,0 0 5 16,0 15 5-16,1 9 12 15,5 8-11-15,4 5 11 16,3 1-12-16,2-4 13 16,4-4-5-16,-1-10 1 15,2-7-5-15,-1-9-3 16,-3-4-1-16,2-5 18 0,-3-16-8 16,1-11 1-16,-3-5 2 15,-6-9-2-15,-5-2-10 16,-2 0 6-16,0-1-7 15,-12 6-6-15,-1 9-12 16,-1 10-4-16,2 11-15 16,0 13-126-16,3 3 7 15,1 23-75-15,7 27-39 16,1-6-223-16,0-5-106 0</inkml:trace>
  <inkml:trace contextRef="#ctx0" brushRef="#br0" timeOffset="22939.4189">24753 7035 424 0,'0'0'204'0,"0"0"28"15,0 0-25-15,0 0-29 16,0 0-16-16,0 0-27 15,0 0 36-15,-17-11 23 16,14 11-11-16,0 0-22 16,0 0-37-16,-3 0-26 15,-1 11-22-15,-2 7-33 16,-1 3 5-16,2 8 0 16,3 0-7-16,5 0 4 15,0 0-3-15,2-6-9 16,9-1 0-16,3-5-8 15,1-4-9-15,3-7-2 16,1-3-7-16,-1-3 10 0,2 0-5 16,0-14-11-16,-3-5 14 15,-1-3-6-15,-5-4 0 16,-7-1 5-16,-4 1-2 16,0 1 0-16,-3 5 1 15,-7 4-8-15,-6 8-5 16,-1 4-10-16,-4 4-8 15,-1 0-43-15,2 12-116 16,6 12-123-16,6-5-366 16,5-5-492-16</inkml:trace>
  <inkml:trace contextRef="#ctx0" brushRef="#br0" timeOffset="23669.1804">25045 6967 1128 0,'0'0'406'0,"0"0"-59"16,0 0-7-16,0 0-97 15,0 0-21-15,0 0-91 16,0 0-66-16,-5 0-31 16,23 0 32-16,8 0 22 0,4 0-30 15,1 0-17-15,0-2-25 16,-1-4-7-16,-3 0-8 16,-3-2-1-16,-7 1 0 15,-3-2-27-15,-3 0-72 16,-3-4-104-16,-5-6-110 15,-3 0-272-15,0 3-378 0</inkml:trace>
  <inkml:trace contextRef="#ctx0" brushRef="#br0" timeOffset="24005.7273">25122 6815 1217 0,'0'0'358'0,"0"0"13"15,0 0-77-15,0 0-69 16,0 0-49-16,0 0-60 16,0 0-32-16,-10 29-16 15,10-10 66-15,10 10-36 16,-1 4-42-16,2 6-5 15,0-1 6-15,0 0-10 16,-2 0-11-16,1-6-3 16,-1-2-19-16,-3-5-14 15,-1-5 6-15,-2-5-6 0,-1-5-15 16,-2-5-63-16,0-5-46 16,-5-5-100-16,-9-15-307 15,-2-5-842-15</inkml:trace>
  <inkml:trace contextRef="#ctx0" brushRef="#br0" timeOffset="24913.1954">25494 6779 1101 0,'0'0'396'16,"0"0"9"-16,0 0-27 16,0 0-69-16,0 0-81 15,0 0-121-15,0 0-68 16,-23 17-25-16,23 11 28 15,0 4-2-15,9 4-19 0,5 0-6 16,-1-3-15 0,3-8 0-16,1-3 0 0,-1-10-7 15,-2-8-26-15,1-4-34 16,0-3 34-16,1-15-2 16,-2-6-32-16,0-5 6 15,-5 0 25-15,-1 3 29 16,-2 1 7-16,-3 5 1 15,-3 8 11-15,0 6 43 16,0 2 11-16,0 4-8 16,0 0-34-16,0 1-9 15,0 14 9-15,4 4-9 16,2 6 6-16,3-1 0 16,4 0-3-16,3-3-5 15,0-8-2-15,0-2-4 0,1-8-7 16,-1-3 6-16,0 0 6 15,0-17 2-15,0-5-5 16,-3-6-2-16,-2-4 5 16,-8-7-11-16,-3-2 5 15,0 0-6-15,-6 2-3 16,-6 9-8-16,1 9-4 16,1 9-28-16,0 10-13 15,2 2-42-15,0 3-80 16,4 13-16-16,4 13-33 15,0-4-244-15,3-4-228 0</inkml:trace>
  <inkml:trace contextRef="#ctx0" brushRef="#br0" timeOffset="25193.6538">26028 6788 1465 0,'0'0'396'16,"0"0"-79"-16,0 0-116 15,0 0-23-15,0 0 43 16,-6 77-60-16,13-47-47 0,4 2-17 16,-2-1-23-1,-2-2-22-15,2-1-19 0,-3-3-18 16,0-4-13-16,-3-5 3 15,0-5-5-15,-1-4-77 16,-2-7-106-16,0-3-290 16,-7-12-582-16</inkml:trace>
  <inkml:trace contextRef="#ctx0" brushRef="#br0" timeOffset="26258.2275">26302 6786 808 0,'0'0'341'0,"0"0"-40"16,0 0-40-16,0 0-49 15,0 0-72-15,0 0-78 16,0 0-27-16,-1 4 10 16,1 2 14-16,0 1 4 0,0 2-12 15,0-1-13 1,0 0 4-16,0-2-14 0,0-2 0 16,0-1-8-16,0-3 8 15,0 0 3-15,0 0-8 16,0 0-1-16,0-3-13 15,0-6-9-15,0 2 0 16,0 0 0-16,0 4-5 16,4 1-7-16,-3 2 6 15,1 0 4-15,-1 0-8 16,-1 0-6-16,0 0 14 16,0 4 1-16,0 2-102 15,-4-1-177-15,-2-3-385 0</inkml:trace>
  <inkml:trace contextRef="#ctx0" brushRef="#br0" timeOffset="26903.1072">26550 6660 568 0,'0'0'283'0,"0"0"32"0,0 0 6 16,0 0-51-16,0 0 8 15,0 0-27-15,0 0-32 16,-24-61-4-16,22 60-41 16,2 1-54-16,-1 0-39 15,1 0-35-15,0 13-35 16,0 11 11-16,10 9 22 15,1 10-2-15,2 5-6 16,1 0-3-16,-1-3-13 16,-1-2-18-16,3-9 8 15,-3-5-10-15,0-8 0 16,0-6 0-16,-2-9-27 16,3-6-22-16,1 0-17 0,4-14-39 15,0-13-115-15,0-23-117 16,-6 7-280-16,-8 2-352 0</inkml:trace>
  <inkml:trace contextRef="#ctx0" brushRef="#br0" timeOffset="27071.9113">26383 6807 933 0,'0'0'355'15,"0"0"-34"-15,0 0-186 16,0 0-72-16,86-28 12 15,-28 8-55-15,10-6-20 16,3 1-7-16,17-10-141 16,-18 8-230-16,-20 2-285 0</inkml:trace>
  <inkml:trace contextRef="#ctx0" brushRef="#br0" timeOffset="27443.9073">26900 6571 340 0,'0'0'608'0,"0"0"-289"15,0 0 1-15,0 0-85 16,0 0-14-16,0 0-57 15,0 0-19-15,-67 60 16 16,66-29 8-16,1 6-29 16,0-1-33-16,1 0-45 15,13-2-22-15,2-4-15 16,5-7-14-16,-2-6-6 0,2-10-5 16,1-7-21-1,-3-4-9-15,-3-19-25 0,-4-8 5 16,-5-7 1-16,-4-1 24 15,-3 0 10-15,0 4 15 16,0 8 0-16,0 9 0 16,-4 8 0-16,1 7 15 15,0 3-9-15,1 3 5 16,2 14-5-16,0 6 3 16,0 5 4-16,5-1 6 15,8 0-8-15,5-4 4 16,6-4-14-16,4-7 5 15,5-6-6-15,2-6-27 16,-1 0-127-16,3-30-133 16,-9 0-401-16,-10 1-755 0</inkml:trace>
  <inkml:trace contextRef="#ctx0" brushRef="#br0" timeOffset="27960.7374">27202 6626 1386 0,'0'0'284'0,"0"0"-11"15,0 0-54-15,0 0-17 16,-3 78-47-16,7-53-39 16,5 3-27-16,3-5-14 15,-2-1-26-15,2-4-17 16,-4-4-26-16,-4-4 4 16,-2-5-10-16,-2-5-16 15,0 0 1-15,0-13-16 0,-5-9-50 16,-4-8 14-16,1-4 43 15,0-1 8-15,3 4-1 16,5 5 17-16,0 9-1 16,0 7 1-16,6 3 0 15,8 7 8-15,2 0-8 16,5 0 1-16,0 8 14 16,0 5-1-16,-2 2-2 15,-4 2 1-15,-3-1-1 16,-3-1-6-16,-6-3-5 15,0-3 5-15,-3-5-4 16,0-2 13-16,0-2 7 16,-6-2-2-16,-3-13-1 0,0-7 30 15,5-3 5 1,4 0-9-16,0 3-3 0,3 2-9 16,10 8-9-16,4 5-10 15,2 6-3-15,5 1 4 16,1 0-5-16,2 15 13 15,2 5-13-15,-3 7-2 16,-2 3-8-16,-6 1 0 16,-8 2-50-16,-10 1-153 15,0-5-260-15,-1-12-574 0</inkml:trace>
  <inkml:trace contextRef="#ctx0" brushRef="#br0" timeOffset="28547.1658">27727 6531 1500 0,'0'0'381'0,"0"0"-138"15,0 0-9-15,0 0-73 16,0 0-58-16,0 0-64 16,0 0-17-16,-53 50-4 15,40-17 1-15,2 1-7 16,5-3-11-16,3-2-1 15,3-8-8-15,0-7-38 16,8-10-55-16,6-4 32 16,3-7-3-16,0-13-14 15,-1-6-2-15,-4-3 56 0,-2-1 32 16,-4 2 0-16,-4 5 43 16,-2 6 28-16,0 8 32 15,0 7 21-15,-2 2-47 16,-7 11-42-16,-1 12-18 15,3 6 12-15,1 5-4 16,4 1-7-16,2-2-5 16,8-7-2-16,15-7-11 15,7-11 17-15,8-8-17 16,2-7 0-16,3-17 0 16,-7-8 0-16,-6-8-23 15,-8-2-20-15,-11 0 1 16,-8 4 24-16,-3 4 8 0,0 11 9 15,-3 7 1 1,-3 9 6-16,1 2 9 0,4 5-6 16,1 0-9-16,0 7-5 15,0 11 5-15,6 8 20 16,1 5 10-16,4 4 2 16,0 3 3-16,2-3-8 15,1-2-14-15,1-7-13 16,3-9-10-16,2-9-122 15,13-14-103-15,-5-15-326 16,-3-8-655-16</inkml:trace>
  <inkml:trace contextRef="#ctx0" brushRef="#br0" timeOffset="29035.3125">28258 6317 1465 0,'0'0'329'15,"0"0"27"-15,0 0-150 16,0 0-33-16,0 0-81 15,0 0-56-15,-59 92-22 16,69-69-14-16,9-3 2 16,3-3-2-16,2-3-6 15,2-4 5-15,-6 0 0 16,-2-1-8-16,-9-1-4 16,-4-3-4-16,-5 2 1 15,0 3 16-15,-13 1 0 16,-6 4 6-16,-3 2 1 15,-2 2 1-15,3 1-1 16,2-3 2-16,7 0-7 0,7-2-2 16,5-6 0-16,3-3-1 15,20-3-16-15,11-3 8 16,5-4-19-16,3-13-36 16,-1-7-29-16,-7-5 1 15,-9-6 34-15,-8-1 37 16,-10-2 21-16,-7 4 9 15,0 5 44-15,-2 9 42 16,-6 9 25-16,4 8 16 16,1 3-28-16,3 0-57 15,0 14-34-15,0 10 13 16,3 6 13-16,9 6-15 0,4 0-8 16,-1 0-5-1,3-6-15-15,-4-9-3 0,-1-7-130 16,-7-14-110-16,-2-14-251 15,-4-6-337-15</inkml:trace>
  <inkml:trace contextRef="#ctx0" brushRef="#br0" timeOffset="29162.6771">28419 6152 1141 0,'0'0'149'16,"0"0"-101"-16,0 0-27 15,119 90-21-15,-70-64-126 0</inkml:trace>
  <inkml:trace contextRef="#ctx0" brushRef="#br0" timeOffset="29651.235">28549 6367 355 0,'0'0'1001'0,"0"0"-895"16,0 0-24-16,0 0 2 16,0 0 8-16,89 3-48 15,-52-3-22-15,-3 0-3 16,-5 0-8-16,-8 0-9 16,-5 0 5-16,-10 0 0 0,-4 0 7 15,-2 8 2-15,0 3 54 16,-6 0 37-16,-5 2 25 15,-1 2-8-15,3-3-10 16,3 1-22-16,3 1-5 16,3 2-14-16,0 1-9 15,8 6-12-15,9 3-7 16,5 3-15-16,2 2-6 16,1 0-7-16,-5-1-6 15,-4-4-1-15,-9-1 4 16,-7-6-2-16,-1-5 0 15,-23-4-5-15,-7-5 2 16,-7-5-3-16,1-5-4 16,4-16 4-16,8-9-6 15,9-6 1-15,9 2-1 0,7 3-9 16,4 4-3-16,19 6 5 16,10 3-7-16,10 1-20 15,10-1-62-15,32-9-89 16,-13 4-159-16,-9 2-408 0</inkml:trace>
  <inkml:trace contextRef="#ctx0" brushRef="#br0" timeOffset="30040.7637">29067 6296 960 0,'0'0'510'15,"0"0"-252"-15,0 0-7 16,0 0-77-16,0 0-61 0,0 0-37 15,0 0-14 1,-34 68-18-16,54-58-17 0,3-3-18 16,6-7 0-16,1 0-8 15,2-9 6-15,0-10-1 16,-2-4-5-16,-5-3 0 16,-8-3 5-16,-4 3-6 15,-9 2 9-15,-4 6 3 16,0 7 76-16,-6 8 13 15,-12 3 2-15,-4 5-52 16,-2 15 10-16,-3 8 14 16,2 4-5-16,3 4-7 0,8 3-7 15,7 2-10-15,7-5-10 16,4-2-10-16,17-6-11 16,11-7-1-16,9-8-6 15,4-8-8-15,4-5-5 16,-6 0-84-16,-7-11-121 15,-12-6-154-15,-18 3-443 0</inkml:trace>
  <inkml:trace contextRef="#ctx0" brushRef="#br0" timeOffset="30567.1025">26842 7268 1060 0,'0'0'333'16,"0"0"-66"-16,0 0-20 15,0 0 41-15,0 0-7 16,104 10-17-16,1-10-33 16,44-16-62-16,21-8-22 15,2-7-21-15,-10-1-51 16,-24 0-6-16,-12 1-24 16,-24 4-20-16,-29 7-10 15,-29 6-14-15,-16 3 0 16,-6 5-1-16,-6 0-28 15,-11-1-43-15,-5 6-62 0,-32 1-93 16,-60 5-259-16,7 10-139 16,-9-1-542-16</inkml:trace>
  <inkml:trace contextRef="#ctx0" brushRef="#br0" timeOffset="30844.1716">27006 7427 1655 0,'0'0'356'16,"0"0"-47"-16,0 0-98 15,0 0 100-15,173-21-51 0,-31-4-89 16,19-3-41-16,3-1-23 16,-16 0-14-16,-25 5-23 15,-13 3-23-15,-26 4-11 16,-22 4-20-16,-20 3-10 15,-7 2-5-15,-4-1 0 16,-2 3-1-16,-7-2 0 16,-12 3-11-16,-10 1-74 15,-23 0-106-15,-13 3-161 16,-19 1-579-16</inkml:trace>
  <inkml:trace contextRef="#ctx0" brushRef="#br0" timeOffset="33203.8856">24471 7461 1045 0,'0'0'321'0,"0"0"-65"16,0 0-78 0,0 0-7-16,0 0-32 0,0 0-13 15,22 0-20-15,-7 0-12 16,3 0-22-16,1 0-17 16,-1-4-16-16,3 0-18 15,-3 1-11-15,1 0-8 16,-3 1-1-16,-2-1 1 15,-2 2-2-15,-2-1-14 16,-2 0-78-16,-2 1-84 16,-3-3-159-16,-2 1-237 15,-1-2-663-15</inkml:trace>
  <inkml:trace contextRef="#ctx0" brushRef="#br0" timeOffset="33444.0066">24436 7529 1177 0,'0'0'501'15,"0"0"-254"-15,0 0-10 16,0 0-43-16,0 0-22 16,0 0-17-16,0 0-55 15,84-1-43-15,-47-8-30 16,2-2-12-16,-2 0-14 0,2 1-1 15,-5 1-30 1,-4 1-104-16,-6 2-119 0,-11 3-398 16,-8 0-680-16</inkml:trace>
  <inkml:trace contextRef="#ctx0" brushRef="#br0" timeOffset="34891.1788">13134 7864 791 0,'0'0'172'16,"0"0"-36"-16,0 0-16 15,0 0 45-15,0 0 78 0,0 0-44 16,94 39-25-16,-53-31-8 15,5 0-27-15,3-5-24 16,5-3-32-16,2 0-14 16,4-8-23-16,0-11 6 15,1-4-15-15,-3-5-5 16,-1-5-20-16,-8-4-2 16,-4-5 12-16,-12-4 5 15,-11-2 6-15,-12-1 18 16,-10 0-5-16,0 4-19 15,-20 2-1-15,-13 2 2 16,-8 4-5-16,-8-1 6 16,-3 1-18-16,1 3-11 15,2 5-2-15,4 3 1 16,4 6-5-16,6 5-3 16,4 5-8-16,4 6 6 0,2 3-1 15,4 1 0-15,-3 1-3 16,0 12-5-16,-3 5 12 15,-2 8 7-15,-3 5 1 16,-4 5 0-16,-1 4-6 16,0 4 6-16,-2 1 1 15,5-1-1-15,2 4 7 16,7-1 8-16,5-1-9 16,6 3 20-16,8-1-2 15,6-3-10-15,0-3-3 16,7-1 1-16,13-2 6 0,5-5 7 15,3-3 10-15,3-5 1 16,4-2-9-16,-1-4-3 16,-1-6-5-16,-2-3-17 15,-4-3 10-15,-5-7-6 16,-5 2-6-16,-2-3-1 16,-2 0-1-16,2 0-14 15,15-23-94-15,-6-3-135 16,0-3-432-16</inkml:trace>
  <inkml:trace contextRef="#ctx0" brushRef="#br0" timeOffset="41027.6863">6516 10212 1594 0,'0'0'502'15,"0"0"-291"-15,0 0-17 16,0 0-9-16,0 0-30 15,33 0-43-15,25 0 7 16,32-10-45-16,30-13-17 16,12-4-20-16,-7 0-8 0,-31 5-13 15,-31 8-10-15,-20 4-5 16,-10 3-1-16,-5 0-54 16,-4 2-57-16,-6-1-83 15,-12 3-70-15,-20 3-25 16,-12 0-482-16,-12 0-471 0</inkml:trace>
  <inkml:trace contextRef="#ctx0" brushRef="#br0" timeOffset="41237.0153">6540 10543 1582 0,'0'0'498'0,"0"0"-434"0,0 0 116 16,0 0 104-16,125-18-22 15,-17-18-99-15,41-16-58 16,11-2-51-16,-13 4-29 16,-38 14-11-16,-40 13-8 15,-23 6-6-15,-10 6-70 16,-14 0-141-16,-7 3-306 16,-15 3-536-16</inkml:trace>
  <inkml:trace contextRef="#ctx0" brushRef="#br0" timeOffset="45623.3226">8108 10301 1053 0,'0'0'481'0,"0"0"-266"16,0 0 40-16,0 0-38 15,0 0-30-15,0 0-43 16,0 0-53-16,13 6-63 0,8-6-28 16,12 0 12-16,10 0-11 15,5 0-1-15,0-2-33 16,-6 1-107-16,-4 1-134 16,-9 0-266-16,-16 0-186 0</inkml:trace>
  <inkml:trace contextRef="#ctx0" brushRef="#br0" timeOffset="45813.6119">8154 10526 871 0,'0'0'296'16,"0"0"-60"-16,0 0 7 16,0 0-15-16,0 0-64 15,0 0-88-15,0 0-52 16,84-29-11-16,-28 2-6 0,9-3-7 15,1-2-118-15,8-12-78 16,-18 8-308-16,-17 5-509 0</inkml:trace>
  <inkml:trace contextRef="#ctx0" brushRef="#br0" timeOffset="46072.7499">8461 10126 1177 0,'0'0'309'0,"0"0"-64"16,0 0-68-16,0 0-120 16,0 0 17-16,97 17 34 15,-37 4-42-15,6 5-19 0,-2 5 17 16,-9 1-14-16,-12 2-16 16,-16 0-19-16,-17 2 10 15,-10 1-4-15,-14 2-12 16,-22 2-3-16,-12-1-5 15,-7-3-1-15,-2-6-51 16,5-7-70-16,10-19-114 16,15-5-74-16,11-4-355 0</inkml:trace>
  <inkml:trace contextRef="#ctx0" brushRef="#br0" timeOffset="46508.2004">9730 9885 1024 0,'0'0'338'0,"0"0"-37"16,0 0 45-16,0 0-11 15,0 0-49-15,0 0-86 16,0 0-113-16,-22 17-53 16,22 43-22-16,17 35 35 15,14 22 44-15,14 14-13 16,0-1-42-16,-4-9-36 16,-11 4-7-16,-24-4-113 15,-6-30-350-15,-11-16-571 0</inkml:trace>
  <inkml:trace contextRef="#ctx0" brushRef="#br0" timeOffset="52159.437">9349 12626 484 0,'0'0'215'0,"0"0"6"16,0 0-13-16,0 0 73 15,0 0-26-15,0 0-57 16,-42-8-57-16,42 7-39 16,15 1-32-16,18-4 27 15,22-1 5-15,30-7-20 16,18-3-32-16,9-2-26 0,-21 0-12 16,-23 6-11-16,-22 5-1 15,-5 4-12-15,1 0-101 16,2 2-174-16,-8 0-304 15,-22 0-367-15</inkml:trace>
  <inkml:trace contextRef="#ctx0" brushRef="#br0" timeOffset="52362.9524">9295 12983 2013 0,'0'0'239'15,"0"0"-216"-15,0 0 5 0,0 0 34 16,134-36 101 0,-47-3-12-16,26-15-74 0,13-6-47 15,-1 1-21-15,-2 6-9 16,-9 5-61-16,-26 15-151 16,-21 0-444-16</inkml:trace>
  <inkml:trace contextRef="#ctx0" brushRef="#br0" timeOffset="541551.6814">18473 7843 1227 0,'0'0'233'0,"0"0"70"15,0 0-43-15,0 0-93 16,0 0-41-16,0 0-3 16,-17 0-46-16,43 0-27 15,26 0 23-15,27-16 3 16,28-7-25-16,5-6-21 16,-13 3-20-16,-31 2-10 0,-24 10 0 15,-6 3-12-15,0 1-79 16,-6 1-68-16,-5 2-80 15,-27 7-158-15,-3 0-133 16,-22 9-105-16</inkml:trace>
  <inkml:trace contextRef="#ctx0" brushRef="#br0" timeOffset="541730.2176">18406 8078 1255 0,'0'0'194'16,"0"0"-88"-16,0 0-18 15,0 0 84-15,92-22 40 0,-29 1-35 16,28-11-68-16,21-13-26 16,12-2-37-16,-4 1-25 15,0 2-21-15,-3 6-70 16,-26 9-217-16,-13 2-415 0</inkml:trace>
  <inkml:trace contextRef="#ctx0" brushRef="#br0" timeOffset="548646.7527">24461 7441 598 0,'0'0'166'16,"0"0"-95"-16,0 0-47 15,0 0 1-15,0 0 28 16,0 0 30-16,39 0 0 16,-18 0-3-16,4 3-8 15,4 3-22-15,2 5-14 16,0-1-6-16,1 3-11 16,1 3 10-16,-1 1-3 15,1 2-1-15,2-2 1 16,-3-3-5-16,3 1 0 15,-1-4 4-15,2-1-3 0,-2-3-6 16,2-1 0-16,3 1-4 16,1-2 2-16,5 1 2 15,1 0 3-15,3-1 6 16,3-4 6-16,-1 1-1 16,3-2 5-16,-2 0 3 15,0-3-4-15,-2-6-3 16,-3 0-8-16,-2-3-7 15,-2 3 0-15,-1-2 2 16,-2 1 0-16,2 0 1 16,0-2-4-16,-1 2-3 15,1-4-2-15,0 0-1 0,0-1-7 16,-3-3 15 0,-2 0-2-16,-3 0 0 0,-1-2-2 15,-4 1 2-15,-6 0-2 16,-2-1 3-16,-6 2 5 15,-2 0-3-15,-4-3 2 16,-1-1-5-16,-2-3 3 16,-3-1-3-16,0-4 1 15,-3-1-7-15,1-3 0 16,-1-2 0-16,2 0 5 16,-1 0 3-16,2-1-1 15,0 1-3-15,2 0-2 16,-2 3 1-16,0 0 1 0,-2-1-1 15,-1 1 4 1,0 0-6-16,0 0 4 16,-6-1 1-16,-6-1-5 0,-2 3 2 15,-3 0 4-15,-4 6 1 16,-3-3 8-16,-1 3 2 16,-11 3-6-16,-4-1-8 15,-9 4 6-15,-4 3-1 16,-5 1-4-16,-2 4-7 15,-1 1 4-15,-1 5-10 16,0 1 9-16,0 5-2 16,-1 0-8-16,-1 0 1 15,3 0 5-15,3 6-6 16,2-1 0-16,4 1 0 16,5-1 0-16,3 1 0 0,2 0 0 15,3-1 0-15,0 3 0 16,-2 1 0-16,-3-1 0 15,-3 3 1-15,-6 3 1 16,-9 1-2-16,-5 4 1 16,-4 1-1-16,-1 2 6 15,2-1-6-15,2 1 0 16,8-2 1-16,7-2-1 16,7-3 0-16,8 0 1 15,3-4 0-15,8 0-1 16,7-2 0-16,4 2-1 15,5-2-4-15,2 3 4 0,1 2 0 16,1 4-1 0,1 8 2-16,1 5 0 0,4 5-11 15,1 8 4-15,0 6 6 16,0 3-8-16,1 4 9 16,7 1-2-16,2-2-4 15,4-3 5-15,3-5-8 16,6-4 9-16,4-6 0 15,5-3 1-15,3-7 0 16,4-3 0-16,3-3 1 16,4-3-2-16,2-3 1 15,5-7 0-15,4-3 0 16,1-5-1-16,0-1 0 16,0 0 0-16,-4-1-51 15,-8-5-60-15,-1-5-92 0,-12 1-161 16,-15-2-349-16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50:47.251"/>
    </inkml:context>
    <inkml:brush xml:id="br0">
      <inkml:brushProperty name="width" value="0.05292" units="cm"/>
      <inkml:brushProperty name="height" value="0.05292" units="cm"/>
      <inkml:brushProperty name="color" value="#FF0000"/>
    </inkml:brush>
  </inkml:definitions>
  <inkml:trace contextRef="#ctx0" brushRef="#br0">22454 6687 506 0,'0'0'131'15,"0"0"-17"-15,0 0 116 16,0 0-35-16,0 0-39 16,0 0-35-16,-9 3-21 15,9-3-13-15,-1 0 4 16,1 0 4-16,0 0 4 16,0 0-12-16,0 0-13 15,0 0-12-15,0 0-15 16,0 1-13-16,0-1-10 0,0 2-6 15,0 0-11-15,7-1 15 16,6 2 23-16,7 1-2 16,-1-2-5-16,3 0-4 15,2 1 9-15,2 0-5 16,-2-3-10-16,1 3-1 16,0-1-2-16,2 1-1 15,0-1 0-15,1 0-6 16,1 0 8-16,-3-1-3 15,3 1-2-15,-4 1-5 16,1 1 0-16,0-1 2 16,3-1-1-16,-1 1-5 15,-1-1-3-15,1 1 6 0,0-1-3 16,1 0 0 0,1-2 2-16,-2 0 1 0,2 0-3 15,1 0 0-15,0 0-1 16,1 3-2-16,-1-3 1 15,0 0 1-15,1 0-2 16,1 0-2-16,-2 0-1 16,0 0 3-16,1 0-1 15,2 0-8-15,0 0 1 16,1 0 11-16,3 0-10 16,-2 0 5-16,-2 0-5 15,-1 0-1-15,-1 0 9 16,-1 0-9-16,2-3 1 15,0 1 4-15,3 0 0 0,2-1-5 16,2-1 6-16,6 1-1 16,1 0 2-16,5-4-7 15,3 4 5-15,-1-3-5 16,3 0 8-16,-2 2-9 16,-3 0 0-16,-1 0 0 15,-2 0 0-15,-1-1 1 16,-3 2-1-16,-1-1 0 15,-2 1 0-15,-2 1 0 16,2-1 1-16,-2 0-1 16,1 0 0-16,-1 0 1 15,-1 0 0-15,0 1 0 16,-1-1 0-16,4 1-1 0,-3 0 1 16,0 1 0-16,2 0 0 15,0 1 5-15,-1 0-5 16,3 0 0-16,0 0 1 15,0 0 5-15,-2 0-6 16,-1 0 5-16,2 0-5 16,-2 0 0-16,1 0 0 15,2 0-1-15,2 0 9 16,1 0-3-16,0 0-4 16,3 0 5-16,-1 0-6 15,0 0 5-15,2 1-5 16,0 4-1-16,0-2 1 15,-1 3-1-15,-2 0 1 0,-1-1 5 16,-3 3-6 0,-1-3 0-16,-2 2 2 0,1-2-1 15,-1 1 0-15,-3-1 1 16,0 0 4-16,-1 0-6 16,0-1 2-16,3-1 4 15,-1 0-5-15,1-1 8 16,3-2-1-16,0 0-2 15,0 0 0-15,-1 0-5 16,0 0 5-16,-4 0-6 16,-1 0 1-16,-2 0 0 15,-3 0 0-15,-4 0-1 16,-1 0 1-16,-4 0-1 0,-1-2 1 16,-5 2-1-16,2 0 1 15,-3-1-1-15,1 1 1 16,4 0-1-16,-2-2 0 15,3 2 0-15,1 0 0 16,4-2 0-16,2 2 0 16,3-1 0-16,5-2 0 15,-2 2 0-15,0-2 0 16,-2 1 0-16,-3 0 1 16,-2 1-1-16,0-1 0 15,0 2 0-15,2 0 1 16,1 0-1-16,-1 0 1 15,4 0-1-15,1 0 0 16,3 2 1-16,2 2-1 0,2 1 0 16,3 1 0-16,0 1 0 15,0 0 1-15,-2 1 3 16,-1-3-4-16,-1 0 0 16,-5-2-1-16,0 1 1 15,-2-1-1-15,-2-3 1 16,-3 0-1-16,-4 2 1 15,-2-2 0-15,-2 0-1 16,-1 0 1-16,0 0 0 16,0 0 0-16,0 0 0 15,1 0 0-15,-3 0 0 16,2-2 0-16,0 2 0 16,0-3 1-16,0 3-1 0,1 0 0 15,-1-3 0 1,1 3 0-16,-1-1 0 0,2 1 0 15,-3-1 0-15,0 1 0 16,-3 0 0-16,1-2 0 16,-2 1 0-16,-1-1 0 15,-1 1 0-15,2-3 0 16,0 2 1-16,1-3-1 16,0-1 1-16,1 0-1 15,-1-1 1-15,3-1-1 16,-3-1 1-16,1 1-1 15,-2-1 1-15,-2 3-1 16,-3-1 1-16,-2 3-1 16,-1-2 1-16,0-2 0 15,-2 3 0-15,-1-4 0 0,1 0-1 16,-1-2 1 0,-3-2 5-16,1-1-6 0,-1-1 0 15,0-2 1-15,0 0-1 16,0-5 1-16,0-2 1 15,0-2-1-15,0-1-1 16,0 1 1-16,-4-3 0 16,-1 2-1-16,0 0 1 15,0 1 0-15,0-2-1 16,1 3 1-16,-1-2 5 16,-1 0-6-16,2-2 1 15,-3-2 0-15,0 1 0 0,1-2 0 16,0 0 0-16,0 2 0 15,-1 0 5-15,1 0-5 16,0-1 0-16,0 1 0 16,0 1 0-16,-1 0 0 15,1 3 1-15,0 0-1 16,0 1 0-16,0 1-1 16,-2 1 2-16,2 0-1 15,0 3 5-15,2-1-5 16,-2 1-1-16,0 3 0 15,0 3 1-15,2-1-1 16,-1 3 0-16,0 2 0 16,2 0 0-16,-1 1 0 0,0 4 0 15,-1-2 1-15,1 2-1 16,1 1 0-16,-2 0-1 16,1 1 1-16,-3 0 0 15,0 0 0-15,0 1-1 16,-4-1 0-16,-2 1 0 15,-4 2-5-15,-2 0 5 16,-3 0-5-16,-1 0 5 16,-1 0 0-16,-2 0 0 15,-1 3-1-15,0 1 2 16,0-4-1-16,1 3 1 16,-3-3-1-16,3 0 1 15,0 0 0-15,-3 0 1 0,0 0 0 16,-4 0 0-1,-3 0-1-15,-4 0 1 0,-5 0-1 16,-3 0 0-16,-1-3 1 16,0 1 0-16,0-1-1 15,2 1-1-15,0 1 1 16,0 0-1-16,0-1 1 16,-4-1-1-16,0 3 1 15,-7 0 0-15,-6 0-1 16,-6 0 0-16,-2 0 1 15,0 0-1-15,7 0-6 16,5 0 6-16,7 0 1 16,5 0 1-16,5 0-1 15,0-5 1-15,2 0 0 0,-1 2-1 16,-4-1 1-16,-3 1-1 16,-8-1 0-16,-19 3-14 15,-19 1-8-15,-25 0 10 16,-8 3 10-16,-2 8-8 15,5 2-10-15,10 2 11 16,-3-1-10-16,0 3 13 16,-2 0 5-16,0 0 0 15,4 0-16-15,10-1 7 16,8-3-4-16,22-3 1 16,16-3 4-16,12-3 0 15,5-1 1-15,-6-3-11 16,-5 0-2-16,-3 0 15 0,4 0 3 15,2 0-3 1,3 0 6-16,-1-3-1 0,0 0-12 16,-2 0-5-16,-4 0 4 15,-3 1-1-15,-5 2-4 16,0 0-8-16,1 0 10 16,-1 0-4-16,-1 0 1 15,0 5-10-15,-2 0 6 16,5-1 13-16,0 1-1 15,5-2-3-15,1 0-2 16,3-2 5-16,3 1 6 16,4-2 5-16,-1 0-5 15,3 0-9-15,2 0-7 16,3 0 10-16,4 0 2 16,1 0-8-16,3 0 0 0,0 0 10 15,3-2 7-15,5 1-10 16,-2 0 3-16,0-2-6 15,2 1 7-15,-2 0 6 16,-2-1 0-16,-1 1 0 16,-1 1-8-16,-2 0 1 15,-1-1-27-15,0 1 15 16,-2-1-5-16,1 1 7 16,1-1-4-16,4 0 20 15,2 2-9-15,4-3 5 16,3 3-6-16,2 0 1 15,2 0 1-15,0 0-2 16,-2 0-1-16,-1 0 2 0,-2 0 0 16,-6 0 2-1,-1 0 1-15,-7 3-2 0,-6 4 2 16,-3 0-11 0,-5 1-1-16,-1-1 5 0,0-2-25 15,8 2 32-15,5-5 7 16,9 1 0-16,5-3-1 15,4 1 1-15,3-1 1 16,1 0-1-16,-1 0 1 16,2 0-1-16,-2 0 1 15,-1 0-2-15,0 0-10 16,-2 0 3-16,-3 0-4 0,2 3 1 16,-1 0-2-16,-3 2 5 15,0 0 1-15,-3 0 7 16,1-1-12-16,2 2 5 15,2 0 1-15,3-1 5 16,3-2 1-16,2-1 1 16,5 1-2-16,2-2 2 15,2-1 0-15,3 2-1 16,0-2 0-16,-1 1-5 16,1 4 5-16,-2 5 1 15,2 2-1-15,0 7 1 16,0 1 0-16,0 6 6 15,0 6 12-15,6 5 7 16,2 3 6-16,0 7 1 0,2 5 18 16,-3 2 4-16,1-1 3 15,-1-2-14-15,0-2-1 16,1-6-3-16,-2-2-8 16,0-5 7-16,3-4 0 15,-2 1-4-15,2-4-9 16,3 0 1-16,0-1 2 15,0-3-9-15,1-3 1 16,1 0-1-16,1-4 0 16,0-2-5-16,4-4-7 15,3-2-5-15,4-1 5 16,4-4-7-16,5-1 8 0,3-2-2 16,-1-2 0-1,1 0-6-15,0 0 0 0,-4 0 0 16,1 0 1-16,-1 0-1 15,1 0 0-15,3 0-79 16,31 0-105-16,-12 0-179 16,-2 0-527-16</inkml:trace>
  <inkml:trace contextRef="#ctx0" brushRef="#br0" timeOffset="887.0925">25613 6624 1303 0,'0'0'192'16,"0"0"-70"-16,0 0 11 15,0 0-43-15,0 0-12 16,0 0-33-16,-10 0-45 16,44 0-41-16,-1-3-201 0,5-3-555 15</inkml:trace>
  <inkml:trace contextRef="#ctx0" brushRef="#br0" timeOffset="1245.8968">28856 6704 1478 0,'0'0'262'16,"0"0"-262"-16,0 0-36 15,0 0-84-15,0 0 72 16,0 0-50-16,0 0-272 0</inkml:trace>
  <inkml:trace contextRef="#ctx0" brushRef="#br0" timeOffset="3919.6862">19087 8997 633 0,'0'0'298'0,"0"0"16"0,0 0-26 16,0 0-70-16,0 0-41 15,0 0-19-15,-6 0-68 16,6 0-44-16,6 0-27 15,14-10-4-15,10-3-3 16,10-2-5-16,3-4-5 16,6 1-1-16,-2-1-1 15,0 5-33-15,-5-1-119 16,-2-4-90-16,-10 4-245 16,-13 3-321-16</inkml:trace>
  <inkml:trace contextRef="#ctx0" brushRef="#br0" timeOffset="4110.7289">19148 9140 912 0,'0'0'171'0,"0"0"-63"0,0 0-14 16,0 0-4-16,0 0 50 15,0 0-36-15,124-44-42 16,-69 13-39-16,7-8-23 15,17-23-18-15,-12 8-210 16,-15 2-310-16</inkml:trace>
  <inkml:trace contextRef="#ctx0" brushRef="#br0" timeOffset="4372.6658">19478 8679 1088 0,'0'0'189'0,"0"0"-100"16,0 0-52-16,0 0 20 15,0 0 20-15,106-23-12 16,-64 23-5-16,-4 0-22 16,-2 7-13-16,-6 8-12 15,-9 8-6-15,-12 6 3 16,-9 9 5-16,-6 5 6 15,-25 12-7-15,-14 6-14 16,-30 27-1-16,10-14-185 0,10-16-404 16</inkml:trace>
  <inkml:trace contextRef="#ctx0" brushRef="#br0" timeOffset="5243.995">22690 8936 689 0,'0'0'496'16,"0"0"-264"-16,0 0-44 15,0 0-60-15,0 0 11 0,0 0-3 16,0 0-39-16,-9 8-54 16,31-8-14-16,5-11 5 15,6-2-15-15,1-1-11 16,-3-1-8-16,-4 1-17 15,-6 3-136-15,-9 3-87 16,-6 5-143-16,-6 1-188 0</inkml:trace>
  <inkml:trace contextRef="#ctx0" brushRef="#br0" timeOffset="5422.4726">22637 9099 753 0,'0'0'194'0,"0"0"-18"15,0 0-34-15,0 0 23 0,0 0-18 16,0 0-39-16,0 0-37 16,109-5-31-16,-61-20-23 15,-2-5-9-15,2-2-8 16,5-18-87-16,-12 10-94 16,-10 1-183-16</inkml:trace>
  <inkml:trace contextRef="#ctx0" brushRef="#br0" timeOffset="5632.6068">22924 8674 1151 0,'0'0'198'16,"0"0"-106"-16,0 0-37 15,83-1 23-15,-38 1 11 16,6 6-19-16,1 13 9 15,-4 7 15-15,-11 6-56 16,-21 6-21-16,-51 31-17 16,-24-12-149-16,-27-4-421 0</inkml:trace>
  <inkml:trace contextRef="#ctx0" brushRef="#br0" timeOffset="10041.1772">27512 8185 730 0,'0'0'207'0,"0"0"-51"15,0 0 28-15,0 0 30 16,0 0-32-16,0 0-17 16,0 0-3-16,31-12 34 15,26 10-45-15,26-1-38 16,22-8-48-16,-4 0-22 0,-20 0-14 15,-21 0-14 1,-17 1-5-16,5-2-9 0,2-2 0 16,4 0-1-16,-14 1-64 15,-10-1-77-15,-22-2-112 16,-8 3-218-16,-5-2-406 0</inkml:trace>
  <inkml:trace contextRef="#ctx0" brushRef="#br0" timeOffset="10396.1684">27550 7942 1515 0,'0'0'191'0,"0"0"-127"0,0 0-39 16,0 0 4-16,0 0 49 15,0 0 47-15,0 0-32 16,-16-2-29-16,3 24 8 16,-7 10-8-16,-2 5-13 15,-3 2-12-15,4 2 1 16,3 1-1-16,6-2-11 16,9-4-9-16,3-3-7 15,10-5-2-15,20-7-8 16,14-7 8-16,24-10-8 15,24-4 4-15,21-16-6 0,-6-6-26 16,-21 1-55 0,-26 5-60-16,-5-2-138 0,-10 1-265 15,-9 2-530-15</inkml:trace>
  <inkml:trace contextRef="#ctx0" brushRef="#br0" timeOffset="17172.3165">22952 11900 473 0,'0'0'183'0,"0"0"-54"0,0 0 25 16,0 0 24-16,0 0-32 15,-60-4-8-15,54 1 4 16,2-1-22-16,1 2 2 16,1 1 0-16,1 1-9 15,1 0-24-15,0 0-26 16,0 0-10-16,0 0-11 15,0 0-10-15,0 0-11 0,0 0-5 16,6 0-7 0,9 3 33-16,6 4 7 0,2 0 0 15,4-1-5-15,2 1 10 16,2-2-5-16,2 0 0 16,1-1 6-16,1 1 3 15,-1-1-10-15,-1 0-12 16,1 0-2-16,-3-1-4 15,-1 0-4-15,-3 0-4 16,0 0-4-16,-3 0-1 16,-1 1 2-16,0 0 5 15,1 2-8-15,-2-2-1 16,2 2-1-16,-3-2 1 16,1 0-2-16,1-1 7 15,-1 1-4-15,-1 0-2 16,3-2 1-16,0 2-3 0,-1-3 0 15,-1 2-2-15,0-1 4 16,2-1 2-16,-1 0-1 16,3-1 0-16,1 0-1 15,3 0-2-15,1 0 1 16,-1 0-1-16,1 0 0 16,-1 0 1-16,0 0 1 15,-2 0-1-15,2 0 1 16,-2-1 2-16,2 0 1 15,-3-2-2-15,0 0-3 16,-4 2 0-16,0-1-11 16,-1 1 7-16,1-1-7 0,0 2 5 15,0-2 3 1,1 0-2-16,-2 1-5 0,0 1 7 16,-2-2-8-16,1 2 7 15,-2 0-2-15,-1 0-5 16,0-1 8-16,-1 1-1 15,2-1-1-15,0-1 7 16,1 1-4-16,4-1 1 16,-1 1-1-16,4 1-1 15,1 0 2-15,-1 0-10 16,-1 0 7-16,-2 0-1 16,-2 0-1-16,-1 0 3 0,-3 0 2 15,-2 0-4-15,1 0 2 16,-3 0-7-16,2 0 11 15,0 0 1-15,-3 0-5 16,2 0 1-16,0 0 4 16,1 0 1-16,0 0-5 15,1 0-4-15,0 0-5 16,1 1 0-16,-5 2 5 16,2-1 0-16,-1-1-5 15,-1 0 5-15,-1 1-5 16,1-2 10-16,-2 1-5 15,-1-1 0-15,3 0 3 16,-2 0-2-16,1 2-5 16,0-2 8-16,0 0-4 15,1 0-4-15,1 0 7 0,2 0-8 16,-1 0 10-16,3 0-5 16,-3 0 1-16,1 0-6 15,-1-2 7-15,1 1-7 16,-2-1 0-16,1 0 8 15,-5 0-8-15,-1 1 1 16,0-1 5-16,-3 1-6 16,-1 1 0-16,-2-1 5 15,-2 1-5-15,2 0 0 16,-1-2 1-16,-1 2-1 16,2 0 5-16,-2-1-5 15,2 1 0-15,-1-2 0 16,1 1 0-16,-2-1 5 0,1 2-5 15,-1-1 0-15,1 1 0 16,-1 0-1-16,-1 0 1 16,2 0 0-16,-2 0-1 15,0 0 1-15,0-1 0 16,0 1 0-16,0 0-1 16,0 0 1-16,0 0 0 15,0 0 0-15,0 0-1 16,0 0 0-16,0 0 1 15,0 0-1-15,0 0 1 16,0 0 0-16,0 0-1 16,0 0 2-16,0 0-2 15,0 0 1-15,0 0-1 0,0 0 0 16,0 0 0 0,0 0 0-16,0 0 0 0,0 0 0 15,0 0 0-15,0 0 0 16,0 0 0-16,0 0-1 15,0 0 1-15,0 0-1 16,0 0 0-16,0 0-5 16,0 0 5-16,0 0-5 15,0 0 4-15,0 0 1 16,0 0-5-16,0 0 5 16,0 0 0-16,0 0-7 15,0 0 7-15,0 0-10 0,0 0 4 16,0 0-2-1,0 0-3-15,0-3-8 0,0 2-19 16,0-2-19 0,0 0-13-16,0 1-34 0,-3-1-33 15,0 1-35-15,0-4-86 16,-6-3-223-16,0-2-170 16,0 1-617-16</inkml:trace>
  <inkml:trace contextRef="#ctx0" brushRef="#br0" timeOffset="21004.4182">25492 3439 1215 0,'0'0'318'0,"0"0"-83"16,0 0-30-16,0 0-3 15,0 0-51-15,85-84-62 16,-54 64-45-16,5 4-29 0,2 3-13 15,-2 3-2-15,-4 8-64 16,-2 2-133-16,-9 12-164 16,-12 3-321-16</inkml:trace>
  <inkml:trace contextRef="#ctx0" brushRef="#br0" timeOffset="21183.4717">25360 3688 1039 0,'0'0'203'0,"0"0"22"16,0 0-25-16,0 0-30 16,0 0 7-16,83-59-74 15,4 1-65-15,20-13-20 16,-6 2-18-16,-20 15-47 0,-13-6-157 16,-29 23-286-16,-9 3-455 15</inkml:trace>
  <inkml:trace contextRef="#ctx0" brushRef="#br0" timeOffset="21392.5367">25677 3059 1205 0,'0'0'277'16,"0"0"70"-16,0 0-38 16,0 0-128-16,0 0-91 15,0 0-53-15,124 0 3 16,-8 25 18-16,-1 8 6 15,-23 4-4-15,-36 1-29 0,-31 16-18 16,-25 35-5-16,-36 39-8 16,-62 24-48-16,-8-30-168 15,-13-25-483-15</inkml:trace>
  <inkml:trace contextRef="#ctx0" brushRef="#br0" timeOffset="27011.7989">32422 3321 867 0,'0'0'285'0,"0"0"-20"16,0 0-42-16,0 0 12 15,0 0-4-15,0 0-65 16,-10-35-57-16,8 35-51 16,-4 8-34-16,0 15-18 0,-3 24 1 15,-3 26 13-15,-2 27 5 16,3 6-6-16,5-15-4 15,0-25-8-15,6-27-6 16,0-8-1-16,0 1 7 16,0-6-5-16,0-1-1 15,2-11-1-15,2-9 0 16,-1-5 0-16,1 0-8 16,1-13-2-16,-2-9-20 15,0-10-1-15,-3-6 4 16,0-2-8-16,-9-2 1 15,-10 4 19-15,-2 4 7 16,-5 6 8-16,4 3 0 16,1 6 0-16,11 2 7 15,4 2 1-15,6 2-2 0,6 1-6 16,19 3-1-16,14-2-6 16,8 4-20-16,4 0-47 15,3 2-43-15,-6 0 10 16,-10-1 1-16,-8-1 21 15,-9 0 30-15,-9-4 40 16,-7 2 15-16,-5-3 0 16,0-1 19-16,0 2 26 15,-8 0 2-15,0 3 3 16,-2 2 6-16,3 3 17 0,-2 3-26 16,-1 0-21-1,2 6-20-15,-1 11-5 0,3 4 5 16,0 4-5-16,5 0-1 15,1 1 0-15,0-4 0 16,1-2-1-16,8-6 0 16,-2-5-19-16,1-9-21 15,2 0 29-15,1 0 12 16,-1-16-15-16,2-4-22 16,-3-5 7-16,-3-4 25 15,-1 1 5-15,-4 1 1 16,-1 7 28-16,0 3 22 15,0 8 2-15,0 6-3 16,0 3-26-16,0 3-24 16,0 14 0-16,2 9 0 0,2 3 1 15,3 6 0-15,2 1 0 16,2-3-1-16,2-4 0 16,-1-2 1-16,-2-8 0 15,0-7-1-15,-4-4-25 16,0-7-8-16,1-1 11 15,0-3 7-15,1-14-14 16,3-3 7-16,-1-7 12 16,-1 4 10-16,0-1 10 15,-2 7 33-15,-2 8 40 16,-2 6-5-16,-2 3-41 16,2 0-28-16,5 16-3 15,5 8 29-15,8 6 7 0,9 3 32 16,8 1-9-1,9-3-33-15,5-3-16 0,1-6-8 16,-2-5-8-16,6 0-48 16,-15-6-139-16,-18-2-372 0</inkml:trace>
  <inkml:trace contextRef="#ctx0" brushRef="#br0" timeOffset="27308.8045">31969 4216 1677 0,'0'0'402'0,"0"0"-239"15,0 0-27-15,0 0 29 16,0 0-14-16,-5 93 48 15,14-11-64-15,1 30-43 16,-5-5-35-16,-4-18-25 16,-1-27-21-16,0-24-11 15,0 4 0-15,-3-2-6 16,-1-5-53-16,-2-14-68 16,5-21-111-16,-1-12-126 0,2-14-567 15</inkml:trace>
  <inkml:trace contextRef="#ctx0" brushRef="#br0" timeOffset="27504.4314">32184 4384 1691 0,'0'0'343'16,"0"0"-147"-16,0 0 38 15,0 0-31-15,0 0-45 16,86 11-85-16,-49-11-45 15,9 0-16-15,-1 0-12 16,1-9-79-16,-2-7-148 16,-13 3-270-16,-10 1-280 0</inkml:trace>
  <inkml:trace contextRef="#ctx0" brushRef="#br0" timeOffset="27702.6337">32272 4528 1119 0,'0'0'595'0,"0"0"-522"15,0 0 41-15,0 0 31 16,0 0-2-16,0 0-68 16,126 25-47-16,-64-42-28 15,26-12-156-15,-16 0-173 16,-12 4-479-16</inkml:trace>
  <inkml:trace contextRef="#ctx0" brushRef="#br0" timeOffset="28314.405">31632 4272 867 0,'0'0'300'0,"0"0"-44"15,0 0-23-15,0 0-42 0,0 0-59 16,0 0-74-16,0 0-43 16,-5 8 4-16,16 3 53 15,6 1-11-15,6 1-17 16,1 1-4-16,4-5 9 16,4-1-23-16,-1 0-14 15,0-6-1-15,-2 0-10 16,-1-2 0-16,-3 0-1 15,-4-4-5-15,-5-9-26 16,-1 3 6-16,-7-4-5 16,-2-1-11-16,-5 3 8 15,-1 1 11-15,0 1 15 16,0 4-24-16,0 4-44 0,0 0-64 16,0 2-88-1,-1 0-108-15,-1 0-379 0</inkml:trace>
  <inkml:trace contextRef="#ctx0" brushRef="#br0" timeOffset="29029.8411">31899 4110 49 0,'0'0'323'15,"0"0"-67"-15,0 0-40 16,0 0-8-16,0 0-30 16,0 0-2-16,0 0-22 15,-5-10 16-15,3 6 23 16,2 1-26-16,0 2-18 15,0 1-33-15,0 0-41 16,0 0-36-16,0 4-29 16,0 17-9-16,0 8-1 15,8 29-15-15,6-7-190 16,2-7-566-16</inkml:trace>
  <inkml:trace contextRef="#ctx0" brushRef="#br0" timeOffset="29485.7154">32990 4163 1305 0,'0'0'480'16,"0"0"-202"-16,0 0 23 16,0 0-27-16,0 0-56 15,0 0-117-15,0 0-57 0,-6 128 53 16,35-12-31-1,2 12-44-15,-8-4-22 0,-6-37-112 16,-17-36-513-16</inkml:trace>
  <inkml:trace contextRef="#ctx0" brushRef="#br0" timeOffset="33263.2568">28050 6584 13 0,'0'0'78'0,"0"0"6"0,0 0 7 15,0 0-47-15,0 0-44 16,0 0-5-16,3 0-23 15,-3 0 11-15,0 0 5 16,0 0 5-16,0 0 6 16,0 0 1-16,0 1-15 15,0 2-74-15</inkml:trace>
  <inkml:trace contextRef="#ctx0" brushRef="#br0" timeOffset="38149.8411">22604 6770 204 0,'0'0'184'16,"0"0"108"-16,0 0-48 15,0 0-46-15,0 0-55 16,0 0-24-16,-1 1-29 16,1 2-23-16,6 0 43 0,12 3-2 15,9-3-14-15,9 4-18 16,11-1 6-16,11-2 0 15,19 1-17-15,18 1-15 16,-8 0-11-16,-7-2-5 16,-11 0 1-16,-13 0-14 15,9-2-5-15,9 2 2 16,-4-1-3-16,-1-2 5 16,-1 2-6-16,-2-2 5 15,-3 2 0-15,-2-3-1 16,0 0-6-16,0 0-1 15,2 0-1-15,4 0 2 0,2 0 1 16,5 1-2-16,-1 1-5 16,2 1 1-16,-1 0-1 15,1 0-5-15,-3 1-1 16,1-3 2-16,0 2-1 16,-3-2 7-16,0 1-7 15,0-2 0-15,-3 1 7 16,-1 1-2-16,0-2 0 15,-1 3-5-15,3-1 5 16,0 0-4-16,-1-1 7 16,0-1-1-16,0 0 1 15,-3 0-3-15,-3 0 0 16,0 0 0-16,-2 0 6 0,-1 0 3 16,-1 0 7-1,2 0-4-15,3 0-3 0,3-3 12 16,0 1-5-16,1 2-5 15,1-3-4-15,1 3 4 16,0 0-2-16,2 0 4 16,-1-2-4-16,0 2 6 15,-4-1 0-15,-4-2-8 16,-1 2 8-16,-8-2 3 16,-1 1-9-16,-5 0 2 15,-1 2-5-15,-3-2 0 16,1 2 7-16,-3-1-3 15,2-1-2-15,3-1-2 16,-3 0 13-16,2 2-2 16,-4-2 2-16,-1 1-2 0,0 0-2 15,-3-1-5 1,-3 2-1-16,-4 1 3 0,1 0-4 16,-3 0 2-16,1 0-1 15,-1 0-1-15,3 0 2 16,-3 0 2-16,5 0-2 15,0 0 7-15,1 0-11 16,0 0 1-16,-1 0 2 16,0 0-1-16,-1 0-1 15,-3 0-5-15,1 0 2 16,-2-2 8-16,-3 1-1 16,0 0-11-16,-2-1 10 15,-2-1 2-15,0 1 3 0,-1-1-7 16,0 0 5-16,-2-1-2 15,3-1-8-15,-4 0 0 16,0 0-2-16,0 0-6 16,-2 1 11-16,-2 1-7 15,-3-1-5-15,0 2 0 16,-4 1 0-16,-2 0 7 16,0-1-6-16,-3 2 0 15,0 0-1-15,0 0 1 16,0 0 4-16,0 0-4 15,0 0-1-15,0 0 0 16,0 0-1-16,0 0-4 16,0-1 4-16,-2-1-17 0,-32-12-108 15,-1 3-199-15,-12-8-627 16</inkml:trace>
  <inkml:trace contextRef="#ctx0" brushRef="#br0" timeOffset="39763.9449">22800 6568 185 0,'0'0'182'0,"0"0"8"15,0 0 5-15,0 0-32 16,0 0-4-16,0 0-8 16,-33-37-20-16,26 32-36 15,0 2 1-15,0 0 8 0,1 3-20 16,3-3-42-16,0 3-14 16,3 0-2-16,-1 0-3 15,1 0-1-15,0 0-6 16,0 0-1-16,0 0-5 15,0 0 1-15,0 0-4 16,0 0-6-16,0 0 7 16,0 0-2-16,-3 3-6 15,0 6 8-15,0 1 17 16,-1 0-1-16,-1 1-3 16,2-3-7-16,-2-1 2 15,4-1-3-15,-2 0-6 16,1-3-1-16,1-1 0 15,1 1-5-15,-2-3 1 0,2 0 4 16,0 2-6 0,0-2 3-16,0 0 4 0,0 1-5 15,-1-1-1-15,1 0 1 16,0 0 4-16,-3 1-6 16,-1 4 1-16,-4 2 0 15,-2 3-1-15,-7 4 1 16,-1 1 0-16,-4 2 0 15,-5 2 6-15,-1 0-7 16,-5 3 6-16,-1-2-5 16,-1 0 0-16,1-3 1 15,1-1-1-15,3-3 0 16,0-1 0-16,2-1 0 0,0-1 0 16,1 2 0-1,2-4 0-15,-1 1 0 0,-2 2-1 16,-5 2 1-16,-6 2-1 15,-3 2 0-15,-1 0-1 16,6-1 1-16,4-3 0 16,5-4 1-16,4 0-1 15,2-1 1-15,-1 0-1 16,-4 4 0-16,-2-1-1 16,-7 5 0-16,-10 2-8 15,-9 4 9-15,-11 5-18 16,-19 9 12-16,-23 9 6 0,-24 9-10 15,-4 0 9 1,7-3-7-16,19-8-8 0,21-8-17 16,17-4 22-16,11-5 3 15,12-4-9-15,4 0 16 16,-7 1-5-16,-5 3 6 16,-4 3-1-16,7-3 0 15,11-1 0-15,6-2-6 16,5-4-4-16,4-1 1 15,1 1-3-15,0 1 7 16,-1-2-1-16,-2 3 6 16,-4 0 1-16,-9 4-1 15,-7 0-15-15,-5 0 15 16,3-2 0-16,7-3 0 16,5-4 0-16,6-2 0 0,4 0-7 15,7-5-2 1,6-1 0-16,9-5-5 0,5-3 6 15,3 0-13-15,0 0-7 16,18 0-28-16,36-10-7 16,68-25 49-16,-6-1-117 15,7-3-516-15</inkml:trace>
  <inkml:trace contextRef="#ctx0" brushRef="#br0" timeOffset="40770.5032">24708 6631 310 0,'0'0'406'16,"0"0"-152"-16,0 0-18 15,0 0-26-15,0 0-34 16,0 0-60-16,0 0-31 16,-82 15-18-16,37 4-4 15,-25 11-13-15,-30 12 14 16,-32 11-11-16,-12 3-19 16,6-2-19-16,15-7-3 15,25-8-1-15,7-2-3 0,17-6-2 16,15-7 0-1,13-6 1-15,5 1-6 0,-5 2 0 16,-2 4 5-16,-5 2-6 16,2 0 1-16,6-2 0 15,3 0 0-15,1-2 0 16,0 0 0-16,1-1 0 16,-5 1-1-16,2 1 1 15,-5-1 0-15,0 5-1 16,-4-1 1-16,-1 4-1 15,-4-1 0-15,0 0 1 16,3 0 0-16,2-2 0 16,3-1 1-16,6-1-1 15,0-3 1-15,2 1-2 16,4 1 1-16,3 0 0 0,1-1-1 16,4-2 2-16,6-1-1 15,2-5 0-15,6-3 10 16,0-2-5-16,6-5 7 15,4-2-6-15,2-3-1 16,3-1-5-16,0 0-1 16,8 0-24-16,70-34-140 15,-1-3-114-15,14-10-575 0</inkml:trace>
  <inkml:trace contextRef="#ctx0" brushRef="#br0" timeOffset="41806.6715">27238 6523 745 0,'0'0'253'0,"0"0"0"16,0 0-18-16,-124 40-22 15,70-25-40-15,-6 5-61 16,-2 3-39-16,-7 5-10 15,-1 2-5-15,-3 2-21 16,-2 2-14-16,-2 3-2 16,1 1-2-16,-2 0-4 15,3-1-3-15,0 2-2 16,0-3 5-16,0 2-3 0,4-4-5 16,-1 1 6-1,5-2-4-15,1 0 8 16,7-2 9-16,6-2 0 0,4 0-6 15,6-3 6-15,0 1-1 16,2-4-7-16,2 0 6 16,1-1-8-16,2 0-6 15,2 1 1-15,-2 1 1 16,1 0 0-16,0 1 5 16,-2-1 3-16,1 2 4 15,3-4 7-15,0 0-3 16,5-2 2-16,2-3 0 15,4-4-12-15,1 1-2 0,0-3-2 16,2 3 2-16,1-2 4 16,0 0-6-16,2 0 1 15,-1 1-4-15,2-1-4 16,-1 2-1-16,1-1-5 16,-1 2 7-16,2-4-1 15,-1 0 1-15,3-2-1 16,1-2 1-16,5-3 1 15,-1 0-3-15,4-3 6 16,2-1 4-16,1 0-2 16,0 0-4-16,0 0-1 15,0 0-6-15,0 0-2 16,0 0-1-16,0 0-18 0,25-8-96 16,2-7-169-1,3-6-420-15</inkml:trace>
  <inkml:trace contextRef="#ctx0" brushRef="#br0" timeOffset="41962.6565">25109 7708 1913 0,'0'0'252'15,"0"0"-252"-15,0 0-31 16,0 0-181-16,0 0-286 0</inkml:trace>
  <inkml:trace contextRef="#ctx0" brushRef="#br0" timeOffset="44203.8037">29658 6029 884 0,'0'0'260'0,"0"0"-114"15,0 0-23-15,0 0 58 16,0 0-47-16,0 0-22 0,94 4-44 16,-55-3-20-1,6 1-23-15,5-2-15 0,1 0-2 16,1 0-1-16,-3 0-7 16,-7 0 0-16,-9 0-82 15,-21-7-118-15,-8 3-136 16,-4-3-314-16</inkml:trace>
  <inkml:trace contextRef="#ctx0" brushRef="#br0" timeOffset="44511.7336">29585 5875 899 0,'0'0'292'0,"0"0"-218"0,0 0-51 16,0 0-12-16,0 0 11 15,95-40 19-15,-82 41 14 16,-6 19-12-16,-7 8 23 16,0 10-12-16,-21 7-9 15,-9 6-2-15,-6 3-8 16,1-3 5-16,4-3 2 16,8-7-5-16,8-9-12 15,12-7-12-15,3-5-3 16,11-5-4-16,14-5 1 15,11-3 9-15,8-4-8 16,10-3 0-16,3 0-8 16,25-14-37-16,-13 0-124 0,-11-2-200 15</inkml:trace>
  <inkml:trace contextRef="#ctx0" brushRef="#br0" timeOffset="44698.9895">30253 6242 1463 0,'0'0'324'0,"0"0"-223"16,0 0-69-16,0 0-22 16,0 0-3-16,0 0-6 15,0 0-1-15,0 62-109 0,-1-40-439 16</inkml:trace>
  <inkml:trace contextRef="#ctx0" brushRef="#br0" timeOffset="46792.8947">23276 11993 598 0,'0'0'593'0,"0"0"-457"15,0 0-23-15,0 0-10 16,0 0 68-16,0 0-9 15,-20 0-64-15,20 0-32 16,0 0-38-16,0 0-15 16,0 0-13-16,0 0-23 15,0-2-55-15,8 0-43 16,29-7-79-16,-4 1-142 0,1-4-456 16</inkml:trace>
  <inkml:trace contextRef="#ctx0" brushRef="#br0" timeOffset="47277.0977">24685 11777 945 0,'0'0'269'16,"0"0"-97"-16,0 0-35 16,0 0 65-16,0 0 25 15,0 0-58-15,0 0-60 0,-6 0-25 16,6 0-22-1,0 0-36-15,0 0-13 0,0 0-3 16,0 0-10-16,0 0-10 16,0 0-52-16,0 0-97 15,0 1-168-15,8-1-367 0</inkml:trace>
  <inkml:trace contextRef="#ctx0" brushRef="#br0" timeOffset="51577.0264">23026 11964 614 0,'0'0'146'0,"0"0"-94"16,0 0 36-16,0 0 68 0,0 0-21 16,0 0-34-16,97-8 2 15,-61 8-3-15,8 0-1 16,5 0-22-16,7 0-17 15,4 0 0-15,4 0-4 16,4 0-1-16,-1 0-5 16,-3 0-10-16,-4 0-9 15,-5 0 0-15,-3 0 5 16,-6 0-2-16,2 0-3 16,-2 0-8-16,-1 0-8 15,1 1-6-15,-1 1 1 16,-2-1-1-16,3 1-8 15,2 0 11-15,0-2-4 0,4 0-2 16,0 0-4-16,2 0-1 16,3 0 0-16,1-2-1 15,3-4 0-15,0 0 2 16,0-2-2-16,-1 1 1 16,-5 0 5-16,-3 0-6 15,-9 2 2-15,-4 0-2 16,-2 0 8-16,-4 2-7 15,0 0 8-15,-2-1 1 16,2-3-3-16,0-1 11 16,-2-1 6-16,2 0-1 0,-3-1 1 15,0 1-2 1,-3 1-2-16,-4 1-4 0,-1 0 5 16,-2 2 1-1,1-1 3-15,-1 0-5 0,-1 1-1 16,0-1-3-16,-2 2-2 15,1 1-4-15,-3-1-2 16,1-1-7-16,-2 2 6 16,-3-1-6-16,0 1 11 15,-2 0-1-15,1-1-5 16,-4 1 6-16,0-1 6 16,-1-3 1-16,-1 2 9 15,2-3-4-15,-2-4-3 0,1 0-3 16,-2-8-3-1,-3-1-3-15,0-4 1 0,0-6 1 16,0-4 4 0,-9-3-8-16,-4-2 5 0,-5 0 7 15,-3-5-11-15,-4 2-1 16,-2-4-4-16,1 2 0 16,1 3 0-16,-1 4-5 15,4 2-1-15,3 7 1 16,1 4 5-16,2 0-5 15,0 4 1-15,0 0-1 16,1 3 5-16,-1 2-6 16,1 1 1-16,-1 2-1 15,0 0 1-15,-3 2 0 0,-1 0 0 16,-3 1-1-16,-4 2 1 16,-4 0-1-16,-6 2 0 15,-1 1 1-15,-4 1-1 16,-2 1 2-16,0 0-1 15,-2 1-1-15,3 2 2 16,1 0-2-16,2 0 1 16,1 0 0-16,3 0 1 15,-1 0-1-15,-3 0 1 16,-1 0-1-16,-3 0 0 16,-4 0 0-16,-7 0 0 15,-5 4 1-15,-4 0-2 16,-16 5 1-16,-13 3-1 15,5 2 0-15,10-2 1 16,10 0-1-16,9-4 0 0,-5 2 0 16,-10 0 1-16,4-1 0 15,4-2 0-15,1-1 0 16,5-3 0-16,5 1 1 16,2-3-1-16,6 2 0 15,4-1 0-15,5-1 0 16,5-1 0-16,3 1 1 15,4-1-1-15,2 0 0 16,0 0-1-16,2 0 0 16,-1 0 0-16,-1 0 0 15,2 0 0-15,-2 0 0 16,3 0 0-16,0 3 0 16,-1 0 0-16,2 1 0 0,0 0 0 15,-2 0 1 1,2 0-1-16,-2 1 0 0,-1-1 0 15,3 0 0-15,0 0 1 16,1 1-1-16,2-2 0 16,2 1 1-16,3-1-1 15,2-2 1-15,3 0-1 16,-1 1 1-16,0-1-1 16,1 1 0-16,-2 1 0 15,0 1 1-15,-3 0-1 16,2 2 0-16,-4-1 0 15,1 2 0-15,1 0 0 16,0-1 0-16,2-1 0 0,1 1 0 16,0-2 0-1,3 0 0-15,1-1 0 0,2 3 0 16,0-1-1-16,3 6 0 16,0 3 1-16,0 3-1 15,0 5-1-15,0 4 1 16,3 4 0-16,3 3-1 15,4 3 1-15,-2 3 0 16,1 2 0-16,-1 3 0 16,2-2 0-16,-3 0 1 15,1 0-1-15,0-3 1 16,-1-3 0-16,0-1 0 0,-2-7 0 16,1-6 1-1,-2-3-1-15,0-5 0 0,0-3 0 16,-3-1 0-16,1-2 1 15,-1-3-1-15,1 2 1 16,-2-4 0-16,1 2-1 16,-1-4 0-16,2 1 0 15,-2-1 0-15,0-1 0 16,0 0 0-16,0 0 0 16,0 0 0-16,1 0 0 15,1 0-1-15,-1 0 1 16,5 0-2-16,4 0 2 15,4 0 0-15,7 0 0 16,2 0 0-16,5 0-1 16,7 0 0-16,3 0 2 0,2 0-1 15,3 0 0-15,2 0 0 16,1 0 0-16,0 0 0 16,3 0 0-16,0 0 0 15,1 0 0-15,1 0-11 16,1 0 4-16,2 0-5 15,1 0 0-15,3 0 3 16,2 0 0-16,2 0 0 16,1 1 0-16,0 3 1 15,-2 1 8-15,0 1-1 16,-3-3 0-16,-1 0 1 16,-2 0-2-16,-4-3 2 15,1 0-2-15,0 0 2 16,-2-3 0-16,-1-5 5 0,1-1-4 15,-5 3 0-15,0-3-1 16,-8 3-5-16,-6 2 5 16,-5 0 0-16,-10 3 0 15,-6-1 0-15,-4 2 0 16,-4 0 0-16,-2 0-1 16,0 0-32-16,0 2-70 15,-8 3-94-15,-5-1-175 16,0 0-382-16</inkml:trace>
  <inkml:trace contextRef="#ctx0" brushRef="#br0" timeOffset="65327.1311">22467 15709 1714 0,'0'0'239'0,"0"0"-170"15,0 0-17-15,108-75 35 16,-65 75-16-16,8 29-45 16,-5 43 7-16,-15 36 19 15,-21 18 19-15,-18-4 2 16,-37-12-11-16,-7-34-11 16,5-20-26-16,9-17-16 15,8-16 0-15,6-4-3 16,5-11-6-16,8-8 8 15,11-32-8-15,28-48 0 16,31-51-18-16,18-17-3 16,7 5-16-16,-16 35-20 0,-22 47-24 15,-16 26-10-15,-13 11 26 16,-2 4 29-16,-5 3 20 16,-4 5 16-16,-6 10 0 15,0 2 1-15,-10 23 0 16,-8 14-1-16,0 12 22 15,0 20 18-15,11 16-1 16,7-6-4-16,0-11-6 16,16-14-3-16,16-21-14 15,9-3-6-15,9-4-3 16,0-16-3-16,-1-10-7 16,-8-5-20-16,-12-22-4 15,-9-9 13-15,-10-9 11 16,-8 1 7-16,-2 2 8 15,0 13 25-15,0 12 32 0,0 15-7 16,0 2-40-16,0 27-17 16,0 16 12-16,0 8 29 15,1 10 10-15,1 2 6 16,-2-4-29-16,3-5-21 16,1-2-8-16,5-12-87 15,17-29-164-15,-1-11-423 16,2-9-905-16</inkml:trace>
  <inkml:trace contextRef="#ctx0" brushRef="#br0" timeOffset="65510.9071">23625 15569 1104 0,'0'0'799'0,"0"0"-582"16,0 0-43-1,0 0-103-15,-58 118-16 0,58-42 10 16,13 1 5-16,4-6-25 15,0-13-22-15,-5-17-23 16,2 0-20-16,-7-7-190 16,-5-15-367-16,-2-17-699 0</inkml:trace>
  <inkml:trace contextRef="#ctx0" brushRef="#br0" timeOffset="65650.6465">23492 15804 1463 0,'0'0'235'15,"0"0"-56"-15,0 0-41 16,91-29-87-16,6 19-26 16,33 7-25-16,7 2-113 15,-32 1-412-15,-33 0-902 0</inkml:trace>
  <inkml:trace contextRef="#ctx0" brushRef="#br0" timeOffset="66078.1227">24223 15615 757 0,'0'0'854'16,"0"0"-652"-16,9-76 66 15,24 52-120-15,14 9-39 0,10 12-45 16,3 3-14-16,-5 16-12 16,-12 16 3-16,-13 11-4 15,-16 6 4-15,-14 5-1 16,-5 3-1-16,-20-1-5 15,-1-8-25-15,-1-6 0 16,8-13-8-16,8-11-1 16,11-12-11-16,0-6-33 15,23-13 14-15,16-18-15 16,4-13-9-16,6-10 7 16,-5-7 14-16,-10-4 17 15,-10-1 15-15,-14 6 0 16,-10 7 1-16,0 8 21 0,-12 15-12 15,-3 9-3 1,2 11 1-16,1 10-7 0,3 6 0 16,0 21-1-16,3 16 1 15,1 11 1-15,5 8 30 16,0 2 6-16,10 1-14 16,10-5-22-16,9-5-1 15,27-10-24-15,-6-16-152 16,0-14-472-16</inkml:trace>
  <inkml:trace contextRef="#ctx0" brushRef="#br0" timeOffset="66357.3305">25051 15671 1498 0,'0'0'213'0,"0"0"-44"16,0 0-14-16,0 0-56 15,92-2-24-15,-49 2-25 16,-5 0-8-16,-8 14 4 16,-11 4 1-16,-12 8 4 15,-7 5 12-15,-3 5-5 16,-19 3-1-16,-3 2-17 16,-2-4-17-16,6-1-13 15,5-7-9-15,11-5-1 16,5-8 0-16,17-10-59 15,65-18-72-15,-2-12-201 16,5-13-542-16</inkml:trace>
  <inkml:trace contextRef="#ctx0" brushRef="#br0" timeOffset="66706.9068">26068 15312 1886 0,'0'0'255'0,"0"0"-138"15,0 0-9-15,0 0-59 16,139 28-14-16,-30 3-8 16,-3 2-2-16,-21-5-1 0,-30-10-12 15,-30-7-6-15,-3 1-5 16,-7-1 0-16,-10-1 0 15,-5 0 10-15,-28 1 4 16,-16 2 26-16,-11 1-3 16,-8 3-21-16,1 3-5 15,1 0-2-15,4 4 8 16,6-1 6-16,11 0-12 16,9-2-11-16,10 1-1 15,15-5-66-15,20-1-154 16,18-5-360-16,4-4-700 0</inkml:trace>
  <inkml:trace contextRef="#ctx0" brushRef="#br0" timeOffset="66905.8927">26120 16094 1921 0,'0'0'340'0,"0"0"-35"15,0 0-33-15,0 0-160 16,108-88-75 0,15 31-26-16,24-12-11 0,2-4-29 15,-19-9-182-15,-50 17-150 16,-22 1-769-16</inkml:trace>
  <inkml:trace contextRef="#ctx0" brushRef="#br0" timeOffset="67270.1605">27188 15220 1810 0,'0'0'300'15,"0"0"-130"-15,0 0-94 16,0 0-50 0,97-72-12-16,-52 69-8 0,-2 3-4 15,-9 0 4-15,-10 13 1 16,-12 5 4-16,-12 7-4 15,-4 6 6-15,-23 3 16 16,-10 5 21-16,-8 3-2 16,2-2-14-16,5-5-4 15,13-6-2-15,10-3-13 0,14-5-3 16,1 0 3 0,23 2 9-16,16 1 13 0,12 3 8 15,9 3-3-15,5 3-4 16,1 4 0-16,-5 2 5 15,-12 2 7-15,-19 2-16 16,-30 11-24-16,-89 13-4 16,-150 8-6-16,-142-3-18 15,23-22-256-15,-20-19-732 0</inkml:trace>
  <inkml:trace contextRef="#ctx0" brushRef="#br0" timeOffset="71274.8111">4028 7916 221 0,'0'0'176'0,"0"0"-64"15,0 0-42-15,0 0 9 16,0 0 123-16,0 0-8 16,-7-5-28-16,7 5-27 15,0 0 5-15,0 0-28 16,0 0-30-16,0 0-17 16,0 0-25-16,15 9 26 15,4 4 15-15,8 4 23 0,3 3-6 16,4 4-27-16,-1 0-21 15,1 0-14-15,1 1 3 16,-1-2-3-16,-3-1-3 16,1-1-8-16,-4-1-6 15,0 0-8-15,-4-3 5 16,3 0 0-16,-3 0 1 16,0-1-1-16,0-2-3 15,1 1 4-15,3 1 0 16,-1 0-1-16,3 0-3 0,1 0-2 15,-1 2-2 1,3-1 1-16,-2 1-2 0,-1-1 1 16,1 0-4-16,-1-1 4 15,-3 1 1-15,3-3-7 16,-6 1 5-16,3 0-3 16,-2-1 3-16,2 1 5 15,1-1-8-15,-1 2 5 16,1-1 0-16,-1 0 1 15,0 0 0-15,-3-1-3 16,0 0-2-16,-2-1 1 16,0-3-2-16,-5 2-3 15,4 0 1-15,-6-2-5 16,4 2 5-16,-1 0 1 16,-3 2-2-16,3 1 3 15,0 0 1-15,1 1 2 16,-1-1-2-16,0 2 1 0,3 0-1 15,-3 0-1-15,4 4-3 16,0-3-5-16,2 5 5 16,0 1 0-16,2 1 3 15,-1-2-8-15,2 0 7 16,-2 1-7-16,2-2 7 16,-3-1-2-16,3-1 3 15,-2 1-2-15,0-3 2 16,-1 1-1-16,-3 0-1 15,3-2-1-15,-2-1 0 16,1 2 3-16,-1 1-3 0,1-2-4 16,-3 3 4-1,1-2-5-15,0 0 5 0,0 1-4 16,0-2-1-16,-3 3 7 16,3-3-2-16,-1 2-6 15,2 0 6-15,0 1-5 16,2 1 1-16,-1-1-1 15,0 2 5-15,2-1-4 16,-1-1-1-16,1 4 5 16,2-2-4-16,0 2 4 15,0 0 3-15,2 1-2 16,-1 0-1-16,0 0-4 16,-1 0 4-16,3 3-6 15,-2 0 2-15,0 0-1 16,1 0 7-16,-1 2-7 0,0-1 1 15,1 2 4 1,-1 0-6-16,0 1 9 0,2-2-3 16,0 0-6-16,0 0 2 15,-3-1-1-15,7 0 5 16,-3-2-6-16,2 3 1 16,0 2 0-16,3 0 5 15,0 2-6-15,1-1 1 16,0 4 0-16,0-1 11 15,-1 1-11-15,2 1 0 16,-2 3 0-16,-1-2 0 16,2 0-1-16,-1 1 0 15,-1-1 1-15,-1 0 0 0,0 2 0 16,2-3-1-16,-5 1 1 16,-1 0 5-16,1-2-5 15,-3-2-1-15,-2 0 0 16,0-2 1-16,-3-2 0 15,0-1 1-15,-2-2-1 16,-2 0 0-16,0-1-1 16,-2-1 0-16,4 2 1 15,-5-3 0-15,2 2 0 16,0 0 1-16,-2-1-1 16,4 1-1-16,-4 0 0 15,2-2 1-15,3 0 0 0,-5 1-1 16,4-3 0-16,-2-1 1 15,-2-2-1-15,3 0 0 16,-4-3 1-16,3 0-1 16,-3-2 0-16,0-1 1 15,0 2 0-15,0-2-1 16,-2 0 1-16,2 1 1 16,2 1-1-16,-1 1-1 15,-1 2 8-15,4-1-8 16,-2 2 1-16,1-2 0 15,-2 2 5-15,2 0-6 16,0-1 1-16,-2 1-1 16,-1 1 1-16,2-2 0 15,0 2 0-15,-3-2-1 16,2 2 1-16,-1-1 0 0,0-1 7 16,-1-1-7-16,0-1 0 15,0 1 0-15,2-2 5 16,1 4-4-16,-1-3 4 15,2 2-5-15,1 0 5 16,2 4 0-16,-3-4 0 16,0 3 0-16,2-2 0 15,-1 0-5-15,-3-1 7 16,-2-3-2-16,0 0-5 16,-1-1 6-16,-3 0 4 0,3-1-1 15,-2 1 4 1,2-1-4-16,-1 1 1 0,2-1-4 15,2-1-1-15,1 3 0 16,2 1-5-16,0 1 11 16,1 0 0-16,1 1 0 15,-2 0 1-15,-4-3-2 16,3-2-1-16,-5 1 1 16,2-3-2-16,-4-1 0 15,1 2 9-15,1 2-2 16,-3-2 2-16,4 1-1 15,-5 0-16-15,-2-4 13 16,-1 0-7-16,-2-4 2 16,-1-1 0-16,-1-2-3 15,-1 0 0-15,1 0 0 0,-2 0 3 16,3 0-1 0,-3 1-2-16,0 1 3 0,3-1-2 15,-3-3-5-15,0 0 8 16,0 1-8-16,0-2 5 15,0 0-1-15,0 0 2 16,0 0-2-16,0 0 0 16,0 0 0-16,0 0-5 15,0 0 9-15,0 0-2 16,0 0-2-16,0 0-6 16,0 5 6-16,0 4-6 15,0 3 0-15,-6 3 0 16,0 2 2-16,-4 0-2 15,1 0 1-15,0 0 1 16,-3-5-2-16,4-3-25 0,-1-5-43 16,-1-4-49-16,-11 0-63 15,6 0-113-15,-4-7-479 0</inkml:trace>
  <inkml:trace contextRef="#ctx0" brushRef="#br0" timeOffset="75230.1935">11500 8249 342 0,'0'0'590'0,"0"0"-408"16,0 0-85-16,0 0-3 16,0 0-20-16,0 0-58 15,79 207 83-15,28-26 62 16,29 35 35-16,23 16-1 15,10-3-135-15,-32-51-60 16,-29-27-534-16</inkml:trace>
  <inkml:trace contextRef="#ctx0" brushRef="#br0" timeOffset="76225.8571">7872 12177 126 0,'0'0'189'0,"0"0"-26"15,0 0 16-15,0 0 10 16,0 0-4-16,0 0-25 16,0 0 4-16,-59-46-7 15,45 46 23-15,2 0-25 16,-4 12-26-16,2 13-41 0,4 18-9 16,10 25-6-1,0 1-10-15,19-3-7 0,8-12-8 16,4-17-13-16,7 0 2 15,7-5-2-15,2-13-10 16,1-11-10-16,-5-8-3 16,-5-8 4-16,-7-15 12 15,-9-10 21-15,-8-9 15 16,-9-10-10-16,-5-8-20 16,-16-7-2-16,-18 1-8 15,-15 6-6-15,-23 16-18 16,-25 38-11-16,-43 67-69 15,19 23-150-15,5 32-547 0</inkml:trace>
  <inkml:trace contextRef="#ctx0" brushRef="#br0" timeOffset="79833.2884">23120 14143 1126 0,'0'0'201'0,"0"0"-85"16,0 0 69-16,0 0 26 15,0 0-60-15,0 0-79 0,-32 32 72 16,91-17 31-16,38 2-12 15,41 0-8-15,18-3-40 16,5-6-20-16,-6-1-9 16,-4-5-10-16,13-2-15 15,15 3-8-15,19-3 8 16,7 0-11-16,10 2-17 16,7 3-13-16,-3 0-5 15,-4 4 0-15,-8 1-1 16,-16 2 1-16,-15 0-15 15,-21-3 6-15,-18-1 0 16,-17-1 2-16,-26-3-8 16,-24-3 8-16,-19-1-2 0,-13 0-6 15,6 0 0-15,2 0 1 16,0-5 1-16,-3-2-2 16,-7-2 6-16,0 2-5 15,-3-2 0-15,0 0 0 16,1 0 4-16,3-1-5 15,-1-1 1-15,1-2 0 16,-1 1-1-16,0-4 1 16,0 0 1-16,-2-1-1 15,-3-5 5-15,1-3-5 16,-3-5 0-16,-2-2 1 16,0-4-2-16,-4-3 2 15,-2-5-2-15,-4-4 0 16,-3-5 1-16,-5-7 0 0,0-2-1 15,-8-12 0-15,-1-17-1 16,0 9 1-16,0 7-1 16,-9 11-30-16,2 17-14 15,-2-6 6-15,-4 0 3 16,-3 10 11-16,-1 5-5 16,-1 6 3-16,-6 1 3 15,-4 6 15-15,-5 1 3 16,-5 5-5-16,-8 5-11 15,-3 4-4-15,-8 3 2 16,-6 4 12-16,-3 3 5 16,-3 0 5-16,-1 0 2 15,-3 0-6-15,-9 5 5 0,-18-1 1 16,-15 0 0 0,-5-2 0-16,6-2 0 0,5 0-1 15,10 0-10-15,-2 0 4 16,-5 0 6-16,2 0-21 15,-2 0 12-15,-2 0 8 16,-3 0 2-16,-6 1-1 16,0 3 0-16,0 3-6 15,2-1-2-15,2 5 0 16,0-4 3-16,3 5 6 16,3-2-10-16,6 1 10 15,8 0 0-15,5-1 0 16,5 1-8-16,-1-2-1 0,2 2 9 15,-1-2-1-15,12 0 1 16,10-1-6-16,11-3 5 16,2 1 0-16,-8 0-8 15,-9 2 2-15,-7 0 5 16,2 0-14-16,2-2-4 16,4 0 20-16,3-1 0 15,4 0 0-15,6-1-1 16,6-1 1-16,10-2 0 15,5-1 1-15,4 0 0 16,7 0 0-16,0 0-1 16,1 0 0-16,-2-4 0 15,-2-2-9-15,0-4 9 0,-3 3-1 16,-1-1-5-16,-1 1-10 16,-5 3-2-16,0 1 0 15,-5 1-19-15,-1 2-3 16,1 0 7-16,0 8 31 15,1 5-5-15,0 2 7 16,6 2 0-16,3 4 1 16,3 1 0-16,4 2 0 15,4 1 0-15,2 6 10 16,3 1-4-16,3 2 2 16,0 4 5-16,5 2 12 15,1 2 16-15,2 4-15 16,0 4-9-16,0 4 18 15,10 6 7-15,1 4-2 0,1 1-16 16,3-4-6-16,2-3-11 16,3-10-7-16,4-7 5 15,4-7 0-15,7-7-5 16,4-6 0-16,6-7 0 16,8-7-1-16,7-7-1 15,6 0-39-15,28-21-123 16,-15-4-206-16,-15-3-616 0</inkml:trace>
  <inkml:trace contextRef="#ctx0" brushRef="#br0" timeOffset="160268.196">28978 4129 1187 0,'0'0'251'16,"0"0"-68"-16,0 0 68 15,0 0-20-15,0 0-70 16,0 0-33-16,-12-12-45 0,44 0-27 16,12-1-16-1,9-3-11-15,8 2-7 0,2-6-21 16,-1 3 13-1,-3-5-14-15,-6 3 0 0,-6 2-10 16,-12 5-85-16,-13 7-110 16,-20 5-181-16,-2 5-199 15,-12 7-50-15</inkml:trace>
  <inkml:trace contextRef="#ctx0" brushRef="#br0" timeOffset="160431.4519">28972 4302 1257 0,'0'0'228'0,"0"0"-124"16,0 0 122-1,81-11 22-15,-10-16-74 0,40-13-66 16,57-21-56-16,31-2-52 16,-31 13-29-16,-29 6-354 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52:16.704"/>
    </inkml:context>
    <inkml:brush xml:id="br0">
      <inkml:brushProperty name="width" value="0.05292" units="cm"/>
      <inkml:brushProperty name="height" value="0.05292" units="cm"/>
      <inkml:brushProperty name="color" value="#FF0000"/>
    </inkml:brush>
  </inkml:definitions>
  <inkml:trace contextRef="#ctx0" brushRef="#br0">20194 5786 687 0,'0'0'258'0,"0"0"-49"16,0 0-1-16,0 0 1 16,0 0-45-16,-10 3-24 15,10-3-42-15,0 2-32 16,10 3-24-16,11-2 78 15,6 3 16-15,7-2-35 0,5 0-38 16,7-4 10-16,1 0 20 16,0 0-28-16,-2 0-23 15,-4-4-23-15,-6 1-10 16,-4 2-9-16,-4 1 0 16,-6 0-9-16,5 6-120 15,24 5-121-15,-3-1-357 16,3-9-559-16</inkml:trace>
  <inkml:trace contextRef="#ctx0" brushRef="#br0" timeOffset="547.0791">22540 5763 1028 0,'0'0'334'16,"0"0"-62"-16,0 0-25 15,0 0 45-15,0 0-45 16,0 0-27-16,0 0-62 16,31 56-39-16,-11-50-27 15,9-1-22-15,3-3-22 0,10-2-18 16,0 0-12-16,0 0-9 15,-1-4-9-15,-6 4-47 16,-1 0-157-16,-9 0-329 16,-10 0-720-16</inkml:trace>
  <inkml:trace contextRef="#ctx0" brushRef="#br0" timeOffset="1593.2224">25203 5688 375 0,'0'0'187'0,"0"0"-44"0,0 0-10 15,0 0 16-15,0 0 8 16,0 0-18-16,0 0-34 16,-70 21 12-16,62-18 1 15,1 0 5-15,1-2-14 16,1 2-5-16,2-1 2 15,2-2-5-15,-1 0-9 16,2 0-15-16,0 0-18 16,0 3-16-16,0-3-18 15,14 2-1-15,8-1 61 16,7 1-8-16,3-2-7 0,4 0-22 16,-1 0-9-1,0 0-6-15,-4 0-11 0,-5 0-7 16,-1 0 1-16,-5 0-10 15,-7 0-5-15,-1 0 8 16,-6 0-8-16,-4 0 0 16,-1 0-1-16,-1 0-17 15,0 0-67-15,0 0-84 16,0 0-86-16,0 0-328 16,0 0-556-16</inkml:trace>
  <inkml:trace contextRef="#ctx0" brushRef="#br0" timeOffset="2351.5027">27375 5825 952 0,'0'0'337'16,"0"0"-141"-16,0 0-57 15,0 0 4-15,0 0 58 16,0 0-25-16,0 0-42 16,38 27-32-16,-6-26-17 15,7-1-5-15,7 0-14 16,3-4-14-16,0-6-11 0,-3 1-15 15,-4 0-1-15,-7 1-17 16,-7 0 2-16,-4 2-2 16,-9-1-8-16,-4 3 0 15,-3 0 0-15,-5 2-28 16,-3-1-65-16,0-2-72 16,-9-1-184-16,-6 1-383 0</inkml:trace>
  <inkml:trace contextRef="#ctx0" brushRef="#br0" timeOffset="7326.9039">25371 4707 199 0,'0'0'163'0,"0"0"-11"16,0 0-9-16,0 0-16 15,0 0-29-15,0 0-17 16,-37 0 10-16,33 0-20 15,-1 0-13-15,1 0 7 16,-4 0-19-16,1 0-14 16,-7 0-15-16,2 3 7 15,-4 5 13-15,-1 3 11 16,0-1 6-16,0 3-12 16,-1 1 8-16,2 2-8 15,1 1-3-15,-1 3-8 16,2 4-11-16,2 3 1 0,0 3-5 15,5 4-5-15,2 2 1 16,2 0 6-16,3 3-1 16,0-3 18-16,5-1 18 15,7-2-18-15,4 0-10 16,1-4-1-16,4 1-5 16,1-2 11-16,2-3 20 15,0-1 0-15,1-3 11 16,0-4-13-16,4-4-3 15,-1-4-19-15,0-1 7 16,2-5-2-16,-2-3-13 16,1 0 3-16,-1 0 14 0,-4-4 8 15,0-6-7 1,-5-2 1-16,-2-2-5 0,-2-1 9 16,-5-3-1-16,2-4 10 15,-5-5-4-15,0 0-9 16,-3-6-1-16,-2-1-8 15,-1-1-5-15,-1-5 1 16,0-2-3-16,0-1-2 16,-6 1-4-16,-2 1 0 15,-3 6-3-15,0 1-1 16,-1 4-1-16,-4 4-8 16,1 1 8-16,-4 0-9 15,-2 2 0-15,0 1 1 0,-3 3-1 16,-1 3-1-16,1 4 0 15,0 4-1-15,1 5-19 16,1 3-18-16,1 0-37 16,6 8-46-16,8 11-56 15,16 19-28-15,19-3-266 16,9-4-231-16</inkml:trace>
  <inkml:trace contextRef="#ctx0" brushRef="#br0" timeOffset="8265.9384">27757 4813 111 0,'0'0'124'16,"0"0"-63"-16,0 0 4 16,0 0-23-16,0 0 4 15,0 0 4-15,0 0 40 16,-23-76 25-16,17 63-21 15,2 2 6-15,-1 1 17 16,-2 0-6-16,-2 2-8 16,-3 1-19-16,-2 0-9 15,-2 2 8-15,-1 2 14 0,-3 2-11 16,-4 1-13-16,-1 0 15 16,-4 3-16-16,2 8 8 15,-1 8 8-15,-2 3-6 16,2 7-9-16,-2 7-4 15,0 6 4-15,2 1-17 16,1 4 5-16,5-2-3 16,5 1-18-16,7-3-15 15,8-4 1-15,2-1 12 16,10-1 10-16,13-3 9 16,6-1-10-16,3-5-20 15,4-2-3-15,3-5-9 16,1-5-4-16,3-2 2 15,-1-6 2-15,0-6 3 0,-1-2 4 16,0 0 16-16,-4-13-16 16,-1-4 5-16,-2-4 4 15,-4-1-14-15,-3-6-2 16,0 1 1-16,-6-4 5 16,-4-1-6-16,-6-3 2 15,-5-4-5-15,-4 0-3 16,-2-1 4-16,0-1-4 15,-3 2-3-15,-7 3 0 16,0 2-4-16,1 3-1 16,-1 4 5-16,-2 3-5 15,-2 2 1-15,1 3 4 16,-3 2-6-16,-2 3 1 0,1 3-1 16,-4 2 0-1,-2 4 0-15,-7 5-30 0,-11 7-54 16,-51 44-91-16,7-2-314 15,-8 1-645-15</inkml:trace>
  <inkml:trace contextRef="#ctx0" brushRef="#br0" timeOffset="12816.6137">18158 5792 360 0,'0'0'82'16,"0"0"22"-16,0 0-36 15,0 0 13-15,0 0 43 16,0 0-30-16,55 0-13 16,-34 0 34-16,7 0-25 15,5 0-28-15,9 0 1 16,7-4 5-16,5 1-9 16,7 0 2-16,5 3-11 15,-1 0-17-15,1 0 9 16,-2 0-11-16,0 0-2 15,-1 0 3-15,0 0-6 0,1 0-1 16,0 0-7-16,0 0-6 16,-1 0-2-16,-1 0-1 15,-1 0-2-15,-2 2-6 16,-1 5 8-16,-4 1-8 16,-1 1 11-16,-1 2-12 15,3-2 6-15,2 2-5 16,3-5 8-16,4 1 0 15,3-5 2-15,0-2-3 16,1 0-1-16,0 0 3 0,-1-2-4 16,2-5-5-1,1 3 7-15,1 1-6 0,1 3 5 16,-2 0-5-16,2 0 4 16,-4 0-6-16,-2 0 0 15,0 3 0-15,-2-2 0 16,3 2 1-16,-2-3-1 15,1 0 2-15,0 0-1 16,-2 0 0-16,-1 0-1 16,-2 0 1-16,-1 0 1 15,-4-3-2-15,-1 2 1 16,-1-1-1-16,-3 2 2 16,1-1-1-16,-1 1 0 15,-2 0 0-15,2 0 12 16,-1-2-5-16,0 2-7 0,0-1 0 15,2-2 6-15,1-1 9 16,5-2 1-16,5 0-5 16,19-5 3-16,25-5-2 15,27-5 15-15,14-2 6 16,-4-1-16-16,-12-1-8 16,-19 4-9-16,-8 3 0 15,-4 2 14-15,-7 1-15 16,-5 4 0-16,-2 0 0 15,-14 3 1-15,-12 3-1 16,-14 3 1-16,-4-2 0 16,5 1 0-16,8-1 0 15,4 0 0-15,-2 1 0 0,-1-1 0 16,-5 1 0 0,-3 0 0-16,0 1 5 0,-1-3-5 15,-3 3 6-15,-2-2-7 16,2 1 0-16,-3 0 0 15,-1-2 0-15,1 2 0 16,-2 0 0-16,2 0 1 16,-2 3-1-16,2 0 1 15,1 0-1-15,2 0 1 16,0 0-1-16,1 0 1 16,2 0 0-16,-2 0 0 15,2 0-1-15,-1 0 1 16,0 3 0-16,2 0 0 15,-1 0-1-15,2 2 1 0,4-2 0 16,0 3 7-16,1 0-7 16,3 1-1-16,2 0 0 15,0-2 1-15,-1 1-1 16,2-2 0-16,-1-1-1 16,1-1 0-16,0-2 1 15,1 0 0-15,0 0 1 16,-1 0 0-16,-1 0-1 15,-2 0 1-15,-1 4-1 16,-4-1 1-16,1-1 0 16,-3 1 6-16,0 0-6 15,-2 0 9-15,-3 0-9 16,2-2 8-16,-2 1-9 0,-1 0 17 16,-2 1-5-16,-3 1 4 15,0 1-9-15,-2 2 2 16,-4-2-3-16,1 0-6 15,-4 2 1-15,-1-1 6 16,-3-2-6-16,-4-1 4 16,-1 1-4-16,-2-1 11 15,-1-2-3-15,1 0 7 16,-2 1 0-16,1-1 6 16,1-1-1-16,4 0 0 15,1 0-15-15,2 0 3 16,1 0-8-16,2 0 1 15,1 0 8-15,-1 0-8 0,1 0 8 16,-1 0-4-16,-3 0 1 16,-2 0-6-16,-2 0 5 15,-4 0-5-15,0 0 0 16,-2 0 1-16,-1 0-1 16,-1 1 0-16,0 2 6 15,0 0-5-15,-2 0 4 16,-1 0-6-16,-3-2 1 15,2 0 0-15,-2 1 7 16,0-2-7-16,-2 0 12 16,3 0-2-16,1 0 2 15,2 0 7-15,1-7-7 16,0-3 0-16,0-2-12 0,1 0-1 16,0-5 2-1,-3 0 5-15,0-3-6 0,-2-4 7 16,-2-1-7-16,1-1 0 15,-2 0 5-15,1 1-6 16,-1-3 2-16,2 2-1 16,2-2 0-16,-1-1 0 15,2-3 0-15,1 0 0 16,1-4-1-16,-2 1 0 16,0-2 1-16,-1-2 1 15,0-4-1-15,0-3 0 16,0 0-1-16,1-2 2 15,2-2-1-15,-4 1-1 16,1 0 1-16,-3-3 0 0,-5 3-1 16,-3 3 1-1,0 0 5-15,0 4 0 0,-3 6-4 16,-5 1 8-16,-1 6-10 16,-2 2 6-16,-2 0-6 15,1 2 2-15,-3 1-1 16,1 2 0-16,1 3 0 15,-3 0 1-15,-1 5-1 16,1 1 0-16,-5 1 0 16,0 0-1-16,-3 3 1 15,-1-1-1-15,0 0 0 16,-2 1 0-16,-2 2 0 16,1 1 1-16,-3 2 0 0,-4 2-1 15,-5 0 0-15,-9 2-1 16,-6 0 0-16,-8 0 1 15,-16 0-1-15,-18 0 1 16,-19 0 0-16,-5 2 0 16,4 0 0-16,7 2 0 15,9-1 1-15,-2-3 4 16,0 2-5-16,3-1-6 16,6-1 6-16,6 0 0 15,15 0 0-15,16 0 0 16,12 0 1-16,7 0 0 15,-7 0-1-15,-3 0 1 16,-6-3 0-16,5-3 0 16,4 3 0-16,4-2 1 15,-1 0-2-15,2 0 1 0,-3 2 0 16,-4 1-1-16,-5 0 1 16,-6 2-1-16,-18 0 0 15,-20 0 0-15,-19 3 0 16,-8 5 0-16,3-3 0 15,9 2 0-15,7-2 1 16,0 3-1-16,0-3 0 16,-5 4 1-16,-2-2-1 15,0 1 1-15,0 0-1 16,7-2 0-16,0 1 1 16,2-2-1-16,2-1 0 15,3-3 0-15,2-1 0 0,9 0 1 16,0 0 9-16,0 0 1 15,-2-5 1-15,-6 3-6 16,-5-1-5-16,-4 3 0 16,-1 0 5-16,-5 0-6 15,0 0 0-15,-3 0 0 16,0 0 0-16,2 0 1 16,-2 0 0-16,-3 0 0 15,-2 3 0-15,-3 0 7 16,2 4-8-16,-3 2-1 15,-4 1 0-15,-2 0 0 16,-2-1 0-16,-3 2 1 16,4-3 0-16,1-1 0 0,7 0 0 15,2 0 3-15,7-2-3 16,8-1 0-16,3 1 0 16,5-1 0-16,2-3 0 15,2 2 0-15,2 0 1 16,2 0 0-16,3 2 0 15,-3 0-1-15,2-1 1 16,10 1 4-16,14-2-5 16,16-2 0-16,7 0-1 15,-3 1 1-15,1-1 0 16,-6-1 0-16,7 2 1 16,0 0 0-16,1 1-1 15,-3 1 1-15,-4 2-1 16,-4 1 0-16,-6 3 1 15,-3-1 0-15,-2 1-1 0,4 1 0 16,3-2 1-16,6 2 0 16,5-5-1-16,0 0 1 15,6-1-1-15,0 2 1 16,5-2 5-16,1 0-6 16,3 2-1-16,2-2 1 15,0 0-1-15,-1 2 1 16,-2 2-1-16,-3-1 1 15,-2 1 0-15,-3 2-1 16,0 1 1-16,2-1-1 16,1 0 0-16,5-1 1 15,0-1-1-15,2 0-5 16,5 0 6-16,-1-1 1 0,1 0 0 16,3-1-1-1,0 0 1-15,1 0 0 0,0-1 0 16,-1 3-1-16,1-2 1 15,1 1-1-15,1-1 1 16,2-1-1-16,4-2 0 16,0 3 0-16,2-5 0 15,2 1 0-15,2-3 0 16,3 1 0-16,0-1 0 16,0 0-1-16,0 3 1 15,0 2-8-15,0 6 7 16,0 7-5-16,6 6 5 0,4 8 0 15,1 6 0 1,4 6 0-16,0 5 0 0,2 4 1 16,2 2-1-16,-2-1-6 15,2 1 7-15,-3 1 0 16,0-1 0-16,-1-1-1 16,0-1 0-16,-2-3 0 15,-1-6 1-15,0-5 1 16,-1-7 1-16,-2-7-1 15,2-5-1-15,-1-7 0 16,0-4 0-16,3-2-1 16,5-6-14-16,36-1-59 15,-5-10-102-15,1-7-391 0</inkml:trace>
  <inkml:trace contextRef="#ctx0" brushRef="#br0" timeOffset="18448.1182">14952 6909 114 0,'0'0'248'16,"0"0"-30"-16,0 0-85 16,0 0-78-16,0 0 39 15,41-39 21-15,-20 27-21 16,-2-2-23-16,4 2-19 15,-1 0-16-15,-2 0-18 16,-1 3-7-16,-2-2-10 0,0 2-1 16,-2-3-52-1,0-5-114-15,-4 4-123 0,-4-1-276 0</inkml:trace>
  <inkml:trace contextRef="#ctx0" brushRef="#br0" timeOffset="18666.7703">15123 6676 222 0,'0'0'620'16,"0"0"-529"-16,0 0-61 15,0 0-18-15,0 0 12 16,0 0 27-16,91-42 7 16,-63 40 20-16,3 2-26 15,1 4-16-15,-1 16-4 0,-3 6-14 16,-5 10-16-16,-10 5 6 15,-4 3-1-15,-2 18-7 16,-2-11-55-16,3-11-253 16</inkml:trace>
  <inkml:trace contextRef="#ctx0" brushRef="#br0" timeOffset="19284.5846">17647 6802 1023 0,'0'0'162'16,"0"0"-55"-16,0 0-40 0,0 0-45 16,0 0-12-16,0 0 10 15,0 0 21-15,47 3-12 16,-16-5-17-16,2-10-12 15,11-16-103-15,-10 3-170 16,-10 0-382-16</inkml:trace>
  <inkml:trace contextRef="#ctx0" brushRef="#br0" timeOffset="19513.7217">17732 6658 927 0,'0'0'166'0,"0"0"-69"0,0 0-65 16,0 0-10-16,0 0 10 16,0 0 20-16,116 0 10 15,-73 0-14-15,2 0-4 16,-5 0-18-16,-5 7-6 16,-9 7-11-16,-9 9-9 15,-13 5 6-15,-4 9 0 16,-27 28-6-16,-4-9-90 15,1-8-219-15</inkml:trace>
  <inkml:trace contextRef="#ctx0" brushRef="#br0" timeOffset="20184.185">20451 6763 916 0,'0'0'167'0,"0"0"-44"15,0 0-46-15,0 0-29 16,0 0 3-16,0 0 2 15,0 0-14-15,-9 7-27 0,28-10-12 16,6-7-55-16,7-12-95 16,-7 2-205-16,-8 0-506 15</inkml:trace>
  <inkml:trace contextRef="#ctx0" brushRef="#br0" timeOffset="20385.6478">20466 6676 910 0,'0'0'168'0,"0"0"-115"16,0 0-37-16,0 0 23 15,88-11 22-15,-51 11-10 16,1 0-9-16,-2 19-17 16,-4 7-8-16,-7 7-2 15,-5 6-7-15,-4 1-8 0,8 16-1 16,-5-13-90-16,4-8-431 15</inkml:trace>
  <inkml:trace contextRef="#ctx0" brushRef="#br0" timeOffset="20778.8762">22390 6704 844 0,'0'0'200'0,"0"0"-67"16,0 0-80-16,0 0-34 0,0 0-4 15,0 0-14-15,0 0 9 16,43 14-10-16,-10-22-58 15,-6-8-189-15,-7 1-352 0</inkml:trace>
  <inkml:trace contextRef="#ctx0" brushRef="#br0" timeOffset="20971.8019">22482 6599 87 0,'0'0'853'0,"0"0"-641"15,0 0-121-15,0 0-65 16,0 0 2-16,0 0 30 16,0 0 4-16,64 33-18 15,-46-12-22-15,-3 5-14 0,-9 11-2 16,-16 33-6 0,-17-7-193-16,-16-5-605 0</inkml:trace>
  <inkml:trace contextRef="#ctx0" brushRef="#br0" timeOffset="24094.1543">21308 7970 7 0,'0'0'41'15,"0"0"31"-15,0 0-6 16,0 0 6-16,0 0-1 0,0 0-35 16,0 0-1-1,-53-20-2-15,50 17-10 0,0 1 2 16,0 0-8-16,1 2-1 16,1-1 13-16,1 1 17 15,0 0 27-15,0 0 2 16,0 0-2-16,0 0-7 15,0 0 16-15,0 0-1 16,0 0-3-16,0 0-2 16,0 0-10-16,0 0-9 15,0 0-9-15,4 0 81 16,7 5-10-16,2 1-20 16,1 1-20-16,3-2 16 15,1 2-7-15,6-4 3 16,3 0-9-16,3-2-15 15,3-1-5-15,1 0-9 0,3 0-7 16,3 0-2-16,-2 0-11 16,-1 0-8-16,-1-1-4 15,-1 1 0-15,-2 0-2 16,-3 0 5-16,-2 0-14 16,0 0 4-16,-1 0 4 15,-1 0 5-15,1 0 7 16,1 0 0-16,1 0-3 15,-1 1-2-15,2 1-10 16,-3 0 3-16,1 1-5 16,-1 0-1-16,1-3 5 15,-1 2-4-15,3-1 5 16,2-1 9-16,1 0-3 16,2 0-2-16,1 0-1 0,1 0 2 15,2-1-5-15,2-4-2 16,1 0-2-16,1-2 2 15,2 0 4-15,3 0-1 16,1-1 2-16,3 1-2 16,2 1 2-16,-3-1 6 15,3 0-3-15,-2 1-4 16,0 1-2-16,-3-2 1 16,2 2 7-16,-3 0-1 15,-1 0-1-15,1-2-6 0,-3 1 1 16,-3-1 1-1,-2 2-13-15,-6-1 2 0,-7 2 3 16,-6 0-5-16,-6 4-7 16,-8-3 0-16,-4 3-1 15,-3 0 1-15,0 0-66 16,-40 6-83-16,-2 2-316 16,-15-4-549-16</inkml:trace>
  <inkml:trace contextRef="#ctx0" brushRef="#br0" timeOffset="26061.0122">20579 8799 1106 0,'0'0'329'15,"0"0"-92"-15,0 0-28 16,0 0-48-16,0 0-79 15,0 0-29-15,80 2-20 16,-52 35 4-16,-3 8 16 16,-4 7-15-16,-9 3-13 15,-7-2-8-15,-5-2-16 16,-1-5 10-16,-15-4-4 0,-4-9-5 16,2-4-2-16,0-9 11 15,6-8 0-15,6-7-1 16,2-5 21-16,4 0-2 15,0-13-9-15,0-11-5 16,13-5-14-16,10-2 0 16,6-4-1-16,6 3 0 15,4 0-6-15,0 3-3 16,-1 2-5-16,-4 1-3 16,-5 1 2-16,-10 3 4 15,-2-1 11-15,-10 3-6 16,-4 2 6-16,-3 4 1 15,0 7 0-15,0 0 9 0,-4 6-2 16,-4 1-1 0,-4 6-7-16,0 15 1 0,0 8 1 15,2 8-1-15,6 4 0 16,4 1-1-16,0-2 0 16,7-1 0-16,11-6-6 15,1-6 0-15,1-9-5 16,-1-7 2-16,-1-8 1 15,0-3 6-15,-4-5 1 16,-3-13 1-16,-5-7 1 16,-1-6 8-16,-4-1-2 15,-1 5 19-15,0 3 21 16,0 9 42-16,0 7 29 0,0 6-24 16,0 2-56-16,0 13-32 15,3 13-5-15,4 11-1 16,1 5 7-16,0 3-5 15,-2-2 6-15,1 1-8 16,-3-3 0-16,-1-7-100 16,-3-15-168-16,0-7-380 15,0-12-701-15</inkml:trace>
  <inkml:trace contextRef="#ctx0" brushRef="#br0" timeOffset="26415.7674">21138 8397 1495 0,'0'0'237'15,"0"0"-9"-15,0 0-22 16,0 0-36-16,103-77-63 16,-66 70-44-16,1 7-39 15,-5 0-15-15,-6 7 0 16,-7 11-2-16,-8 8 1 15,-9 5-1-15,-3 5 5 16,-13 3 2-16,-16 2 11 16,-6 4 2-16,-5-2 0 15,1 0-4-15,4-3-6 0,9-3-10 16,7-2-5-16,11-4 4 16,8-5-6-16,1-6 0 15,20-4 0-15,9-5-1 16,6-5 0-16,5-6-7 15,4 0-84-15,25-6-104 16,-8-4-193-16,-7 0-392 0</inkml:trace>
  <inkml:trace contextRef="#ctx0" brushRef="#br0" timeOffset="26606.6574">21548 8949 1075 0,'0'0'653'0,"0"0"-419"16,0 0-39-16,0 0-21 15,0 0-74-15,0 0-65 0,84-5-21 16,-41-3-14-16,12-5-60 16,-13 3-244-16,-12 0-381 0</inkml:trace>
  <inkml:trace contextRef="#ctx0" brushRef="#br0" timeOffset="26805.5999">21672 8768 1285 0,'0'0'483'0,"0"0"-183"0,0 0-113 16,0 0-86-16,0 0 76 15,2 96-43-15,23-45-46 16,5 6 3-16,4 2-36 15,-1 3-37-15,-2-1-17 16,-4 0-1-16,0 6-121 16,-7-15-205-16,-7-17-618 0</inkml:trace>
  <inkml:trace contextRef="#ctx0" brushRef="#br0" timeOffset="27247.3159">22011 8860 1448 0,'0'0'214'0,"0"0"-1"0,0 0-18 15,102-12-24-15,-64 14-79 16,-4 17-40-16,-4 9-21 16,-8 5-4-16,-11 4-4 15,-8 3-3-15,-3-1-11 16,-2-3-9-16,-8-4 1 15,0-6-2-15,4-11-10 16,4-6-38-16,2-9-2 16,0 0 33-16,8-20 10 15,9-9-21-15,2-8 9 16,0-10 18-16,-1-6 2 16,-3-2 0-16,-4 1 10 15,-3 4 23-15,-4 9 27 0,-4 12 38 16,0 10 20-16,0 11 12 15,0 8-24-15,0 0-72 16,-1 22-19-16,-2 14-6 16,1 12 6-16,2 7-3 15,3 4-2-15,13 2-1 16,4-4-8-16,3-2-1 16,2-4-6-16,-1-9-104 15,9-10-157-15,-6-14-347 16,-7-13-640-16</inkml:trace>
  <inkml:trace contextRef="#ctx0" brushRef="#br0" timeOffset="27534.1129">22516 9070 1455 0,'0'0'215'0,"0"0"-66"15,0 0-23-15,0 0 24 16,0 0-52-16,93-45-47 15,-63 42-14-15,-5 3 8 16,-8 0 4-16,-6 6-16 16,-8 8-3-16,-3 7 14 15,-1 6 25-15,-14 4-7 16,-4 5-5-16,2 0-14 16,3-2-21-16,6-3-4 15,7-4-12-15,1-7-5 16,9-8 1-16,14-7-2 0,9-5-7 15,21-28-104-15,-7-3-128 16,-7-9-489-16</inkml:trace>
  <inkml:trace contextRef="#ctx0" brushRef="#br0" timeOffset="27886.8575">22733 8422 1453 0,'0'0'329'0,"0"0"-159"16,0 0 68-16,0 0-59 15,78-75-43-15,-38 64-60 0,-5 7-25 16,-3 1-9-16,-10 3-11 16,-8 3-13-16,-7 7-5 15,-7 6-2-15,0 7-2 16,-6 3 7-16,-14 3 20 15,-5 5 16-15,-2-3-1 16,2 4-17-16,4-4-2 16,8 0-16-16,8-3 8 15,5-3-4-15,0-2 0 16,12-4 3-16,8-2-7 16,5-8 4-16,8-4-10 15,6-5-3-15,10 0-7 16,27-21-105-16,-10-1-246 0,-7-5-844 15</inkml:trace>
  <inkml:trace contextRef="#ctx0" brushRef="#br0" timeOffset="29016.3885">23986 8639 1190 0,'0'0'351'15,"0"0"-123"-15,0 0-54 16,0 0-15-16,0 0-36 15,0 0-70-15,0 0-31 16,27 10-8-16,5 2 20 16,9 3 4-16,5-1-4 15,-3-2-16-15,-3-1-6 0,-7-2-5 16,-11-2-6 0,-8 0 0-16,-8-3 0 0,-6 2 5 15,0-1 2-15,0 4-1 16,-7-1-1-16,-10 6 3 15,-4-2 7-15,-10 5 17 16,-8 3 9-16,-3 2-4 16,-7-1-5-16,3 0 0 15,0-2 21-15,5-1-19 16,9-3-21-16,3-1-13 16,7-5 5-16,8-1-6 15,3-5-23-15,8 2-89 16,3 2-125-16,3-2-370 15,10 0-292-15</inkml:trace>
  <inkml:trace contextRef="#ctx0" brushRef="#br0" timeOffset="29499.7587">23913 9243 1129 0,'0'0'366'15,"0"0"-33"-15,0 0-74 16,0 0-14-16,0 0-25 15,0 0-54-15,0 0-55 0,19 1-1 16,20-2 31 0,6-7-45-16,10-3-33 0,1-2-24 15,1 3-21 1,-4-3-6-16,-1 2-6 0,-3 2-6 16,-4 1-16-16,-1 0-86 15,17-9-155-15,-10 1-346 16,-5-4-571-16</inkml:trace>
  <inkml:trace contextRef="#ctx0" brushRef="#br0" timeOffset="29997.9901">25158 8428 1092 0,'0'0'387'15,"0"0"0"-15,0 0-22 16,0 0-53-16,0 0-46 16,0 0-106-16,0 0-103 15,-16 44-43-15,16 40 0 16,7 50 55-16,23 34 17 16,18 17-22-16,10 7-44 15,-8-16-20-15,-14-40-131 16,-22-29-536-16</inkml:trace>
  <inkml:trace contextRef="#ctx0" brushRef="#br0" timeOffset="31715.2912">19713 8462 793 0,'0'0'167'16,"0"0"-19"-16,0 0-56 15,0 0-45-15,0 0 124 16,0 89 16-16,0-3-47 16,0 38-10-16,0 21 1 15,4 11-2-15,2 9-8 16,0-3-25-16,-2 6-40 15,-1-4-24-15,-1-16-12 16,2-20-11-16,2-32-7 16,0-27-1-16,2-25-1 15,1-14-20-15,4-6-88 16,2-24-157-16,-2-12-243 16,-8-29-501-16</inkml:trace>
  <inkml:trace contextRef="#ctx0" brushRef="#br0" timeOffset="33592.1533">19668 8325 1121 0,'0'0'145'0,"0"0"-98"0,0 0-36 15,0 0 7-15,0 0 110 16,107-18-13-16,-34 8-63 15,26-2-1-15,30-7 8 16,19-2-21-16,6 0 0 16,-1 0 0-16,-10 4-10 15,5-1 13-15,1 1 8 16,-1 4-28-16,-5-1-6 16,-4 1 0-16,-9 2 0 15,-5-1 16-15,-6 2-10 16,-5-3-5-16,-6-1-7 15,-3 2 8-15,-1-4 4 16,1 1-6-16,-2 1-8 16,-1-2 14-16,-3 3 7 0,0 2-18 15,2 2-4 1,0 1 4-16,-2 4-2 0,-5 2-1 16,-5 2-1-16,-2 0-5 15,1-3 1-15,3 3-1 16,3 0-1-16,0-3 1 15,1 3 0-15,2 0 6 16,7-3-7-16,8 1 1 16,7 2 7-16,7 0-7 15,4 0 7-15,3 0-2 16,1 3-5-16,-5-1 6 16,0 1-6-16,-8 1 8 15,-4-4 6-15,0 0 3 0,-3 0-5 16,-6-4 4-1,-4-4 0-15,-8-1 0 0,-18 3-1 16,-13 0-3-16,-19 2 4 16,0-1 8-16,2 0-3 15,7-1-11-15,4-1 8 16,-7 2-1-16,-9-1-12 16,-10 1 0-16,-6-1 6 15,-10 3-3-15,-7 0 8 16,-4 0 0-16,-5 3-1 15,1 0 1-15,-2 0-1 16,0 0-7-16,0 0-8 16,0 0-1-16,0 12-8 15,0 10 8-15,0 9 13 16,0 10 6-16,0 7 19 0,0 20 12 16,0 20 1-1,0 24-3-15,7 10-6 0,8-4 0 16,-3-6-11-16,3-12-19 15,-5 0 4-15,2-2-7 16,-8-7-3-16,-4-3 0 16,0-4-5-16,-3 0 0 15,-10 6 0-15,-2-1 3 16,-1-5-4-16,1-12 0 16,3-18 5-16,5-13-4 15,1-5 0-15,1 4 0 16,3 0 0-16,2-2 1 0,0-10-1 15,0-8 0-15,7-7-1 16,-1-6-1-16,0-2 1 16,-3-3 0-16,-2-2 2 15,-1 0-2-15,0 0 2 16,0 0-2-16,-18 0 0 16,-13 0-14-16,-15 0-2 15,-25 0 7-15,-29 0-1 16,-35 6 2-16,-20 3 2 15,-18-1 0-15,-9 1 5 16,-3 2 0-16,-14-3-22 16,-5 2 13-16,-2-1 4 15,0 1 0-15,9 2-2 16,8 0-4-16,5-2 2 16,8 0-8-16,5 0 7 0,4-1 11 15,-2 0 0-15,7-4 0 16,6 0 0-16,9-5 0 15,5 0-1-15,9 0 0 16,5 0 0-16,5 0 0 16,7-4 1-16,5 4 0 15,-1 0 1-15,3 0 0 16,0 0 0-16,3 0-1 16,3 4-3-16,5-1 3 15,1-1 0-15,1 1 0 16,2 1-2-16,2 1 2 0,2 3 1 15,14-1 0 1,15 0 1-16,12 0-1 0,4-2 1 16,-7 3-1-1,-6 1-1-15,-5 2-1 0,4-2 1 16,5 0 0-16,3-1 11 16,7-1-1-16,3-2-1 15,5-2 14-15,5 1 1 16,1-2-3-16,2 3 1 15,-2-2-3-15,-4 1-10 16,-5 1-1-16,-7 2-2 16,1-3-5-16,0 0 13 15,8-2 25-15,5-2 19 16,10 0-4-16,6 0-7 0,4 0-23 16,6 0-10-16,3 0-5 15,1 0-3-15,2 0-5 16,0 0 0-16,0 0 0 15,0 0 0-15,0 0 0 16,0 0 0-16,0 0 0 16,0 0-1-16,0 0-9 15,0 0-17-15,0 0-60 16,0-5-107-16,0 0-158 16,0-8-342-16</inkml:trace>
  <inkml:trace contextRef="#ctx0" brushRef="#br0" timeOffset="50517.6312">7049 5586 479 0,'0'0'127'0,"0"0"56"16,0 0-50-16,0 0-4 15,0 0 0-15,0 0-22 16,-15 2-16-16,12-2 14 15,0 0-25-15,-1 0-8 16,1 0-9-16,-2 0-9 16,2 0 9-16,-3 0-18 15,1 3-1-15,-3-1 2 16,-1 1 1-16,0 1 14 16,-3-1 5-16,1 1-1 15,-2 2-16-15,0-2 2 16,-1 0-3-16,-1 1 4 15,2-2-11-15,-2 0-1 16,4 1 2-16,-1-1-9 16,1-1-2-16,0 1-12 0,-1-1-5 15,0 1-3-15,-1 4-3 16,-5 0-7-16,0 1 8 16,-3 3-8-16,2 0 0 15,-5 3 0-15,6-2 5 16,-3-1 0-16,0 2 2 15,2-2-8-15,-2 2 11 16,2-1-4-16,-1-2-6 16,2 2 5-16,2-2-4 15,-5-2 5-15,3 1-6 0,0 1 5 16,-3-1-5-16,1 3 1 16,-2 0-1-16,-3 0 0 15,-2 3 0-15,-1 2 5 16,-3 2-5-16,-4 3-1 15,1 0 1-15,-6 6-1 16,6-3 1-16,-1 0-1 16,4-2 1-16,4-6 0 15,6 0 0-15,0-1 0 16,2 0 0-16,5-4 0 16,0 2 0-16,3-3 0 15,0 0-1-15,1 0-1 16,0 1 1-16,-1 1 0 0,-2-2 0 15,1 1 0 1,-1 2 0-16,-1 2 0 0,-1-1 0 16,0 4 1-16,-4 1-1 15,-1 1 0-15,-2 1 0 16,0 1 0-16,-2 0 1 16,3 1-1-16,-3-2 1 15,3-1-1-15,5-2 0 16,-2-2 0-16,9-4 0 15,0-3 0-15,3 2 1 16,0-4-1-16,0 0-1 16,3 1 1-16,0 0 0 15,0 1 0-15,-1-2 1 16,1 1-1-16,0 2 1 16,1-3-1-16,1 2 0 0,-1 0 0 15,2 0 0-15,0 3-1 16,0 0 1-16,0 3 0 15,0 1 1-15,0 0-1 16,6-2 0-16,0 3 0 16,0-3 0-16,0 1 0 15,2-2 1-15,-2 0-1 16,2 1 1-16,-2 1 0 16,0 0 5-16,-1 0 0 15,4 1-5-15,0 0 8 16,0 2-7-16,0-2-1 15,1 3 7-15,-1-1-7 0,2 1 14 16,-1 1-3-16,0 3 4 16,1-2-4-16,2 1 0 15,-2 0 3-15,2-1-3 16,-4 0-4-16,3 1-2 16,0-1 1-16,-2 0 5 15,1-1-6-15,1 0-5 16,0-2 8-16,-2-1-7 15,2 0-1-15,2 2 1 16,0-1-1-16,0-2 1 16,1 1-2-16,-2-2 2 15,2 1-1-15,-3-3 0 16,3 3 4-16,-3 1-5 0,0-3 0 16,3 2 1-16,-5 0 0 15,3 0 0-15,-2 0-1 16,1 0 1-16,1 0-1 15,-1 1 1-15,0-2-1 16,-1 1 1-16,-1-2 5 16,0 0 0-16,1-1-5 15,-2 1 1-15,3-3 4 16,0 3-5-16,0-2 10 16,3 0-10-16,-2 4 0 15,2 0 8-15,2-2-7 16,0 3 4-16,1-1-5 15,0 1 0-15,0-2 1 0,-3 1-1 16,1-3 1 0,-2-1-1-16,-1-1 1 0,-1-2 4 15,0 2-5-15,1-3-1 16,-2 2 1-16,4-2 0 16,-3 1 0-16,1 0 0 15,1-3 0-15,-1 1 0 16,0-1 0-16,1 1-1 15,1 0 1-15,-3 0 0 16,1-2 0-16,-1 2 0 16,-1-2 0-16,-1 0-1 15,-1-1 2-15,-3-2-2 16,3 2 2-16,-2-4-1 16,1 2 0-16,-1-1 1 15,2 0-2-15,-3 1 1 0,5-2 0 16,-2 0 0-1,1 1 0-15,-1-1-1 0,0 1 1 16,1-1 1-16,-1 0-2 16,0 0 0-16,1 1 1 15,1-2 0-15,0 0-1 16,0 1 1-16,3-1 0 16,1 0 0-16,1 2 0 15,-1-2 0-15,0 2-1 16,0-2 0-16,-3 0 0 15,0 0 1-15,-2 0 0 16,1 0 0-16,-4 0-1 0,3 0 2 16,-2 0-2-16,0 0 1 15,-1 0-1-15,2 0 1 16,-2 0 0-16,1 0 0 16,2-2 0-16,-1-1 2 15,0 0-2-15,3 2 0 16,0-3 0-16,-1 1 1 15,2-1-1-15,-1 0 7 16,1-2-7-16,1 0 9 16,-1 1 1-16,-1-1-4 15,5 0-1-15,-3 1-4 16,0-1 5-16,2 3 1 16,-2-4-8-16,2 3 1 15,-2-1 1-15,2 1-2 16,-1-1 2-16,0-1-1 0,0 1-1 15,1-3 1-15,-1 2 0 16,3-3 0-16,-3-1 0 16,4 1 0-16,0-3 5 15,-2-1-4-15,5-1 5 16,-1-1 2-16,0-2 2 16,0 0-5-16,3-1 1 15,-2 2 1-15,-2 0-2 16,-1 1-5-16,-1 1 6 15,-2 2-5-15,2-1-1 16,-3 1 0-16,1-1 5 16,1 1-6-16,-1-1 1 15,1-3 0-15,2 3 0 0,-2-4 0 16,0 2 1 0,-1 1-1-16,0-1 0 0,0 1-1 15,-1 0 1-15,1-2 0 16,-1 0 0-16,0 1 0 15,0 1 0-15,-3-1-1 16,3 1 0-16,-4 0 1 16,2 0 0-16,-3 0 0 15,-2 0 0-15,4 1 0 16,-3 0-1-16,-2 3 1 0,2-1-1 16,-3 2 0-1,0 0 0-15,2 1 1 0,-2-1-1 16,2 1 1-16,1-2-1 15,-1-1 0-15,5 0 1 16,-1-1-1-16,0-1 0 16,0 1 1-16,2-2-1 15,-1-2 0-15,-1 3 1 16,-3 0-1-16,4-1 0 16,-4 3 0-16,-1 2 2 15,-1-1-1-15,-3 1 0 16,1 0 5-16,1-1-5 15,0 2 0-15,-1-2 0 16,0 0 0-16,1 1 0 16,0-3 0-16,0 3 0 0,-1 0 0 15,2-2 0-15,-2 5 0 16,-1-3 0-16,1 2-1 16,-1 0 2-16,1-1-1 15,0 1 5-15,1 0-5 16,-1-2-1-16,1 2 0 15,-1-1 1-15,1-1 0 16,1 1-1-16,-3 1 1 16,1-1 1-16,-1 3-1 15,-1-1 0-15,2 3-1 16,-1-4 2-16,-1 0-1 16,2 2 0-16,-2-3 1 15,1 2-2-15,1-2 2 0,-1 0-1 16,3-1 0-1,-2 1 0-15,-1-1 0 0,1 1 0 16,-2 1 0-16,2 0 0 16,-2 0 7-16,2 0-7 15,-3-1 5-15,1-1-5 16,0 1 1-16,-2-2-1 16,2 1 7-16,-1-1-8 15,-1 2 2-15,1-1-1 16,-1 1 5-16,-1-1-5 15,0 0 5-15,0-1 1 16,0-1-5-16,0-1 5 16,0-1-7-16,-4-4 0 15,-1 2 1-15,1-3 0 16,-3-1 4-16,2 1-4 0,-1 0 3 16,3 0-4-1,-2-1 0-15,1 1 0 0,-1 0 1 16,0 0 1-16,-1-1-1 15,1 0 0-15,1-1 0 16,1 3-1-16,-2-2 1 16,2 4-1-16,-1 0 1 15,1 1-3-15,0 2 4 16,-2 1 4-16,1 0-5 16,-1 0 0-16,-3 0 7 15,2-1-7-15,-5 0 8 16,5-3-3-16,-6 1-4 15,3 0 5-15,0-1-1 16,-4-1-5-16,4 2 1 0,0-1-1 16,-3-1 8-16,3 0-8 15,-2-1 0-15,0 2-1 16,-1-2 2-16,1 1-1 16,-1 2 5-16,0 1-5 15,1-2 0-15,-3 3-1 16,5-1 1-16,-3 2-1 15,2-1 1-15,-1 1 0 16,1 2 0-16,2 0 0 16,-1-1-1-16,-1 2 1 15,1-1 0-15,-2 2 0 16,1-2 0-16,0 1-1 16,-2-1 1-16,-2 1 0 0,2-2 0 15,-4-2-1 1,1 3 1-16,0-2-1 0,2 0 1 15,-2-1 1-15,1 2-1 16,-2 0 0-16,1-2 0 16,3 2 0-16,-1-1 0 15,1-2 5-15,-5 4-5 16,2-2 0-16,-1 2 1 16,1-1-1-16,0 3 0 15,2 0 0-15,-2 2 0 16,6 0 0-16,-3 0 0 15,3 1 0-15,-3 1 0 16,2 0-1-16,-1 1 1 0,1-2-1 16,-5 1 0-16,3 3 1 15,-4-2-1-15,-1 1 0 16,-1 1 0-16,2 0 0 16,-2 0 1-16,0 0-1 15,0 0 1-15,0 0-1 16,2 0 1-16,-2 0-1 15,1 0 1-15,0 0-1 16,-1-2 0-16,3 1 0 16,0-1 0-16,3-1-5 15,3 2 5-15,-1 1 1 16,2-2-1-16,1 2 0 0,-1 0 0 16,1 0 0-16,-1-3-1 15,-1 3-3-15,0 0 2 16,-4-2 3-16,4 0-1 15,-3 1 0-15,2 0 0 16,1-2-9-16,-3 1 3 16,4 1 4-16,2-1-3 15,0 2 4-15,2 0 1 16,-3-3 0-16,1 3 0 16,1-2-9-16,-1-1 9 15,0 1-6-15,0 0 6 16,0-1-5-16,0 2 4 15,0-2-2-15,-3 0 1 16,2-2-2-16,1 3 4 16,0-1-6-16,0-1 5 0,0 1-1 15,0 1 2 1,2-1-1-16,-1 0 0 0,2 2-5 16,0-1-1-16,0 1 6 15,3-1 2-15,-3 1-1 16,0-1 0-16,-1 0-9 15,2 2 9-15,1 0 0 16,-1 0 0-16,2 0 1 16,0 0-1-16,0 0 1 15,0 0-1-15,0 0-1 16,0 0 0-16,0 0-1 16,0 0-10-16,0 0 11 15,0 0-4-15,0 0-6 0,0 0-14 16,-4-5-105-16,-1 1-389 15,-7-4-562-15</inkml:trace>
  <inkml:trace contextRef="#ctx0" brushRef="#br0" timeOffset="54845.0009">17766 12046 791 0,'0'0'281'0,"0"0"-92"16,0 0-15-16,0 0-11 15,-102 44-6-15,74-22-34 16,3 6-19-16,4 5-9 15,9 12-11-15,12 19-13 16,3 25-1-16,30 24-11 16,14 6-12-16,1-21-24 15,0-27-13-15,13-15-10 16,27-8-15-16,18-6-112 0,-6-7-238 16,-22-23-572-16</inkml:trace>
  <inkml:trace contextRef="#ctx0" brushRef="#br0" timeOffset="55621.3371">20776 12918 629 0,'0'0'335'15,"0"0"-112"-15,0 0-13 16,0 0-15-16,0 0 6 15,0 0-3-15,0 0-30 16,57 105-39-16,-17-60-36 16,6 5-23-16,5 6-24 15,-3 4 3-15,-4 0-21 0,-13 4-11 16,-15 18-7-16,-16 20-10 16,-62 23-94-16,-44 8-49 15,2-29-451-15,-8-24-469 0</inkml:trace>
  <inkml:trace contextRef="#ctx0" brushRef="#br0" timeOffset="79839.8606">18421 5770 2 0,'0'0'50'0,"0"0"-22"15,0 0 18-15,0 0 10 16,0 0-27-16,0 0 5 16,80-5-6-16,-65 3-4 15,3 2-12-15,-3 0-11 16,3 0 0-16,-2 0 0 15,3 0-1-15,4 0 0 16,3 0-13-16,6 0 12 16,8 0-18-16,5 0 3 0,6 0-13 15,4 0-34-15,3-3 8 16,35-2 28-16,-16 2-62 16</inkml:trace>
  <inkml:trace contextRef="#ctx0" brushRef="#br0" timeOffset="80637.8421">27079 5506 16 0,'0'0'107'0,"0"0"-26"16,0 0 11-16,0 0-8 16,0 0 30-16,0 0 14 0,0 0 25 15,39 0-7-15,-39 0-10 16,0 0-35-16,0 0-39 16,0 0-21-16,0 0-27 15,0 0-14-15,0 0-46 16,-9 0-186-16,-10 2-414 0</inkml:trace>
  <inkml:trace contextRef="#ctx0" brushRef="#br0" timeOffset="82232.3324">18531 12763 345 0,'0'0'94'0,"0"0"-57"0,0 0-27 16,0 0-4-16,0 0-5 15,0 0-1-15,-73-3-20 16,46 15-2-16,-3 3 8 16,0-1-2-16,-1 1-22 15,1-3 2-15,2-1 36 16,3-3 11-16,4-1 7 15,1-3-2-15,7-1 14 16,1-3 45-16,6 0 19 16,3 0 31-16,3 0-11 15,0 0-11-15,1 0-32 16,16 0 11-16,10 0 12 16,16 3 6-16,26 0 2 15,35 2-4-15,35-3 0 0,22-1-14 16,4-1-4-16,-8 0-7 15,-17 0-30-15,-6 0 24 16,-8 0-26-16,-13-1-10 16,-23-1-21-16,-25 2 0 15,-19 0-10-15,-10 0-1 16,-5 7-21-16,-4 7-48 16,-19 15-115-16,-8-1-148 15,-8-3-416-15</inkml:trace>
  <inkml:trace contextRef="#ctx0" brushRef="#br0" timeOffset="82773.6107">16613 13721 1395 0,'0'0'212'0,"0"0"-159"15,125 12-27-15,12-2 70 16,32-3 62-16,20-7 11 15,-5 0-50-15,-17-9-23 16,-3-2-24-16,-6-1-3 16,-4 1-5-16,-7 0 15 15,-11 2-16-15,-15 4-23 0,-28 3-28 16,-28 2-11-16,-22 0 5 16,-15 0-6-16,-4 0-1 15,-7 2-42-15,-2 3-54 16,-15-3-58-16,-21-2-71 15,-12 0-268-15,-7-9-431 0</inkml:trace>
  <inkml:trace contextRef="#ctx0" brushRef="#br0" timeOffset="109252.3006">17764 2285 1455 0,'0'0'201'16,"0"0"-22"-16,0 0 81 15,0 0-145-15,0 0-53 0,0 0 49 16,66 11 25 0,21 7 1-16,39-2-32 0,21-8-32 15,2-7-33-15,-8-1-19 16,-23-1-20-16,-21-7-1 16,-25 2 0-16,-23-1-67 15,-9-2-194-15,-8 1-231 16,-13-1-223-16</inkml:trace>
  <inkml:trace contextRef="#ctx0" brushRef="#br0" timeOffset="109437.93">17981 2409 1219 0,'0'0'299'15,"0"0"23"-15,0 0-116 0,0 0-26 16,89-15 6-16,11-3-56 15,40-5-72-15,24 2-27 16,-1 6-31-16,-9 6 0 16,-13 1-116-16,-35 2-369 15,-13-3-697-15</inkml:trace>
  <inkml:trace contextRef="#ctx0" brushRef="#br0" timeOffset="119623.5509">17038 2375 958 0,'0'0'139'15,"0"0"-42"-15,0 0-53 16,0 0-26-16,0 0 37 16,0 0 27-16,104-8 0 15,-54 8-2-15,21 6-1 16,20 8-15-16,18 5 0 16,9 1-21-16,-3-1 5 15,-4-2 5-15,-6-4-2 0,7-2 0 16,-2-2-7-16,7-3-7 15,5 1-5-15,10-6 2 16,7 0-7-16,6-1 4 16,3 0-15-16,1 0-7 15,0 0-3-15,-3 0 2 16,-1 4 4-16,-7-1-10 16,-3 0 5-16,-3 2-7 15,-6-2 1-15,-7 3 5 16,-7-1-4-16,-3-2-1 15,-3 2 6-15,-3-4-1 16,-2-1 0-16,2 0 0 16,-3 0-5-16,5 0 0 0,2-3 5 15,-1-5-5 1,1 1 6-16,1-1 4 0,3-1-11 16,1 4 8-16,4-2-2 15,-2 2 8-15,1 2 0 16,0 2-7-16,1 1-1 15,2 0 0-15,-5 0-6 16,4 0 6-16,-4 0 3 16,0 0-8-16,1 0 11 15,1 3-5-15,-2-2 1 16,0 1-7-16,-1-2 8 16,3 0 3-16,-3 3-11 15,-5-3 9-15,-4 0 1 0,-9 2-4 16,-5-2 6-1,-4 0 5-15,-13 0 0 0,-14 0 12 16,-16 0-8-16,-4 0-1 16,2 0 4-16,-1-2-13 15,-4-1-6-15,-9 0 3 16,-10 0-9-16,-10 1 0 16,-6 0 0-16,0 0-54 15,-36-8-150-15,-4 1-406 16,-6-6-625-16</inkml:trace>
  <inkml:trace contextRef="#ctx0" brushRef="#br0" timeOffset="154784.3769">28662 5232 1802 0,'0'0'235'0,"0"0"-149"15,0 0 24-15,145-39 34 16,-32 8 10-16,43-13-17 16,17-7-44-16,-7 1-41 15,-27 8-33-15,-47 12-11 16,-26 10-8-16,-26 3-13 15,-13 3-96-15,-13-9-111 16,-4 2-285-16,-10-1-465 0</inkml:trace>
  <inkml:trace contextRef="#ctx0" brushRef="#br0" timeOffset="155041.1678">28891 4674 454 0,'0'0'1277'0,"0"0"-1119"16,0 0 16-16,0 0-47 15,-102 68 13-15,30 18 24 16,-19 33 1-16,5 7-36 16,26-24-48-16,33-31-20 0,27-36-19 15,46-5-18-15,78-9-9 16,110-21-7-16,81-12-7 15,58-32-1-15,7-19-137 16,-114 20-352-16,-63 1-1032 0</inkml:trace>
  <inkml:trace contextRef="#ctx0" brushRef="#br0" timeOffset="155793.7367">30073 12598 1735 0,'0'0'399'15,"0"0"-220"-15,0 0-71 16,147-39 86-16,-3 3 32 16,27-6-67-16,4 2-59 15,-23 1-42-15,-52 12-32 16,-30 6-17-16,-27 6-9 15,-20 2-8-15,-9-3-88 0,-14-22-135 16,-7 4-263 0,-23 0-435-16</inkml:trace>
  <inkml:trace contextRef="#ctx0" brushRef="#br0" timeOffset="156069.2148">30346 11939 1733 0,'0'0'216'16,"0"0"-142"-16,0 0 56 16,0 0 47-16,-20 136 12 15,-15-15-9-15,-16 22-28 16,-6 9-50-16,5-13-44 0,15-26-1 16,19-29-17-16,15-27-11 15,7-24-13-15,53-14-7 16,61-19-9-16,88-36-1 15,58-45-15-15,28-40-31 16,-5-18-33-16,-40 8-56 16,-19 5-108-16,-29 15-42 15,-62 34-84-15,-45 24-547 0</inkml:trace>
  <inkml:trace contextRef="#ctx0" brushRef="#br0" timeOffset="183444.5097">25749 3981 652 0,'0'0'197'0,"0"0"-66"15,0 0 70-15,0 0 6 16,0 0-16-16,13-81-31 16,2 63-39-16,9-4-28 15,7-1-18-15,10-4-19 16,8-2-17-16,9-2-14 15,3-2-9-15,3 0-10 16,-1 1-5-16,-6 1-1 16,-5 8-12-16,-7 2-126 15,-14 7-137-15,-13 6-381 0</inkml:trace>
  <inkml:trace contextRef="#ctx0" brushRef="#br0" timeOffset="183817.4807">25735 3690 948 0,'0'0'152'0,"0"0"-72"0,0 0 33 16,0-86 46-16,0 66-44 16,2 4-28-16,-1 5-4 15,-1 5-5-15,0 6-27 16,0 0-7-16,-4 16 16 16,-14 29-30-16,-9 27 4 15,-4 27 44-15,3-2 6 16,14-21-22-16,14-26-17 15,1-24-19-15,29 1-12 16,34-5-14-16,56-15-13 16,69-24 12-16,44-41 1 15,-36-2-211-15,-35-1-378 0</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58:18.684"/>
    </inkml:context>
    <inkml:brush xml:id="br0">
      <inkml:brushProperty name="width" value="0.05292" units="cm"/>
      <inkml:brushProperty name="height" value="0.05292" units="cm"/>
      <inkml:brushProperty name="color" value="#FF0000"/>
    </inkml:brush>
  </inkml:definitions>
  <inkml:trace contextRef="#ctx0" brushRef="#br0">8417 2260 1005 0,'0'0'292'0,"0"0"-82"15,0 0-93-15,0 0-50 16,83-50 17-16,-1 2 17 16,40-22-11-16,11-5-39 15,-1 4-15-15,-16 11-24 0,-36 21-12 16,-17 13-1 0,-2 6-124-16,-23 11-161 0,-13 3-416 15</inkml:trace>
  <inkml:trace contextRef="#ctx0" brushRef="#br0" timeOffset="171.2451">8339 2724 1763 0,'0'0'133'16,"0"0"-116"-16,127-44-17 15,31-44 21-15,49-37 14 16,39-35 6-16,21-9-22 15,-13 12-19-15,-53 40-103 16,-41 26-290-16</inkml:trace>
  <inkml:trace contextRef="#ctx0" brushRef="#br0" timeOffset="3911.5055">12104 1968 1382 0,'0'0'270'0,"0"0"5"15,0 0 2-15,0 0-159 16,0 0-92-16,0 0-25 16,-32 2-1-16,25 35 23 15,3 10 19-15,2 3-1 16,2-2-2-16,0-4-9 16,18-5-8-16,3-10-9 15,4-8-5-15,7-6 19 0,-1-8-12 16,0-6-14-1,-4-1 9-15,-5 0-4 0,-7-3-4 16,-6-2-1-16,-4-1 11 16,-1 2-10-16,-2 2-2 15,-1 2 0-15,2 0-15 16,3 3 2-16,3 8 13 16,3 3 9-16,3 0-8 15,1-1 5-15,2-4-5 16,0-3 5-16,3-4 13 15,3-2 47-15,0-9 16 16,1-14-7-16,-1-9-43 16,0-10-23-16,-5-10-9 15,-2-4-9-15,-6-1-18 0,-3 5-16 16,-5 12-10-16,-3 11-5 16,0 14 6-16,0 9 4 15,-3 6-17-15,-2 4-263 16,5 25-146-16,0-3-79 15,0-1-431-15</inkml:trace>
  <inkml:trace contextRef="#ctx0" brushRef="#br0" timeOffset="4435.9949">12684 2059 199 0,'0'0'1011'16,"0"0"-722"-16,0 0-142 0,0 0-104 15,0 0 23 1,0 0 4-16,0 0-29 0,86 59-12 16,-45-56-1-16,1-3-7 15,-1 0-12-15,-8-15 2 16,-8-7-3-16,-11-2 0 16,-8-2-8-16,-6 1 11 15,-3 1 34-15,-15 3 28 16,-6 5 31-16,2 5-22 15,0 7-3-15,5 4-32 16,1 0-27-16,1 18-13 16,1 9-6-16,4 9 5 15,5 6 0-15,5 4 6 16,0 1 6-16,14-2 6 16,13-7-12-16,6-10 16 0,6-11-18 15,3-11-8-15,0-6 7 16,1-12 1-16,-4-17 4 15,-4-9-8-15,-6-7-5 16,-8-3 7-16,-6 2-8 16,-6 7 15-16,-6 10 30 15,-3 8 13-15,0 15-27 16,0 6-31-16,3 6-17 16,3 18 5-16,5 10 12 15,5 9 1-15,2 6 0 0,-2-5-1 16,0-1-6-1,-3-12-88-15,-4-6-62 16,-2-25-123-16,-4 0-120 0,-3-14-217 16</inkml:trace>
  <inkml:trace contextRef="#ctx0" brushRef="#br0" timeOffset="4580.4674">13228 1624 149 0,'0'0'793'0,"0"0"-670"15,0 0-44-15,-14 76-38 16,14-28-12-16,17 5-29 16,25 13-8-16,-2-10-261 15,-1-15-371-15</inkml:trace>
  <inkml:trace contextRef="#ctx0" brushRef="#br0" timeOffset="5577.6509">13510 1903 512 0,'0'0'299'0,"0"0"11"15,0 0-68-15,0 0-24 16,0 0-120-16,0 0-63 16,0 0-9-16,-86 45-4 15,78-12-5-15,7 0-9 16,1-4 1-16,0-7-9 16,1-6 0-16,10-8 6 15,2-8-6-15,1-8 23 16,0-14 18-16,-1-6-1 15,-3-3 30-15,0 2 37 0,-7 8 5 16,-1 8-15-16,-2 9-6 16,0 4-50-16,1 9-41 15,5 20 1-15,8 14 7 16,5 20-7-16,13 24 0 16,3 20 0-16,-2 4 6 15,-10-20-6-15,-13-22-1 16,-10-27-1-16,0-9-8 15,-6 1 4-15,-9-3 5 16,-9-4 1-16,-4-13 10 16,-5-13 15-16,-4-2 13 15,-4-26 1-15,3-11-12 16,5-10-8-16,8-3-19 16,11-3 10-16,11 1-11 15,3 4-5-15,27 1-25 0,9 3-30 16,7-1-15-16,9 3-11 15,2-1-3-15,-5 0 18 16,-3 0-9-16,-8 1 30 16,-13 0 31-16,-7 4 19 15,-12 3 11-15,-5 9 62 16,-1 7 28-16,0 8 0 16,0 7 1-16,-4 5-16 15,1 0-69-15,3 17-17 16,0 16 0-16,0 12 1 15,0 13 1-15,9 2 4 16,6 3-6-16,4-4 0 0,3-7-5 16,-2-12-2-16,-1-10 7 15,-1-12 0-15,-4-12-19 16,0-6-6-16,-2-14 25 16,1-17-12-16,0-10-30 15,-3-8 23-15,-2 2 11 16,-1 2 8-16,-2 8 1 15,-2 10 0-15,-3 10 11 16,0 11 4-16,0 6-16 16,1 3-9-16,4 19 9 15,2 6 0-15,6 6 0 16,4 3 1-16,5-3-1 16,4-1-2-16,3-9 1 0,3-7 1 15,-1-9-1 1,-1-8 1-16,-3-5 0 0,-5-19 1 15,-7-8 1-15,-6-11 4 16,-7-18-6-16,-2-1 6 16,0-2 1-16,-11 1 3 15,0 21 28-15,1 5 30 16,4 17 30-16,2 12-47 16,4 8-51-16,0 8-11 15,0 16-2-15,4 14 12 16,12 7 0-16,4 6 1 15,2 0-2-15,1-2 1 16,-1-6-73-16,-5-7-87 16,-4-10-160-16,-6-11-185 15,-7-12-493-15</inkml:trace>
  <inkml:trace contextRef="#ctx0" brushRef="#br0" timeOffset="5750.555">14204 1922 1111 0,'0'0'147'0,"0"0"-61"15,91 0-46-15,-36 0-19 16,9-2-11-16,3-6-10 16,18-10-145-16,-17 2-168 15,-18 0-184-15</inkml:trace>
  <inkml:trace contextRef="#ctx0" brushRef="#br0" timeOffset="5962.073">14714 1809 666 0,'0'0'354'16,"0"0"-108"-16,0 0-54 16,0 0-7-16,0 0-35 15,0 0-30-15,0 0 3 16,-64 65-21-16,64-48-18 16,10-2-9-16,8 2 2 15,3-1-10-15,3 4-2 16,4 2-13-16,-1 0-7 15,-5 6-18-15,-7 1-14 16,-15 6-4-16,-26 16 9 16,-91 24-9-16,-135 34-9 0,9-13-100 15,-36-5-413-15</inkml:trace>
  <inkml:trace contextRef="#ctx0" brushRef="#br0" timeOffset="7647.1296">2996 5852 484 0,'0'0'871'16,"0"0"-710"-16,0 0-100 16,91 8 67-16,31-7 142 15,74-1-21-15,50-11-124 16,32-16-26-16,11-2-16 15,-13 1-13-15,0 0-4 16,-6 5-16-16,-18 3-3 16,-18 3-18-16,-25 5-5 15,-38 3-6-15,-32 3-4 16,-45 4-8-16,-37-1-6 0,-29 3 0 16,-19 0-11-16,-9 0-95 15,-61 3-148-15,-8 8 18 16,-28-1-421-16</inkml:trace>
  <inkml:trace contextRef="#ctx0" brushRef="#br0" timeOffset="7901.9087">3284 6165 1624 0,'0'0'246'0,"0"0"-185"16,0 0-50-16,0 0 130 0,160 31 108 15,-1-31-39-15,35-17-78 16,18-14-57-16,9-6-26 16,-11 1-6-16,-1-1 6 15,-2 3-23-15,-10 0-14 16,-11 1-5-16,-18 1-7 16,-21 7 0-16,-26 5-1 15,-30 7-60-15,-12 7-114 16,-31 1-148-16,-21 1-508 0</inkml:trace>
  <inkml:trace contextRef="#ctx0" brushRef="#br0" timeOffset="9675.5867">9526 5548 208 0,'0'0'173'0,"0"0"3"16,0 0 17-16,0 0 2 15,0 0-21-15,0 0-29 16,0 0 17-16,-13-25-4 0,10 23-19 15,0 1 16-15,0 1-16 16,0 0-25-16,1 0-46 16,-2 8-23-16,-6 12-34 15,-1 11-2-15,-1 10 30 16,-4 5-2-16,4 3-9 16,-1-4-18-16,-1-3-5 15,5-3-5-15,-1-6-6 16,2-2-8-16,1-8-104 15,-5-7-135-15,7-9-104 16,-2-5-233-16</inkml:trace>
  <inkml:trace contextRef="#ctx0" brushRef="#br0" timeOffset="9981.173">9413 5441 1005 0,'0'0'170'0,"0"0"-78"15,0 0 55-15,0 0 16 16,-54 87-65-16,41-64-44 16,2-4-9-16,1-7-10 15,1-3-1-15,6-9 36 0,3 0 82 16,0-9-1-1,0-14-86-15,6-8-49 0,12-2-9 16,6-1 1-16,6 6-8 16,7 11 0-16,5 12-8 15,3 5-14-15,24 48-106 16,-9 1-141-16,-15 0-400 0</inkml:trace>
  <inkml:trace contextRef="#ctx0" brushRef="#br0" timeOffset="11889.1024">11464 5561 178 0,'0'0'781'0,"0"0"-503"15,0 0-34-15,0 0 27 16,0 0 8-16,0 0-96 15,0 0-99-15,-2-24-46 16,2 48-21-16,0 8 3 16,0 7 13-16,5 3-11 15,-2-3-10-15,0-2-11 0,-3-3-1 16,0-5-2-16,0-6-68 16,0-3-190-1,0-15-112-15,-8-4-203 0,0-1-479 0</inkml:trace>
  <inkml:trace contextRef="#ctx0" brushRef="#br0" timeOffset="12181.1939">11467 5407 1018 0,'0'0'262'0,"0"0"-60"15,0 0-50-15,0 0-77 16,0 0-8-16,0 0 19 0,0 0-18 15,-73 68-27-15,55-49-9 16,-1-4-6-16,5-4-3 16,4-3-5-16,7-6 7 15,3-2 72-15,0 0 20 16,0-14-29-16,10-6-57 16,5-4-21-16,7 2-8 15,7 3-2-15,2 9 0 16,6 10-7-16,5 2-4 15,7 21-1-15,22 37-88 16,-10-5-150-16,-15-1-373 0</inkml:trace>
  <inkml:trace contextRef="#ctx0" brushRef="#br0" timeOffset="14187.5709">9482 4163 484 0,'0'0'149'0,"0"0"-64"16,0 0 66-16,0 0 62 16,116 0-24-16,-42 0-10 15,37 0 10-15,50 0-40 16,24 0 7-16,10-3-3 15,2 1-21-15,-19 2-24 16,-2 0-13-16,-11-1-10 16,-13-3-12-16,-17-3-12 15,-16 1-2-15,-12-5 3 16,-26-1 2-16,-20 1-27 16,-18 3 2-16,-13 1-12 15,-2-2-14-15,-5 2-2 0,-2 0-10 16,-11 3 5-1,-7 2-6-15,-3 2-17 0,-25 0-121 16,-11 12-130-16,-3-2-553 0</inkml:trace>
  <inkml:trace contextRef="#ctx0" brushRef="#br0" timeOffset="14916.0179">13892 3903 986 0,'0'0'278'0,"0"0"-52"16,0 0-74-16,0 0-1 0,136 38 145 15,7-20-34 1,33-2-55-16,15-10-34 0,-6-6-32 15,-27 0-40-15,-10-8-20 16,-13-4-20-16,-9-3-14 16,-11 2-13-16,-3-2-10 15,-8 3-10-15,-22 1-5 16,-19 3-2-16,-20 3-6 16,-15 1-1-16,-3 1-1 15,-6 0-5-15,-3 0-48 16,-12 0-87-16,-4-13-147 15,0 3-322-15,0-11-972 0</inkml:trace>
  <inkml:trace contextRef="#ctx0" brushRef="#br0" timeOffset="16387.0531">19317 4006 466 0,'0'0'189'0,"0"0"-32"16,0 0 31 0,0 0 6-16,0 0-25 0,0 0-32 15,0 0-60-15,24-11-26 16,39 11 38-16,53 5 79 15,73 4 16-15,44-1-22 16,25 0-27-16,8-3-16 16,-22-1-12-16,11-3-21 15,-1-1 4-15,0 0-13 16,-4 0-5-16,-20-7-8 16,-21-3-22-16,-32-4-3 15,-31-3 4-15,-38-3 2 16,-36 6-21-16,-27 0 5 0,-12 3 1 15,0 0 3 1,-1-1 4-16,-3-1-19 0,-9 7 1 16,-10 0-5-16,-3 6-7 15,-5-2-6-15,-2 2-1 16,0 0-7-16,-6 0 6 16,-13 0-43-16,-56 2-114 15,3 5-360-15,-11-5-443 0</inkml:trace>
  <inkml:trace contextRef="#ctx0" brushRef="#br0" timeOffset="18256.7281">25091 4388 1222 0,'0'0'311'0,"0"0"-141"16,-37 73 96-16,22-37-12 16,2 0-95-16,3-6-57 15,3-3-51-15,4-6-25 16,1-7-20-16,1-4-4 15,1-8 8-15,0-2 5 16,-2-6 19-16,-2-16 22 16,1-11-36-16,2-9-2 15,1-5-17-15,0 2 8 16,3 3 15-16,10 13 4 16,1 8 1-16,3 13-16 15,5 8-13-15,3 4-8 0,5 18 8 16,-1 10 12-1,0 5 2-15,-6 4 11 0,-5-5-3 16,-6-5-8-16,-4-6-1 16,-4-8-4-16,-1-8-8 15,-3-9 16-15,0 0 29 16,0-17 54-16,0-16-62 16,0-10-26-16,0-10 1 15,1-3-1-15,15 4 3 16,3 12-4-16,5 12 2 15,-2 12 4-15,5 13-12 16,1 3-5-16,2 9 0 16,0 15 3-16,-2 4-3 15,-4 6 12-15,-6 4-6 16,-5-2-5-16,-3-2-1 0,-6-5-60 16,5-10-139-16,-3-10-300 15,1-9-513-15</inkml:trace>
  <inkml:trace contextRef="#ctx0" brushRef="#br0" timeOffset="19595.147">26441 4366 1075 0,'0'0'302'0,"0"0"-55"0,0 0-67 15,0 0-40-15,0 0-74 16,0 0-40-16,107-99-1 15,-80 64 0-15,-4-4-4 16,-7 0 11-16,-9-3 7 16,-7-2 29-16,0 1 1 15,0 6-8-15,-12 5 16 16,-2 10-7-16,0 8-20 0,-2 6-14 16,2 5 1-16,-2 3-13 15,2 8-11-15,0 12-12 16,5 7 6-16,2 7-5 15,7 0-2-15,0 1 0 16,14-4-9-16,8-2 9 16,4-2 6-16,0-1 7 15,-3-4-6-15,-5 2-7 16,-9 0 1-16,-6 5 8 16,-3 5 2-16,-8 5 25 15,-12 3 28-15,-2 3 7 16,2-1-20-16,2-6-22 15,10-6-17-15,8-6-12 0,0-9-1 16,26-6-15 0,11-11-26-16,14-1-64 0,32-46-121 15,-13 2-271-15,-12-6-256 16</inkml:trace>
  <inkml:trace contextRef="#ctx0" brushRef="#br0" timeOffset="19996.1776">26921 4140 1167 0,'0'0'323'16,"0"0"16"-16,0 0-121 16,0 0-89-16,0 0-98 15,0 0-9-15,0 0 21 16,51 59 33-16,-41-26-5 16,-5-1-18-16,-5 3-16 15,0-4-10-15,0-4-16 0,-8-3-1 16,2-5-9-1,2-10-1-15,4-7-22 0,0-2-15 16,3-20-1-16,10-14-46 16,6-10 17-16,3-9 23 15,0-3 19-15,0 2 22 16,-2 4 3-16,-5 9 40 16,-8 10 34-16,-2 9 23 15,-5 9 15-15,0 9 1 16,0 4-49-16,0 6-47 15,0 15-17-15,-3 10 2 16,-2 6 13-16,4 6 2 16,-1 3-2-16,2-2-4 15,3 1-11-15,18-8-1 16,12-6-30-16,13-14-105 0,36-17-102 16,-9-17-374-16,-9-11-528 15</inkml:trace>
  <inkml:trace contextRef="#ctx0" brushRef="#br0" timeOffset="20350.6741">27549 4023 1317 0,'0'0'303'16,"0"0"186"-16,0 0-279 15,0 0-5-15,0 0-82 16,0 0-87-16,0 0-17 16,-85 44-7-16,67-6 6 0,5 3-6 15,1 2-4-15,7-2-7 16,5-7-1-16,0-9-1 15,15-8-23-15,3-14-32 16,5-3 1-16,-1-13-15 16,-2-16-45-16,-4-6 29 15,-4-5 42-15,-4 1 25 16,-5 0 19-16,0 7 6 16,-3 9 21-16,0 6 31 15,0 10 3-15,0 7-17 16,0 0-44-16,0 10 1 15,0 12-1-15,8 6 1 16,7 3-1-16,6 1-1 16,10-2-5-16,8-6-37 15,4-7-129-15,20-17-135 0,-10 0-229 16,-12-16-165-16</inkml:trace>
  <inkml:trace contextRef="#ctx0" brushRef="#br0" timeOffset="21395.6621">27914 4105 52 0,'0'0'797'0,"0"0"-387"16,0 0-18-16,-4-95-48 15,-2 81-50-15,2 6-77 16,-1 8-82-16,2 0-91 16,0 16-36-16,0 11-6 15,-3 9 4-15,3 4 0 16,0 4 4-16,2-3-1 16,1-6-7-16,0-7-1 15,0-9-1-15,0-11-21 16,10-8-42-16,4-7 35 15,5-18-51-15,1-10-47 16,2-7 33-16,0-4 20 0,-4 0 26 16,0 3 38-16,-4 5 9 15,-3 10 22-15,-6 9 33 16,-2 9 25-16,-3 10-23 16,0 0-47-16,0 15-9 15,0 11 5-15,3 3 0 16,1 6 0-16,5-1 0 15,-1 1 0-15,4-9-3 16,1-2-3-16,4-11 0 16,0-6-9-16,4-7-31 15,3-7-11-15,3-13-20 16,1-6 19-16,-2-3 30 0,-4 0 22 16,-6 5 10-16,-4 6 33 15,-4 7 21-15,-7 4 21 16,1 7-16-16,-1 0-44 15,2 2-23-15,6 14 0 16,9 4 4-16,6 1-5 16,7 0-1-16,5-4 0 15,3-6-3-15,4-6-49 16,-6-5-50-16,-2-9-35 16,-10-13-18-16,-8-11 86 15,-9-7 69-15,-8-4 22 16,0 0 95-16,0 6 40 15,-3 9 18-15,-4 14-13 0,3 12-53 16,-1 3-75-16,1 18-33 16,-4 28 0-16,-2 22 0 15,-1 23 0-15,-1-6 7 16,0-12 22-16,0-22 23 16,1-16-18-16,-1 3-20 15,-2-4-14-15,2-5-1 16,6-18-5-16,5-11 3 15,1-17-14-15,0-18-33 16,13-9 31-16,7-5 18 16,-1 1 1-16,0 7 0 15,-1 10 5-15,-3 6 3 16,-3 11 11-16,-3 8-2 0,-1 6-13 16,3 0-4-16,4 13 7 15,8 7 2-15,3 4 5 16,4 3-9-16,2-5-5 15,-4-2 0-15,-3-10-1 16,-5-7-12-16,-4-3-14 16,-4-17 0-16,-4-13-25 15,-1-12 17-15,-6-26 19 16,-1-37 15-16,2-40 0 16,1-7 1-16,2 22 11 15,-1 46 2-15,-4 47 28 16,0 23 33-16,0 5-14 15,0 7-37-15,0 2-24 0,0 22-30 16,0 29 28 0,6 31 2-16,15 34 24 0,3 15 14 15,2-8 15-15,-4-31-26 16,-6-32-13-16,-3-25-14 16,4-12-27-16,1-1-133 15,12-17-109-15,-2-5-316 16,-4-4-622-16</inkml:trace>
  <inkml:trace contextRef="#ctx0" brushRef="#br0" timeOffset="21964.6641">29275 3906 1011 0,'0'0'277'0,"0"0"-157"0,0 0 27 15,0 0-26-15,-1 72-2 16,14-50-44-16,0-4-46 15,4-4-13-15,-4-4-5 16,3-10-10-16,-2 0 11 16,2-3 5-16,-2-16-5 15,0-8 12-15,-1-7 2 16,-4-2 22-16,-2-2 21 16,-4 1 4-16,-3 6 30 15,0 8 17-15,0 6-2 16,0 8 1-16,-5 9-36 15,-3 0-59-15,-1 23-24 16,-2 11 1-16,1 10-1 16,7 4 0-16,3-1-8 15,6-2 7-15,21-12 1 0,13-10 2 16,21-13-1-16,3-10 4 16,6-4-5-16,1-22-81 15,-9-20-18-15,3-29-5 16,-15-1 44-16,-14 4 33 15,-15 12 27-15,-12 23 25 16,-4 7 34-16,-3 6 90 16,-2 13-27-16,0 9-13 15,-4 2-64-15,-4 9-45 16,1 12 5-16,2 4-4 16,5 7 9-16,0-1 17 15,6 3 22-15,12 2 8 16,3 1-2-16,1 1-8 0,0 0-20 15,-2 2-9-15,-7-2-18 16,-11-1 1-16,-7-1-2 16,-53 7 1-16,-102 16-64 15,4-10-191-15,-26-6-508 0</inkml:trace>
  <inkml:trace contextRef="#ctx0" brushRef="#br0" timeOffset="33889.2794">14650 9249 1262 0,'0'0'283'16,"0"0"27"-16,0 0 9 0,0 0-136 15,0 0-91-15,0 0-44 16,-9 48 14-16,9-2 38 15,-1 5-14-15,1 2-28 16,-2-5-29-16,2-8-5 16,-1-11-14-16,1-10-10 15,0-12 1-15,-2-4 0 16,2-3 16-16,-3-19 0 16,1-24-6-16,1-9-2 15,1-7-3-15,0-5 7 16,6 15 5-16,10 2 3 15,2 12-1-15,6 17-11 16,3 14-9-16,6 4-11 0,3 21 11 16,3 13 1-16,-1 10 0 15,-2 4 11-15,-5 1-12 16,-1-1 0-16,-3-4 0 16,3-9-90-16,16-10-153 15,-4-12-299-15,-3-12-376 0</inkml:trace>
  <inkml:trace contextRef="#ctx0" brushRef="#br0" timeOffset="34220.5177">15530 9109 1672 0,'0'0'337'0,"0"0"-133"0,0 0-23 15,0 75 19 1,0-34-14-16,6 7-51 0,6 1-26 15,0-3-33-15,-2-6-44 16,-2-9-20-16,-4-10 0 16,-4-12-5-16,0-9-1 15,0-11 27-15,-13-29-4 16,-10-32-20-16,1-34-9 16,4-21 1-16,10-3 0 15,8 24 1-15,0 36-2 16,9 26-5-16,5 21-4 15,5 7 9-15,7 5-16 0,6 8-26 16,7 3-21-16,4 23-51 16,1 12-89-16,3 21-92 15,-9-6-284-15,-13-6-319 16</inkml:trace>
  <inkml:trace contextRef="#ctx0" brushRef="#br0" timeOffset="34407.3079">15333 9258 1555 0,'0'0'289'16,"0"0"-76"-16,0 0-118 0,0 0-36 16,96-9-25-1,-7-8-33-15,23-4-1 0,3-1-184 16,-30 5-188-16,-30 2-412 0</inkml:trace>
  <inkml:trace contextRef="#ctx0" brushRef="#br0" timeOffset="35298.129">16036 9048 1177 0,'0'0'322'15,"0"0"-60"-15,0 0-140 16,0 0 27-16,0 0-43 15,0 0-15-15,0 0-46 16,38 76-10-16,-14-71-8 16,6-5 25-16,-1 0 6 0,0-6 2 15,-3-13-2-15,-4-5-7 16,-10-3 7-16,-7-1 9 16,-5 1 12-16,-5 3-1 15,-15 6-17-15,-4 6-2 16,-1 12-32-16,0 0-2 15,1 17-15-15,4 9-4 16,6 9-5-16,6 6-1 16,8 3-10-16,6 0 8 15,26-4-26-15,27-10-87 16,34-19-51-16,28-19-4 16,-7-25-39-16,-23-6-154 15,-33 4 3-15,-31 5 58 16,-6-4 264-16,-4-7 38 15,-10-1 302-15,-7 4 59 0,-1 6-34 16,-13 6-57-16,-1 9-52 16,3 8-27-16,-1 8-59 15,1 1-74-15,-2 11-32 16,-2 15-7-16,-2 8 2 16,2 5-4-16,1 6-5 15,8-1-12-15,5-3 0 16,2-7 0-16,5-7 0 15,15-11-20-15,7-11 14 16,4-5-25-16,4-12-32 16,-2-13-6-16,-3-6-6 15,-8-2 41-15,-6 1 17 0,-5-1 17 16,-7 3-1-16,-2 6 2 16,-2 6 5-16,0 6 1 15,0 7 29-15,0 5-7 16,0 0-21-16,-6 11-7 15,-2 13 0-15,1 8 4 16,1 2-5-16,4 4-1 16,2-2-1-16,2-4-8 15,16-8 1-15,9-9-4 16,8-11 13-16,6-4-12 16,2-16-27-16,-1-14-102 15,-8-9 31-15,-9-19 40 16,-13-23 28-16,-12-24 20 0,0 6 9 15,-9 20 13 1,-4 28 1-16,4 29 60 0,0 6 42 16,1 5 15-16,0 7-3 15,3 4-65-15,4 19-41 16,1 16-2-16,0 15-6 16,10 8 11-16,8 5-11 15,3 2-1-15,-3-2 0 16,-3-5-7-16,-3-14-143 15,-6-13-106-15,-3-12-294 16,-3-17-386-16</inkml:trace>
  <inkml:trace contextRef="#ctx0" brushRef="#br0" timeOffset="35996.7819">16710 8831 1430 0,'0'0'221'15,"0"0"-134"-15,0 0-8 16,103 33 74-16,-11-28-42 16,29-5-55-16,-8-2-41 15,-23-12-2-15,-33 0-13 16,-26 0-5-16,-4-4-49 16,-5-2-2-16,-6-4 56 15,-13 1 26-15,-3 2 76 16,0 4 53-16,-4 5 13 15,-3 3 6-15,2 6-4 0,2 3-83 16,2 0-66-16,1 18-20 16,0 10 11-16,0 5 0 15,0 9 9-15,0-1 6 16,9 2-3-16,5-4-14 16,0-7-9-16,4-5-1 15,-2-14-12-15,2-9-30 16,0-4 5-16,-3-15 11 15,1-14-26-15,-4-7 4 16,0-4 35-16,-2 1 4 16,-2 5 9-16,0 6 1 15,-4 9 12-15,-1 9 25 16,0 5-4-16,0 5-27 16,3 3-5-16,1 14 11 15,3 8 8-15,4 5 3 0,1 0 3 16,2 3 2-16,2-3-14 15,-1-6-5-15,1-6-9 16,-1-7-1-16,0-11 8 16,0 0-1-16,-3-15 0 15,1-12-6-15,-1-9 5 16,-3-3-6-16,1-3 1 16,-2 2 6-16,-1 7-7 15,-1 6 0-15,-3 10 1 16,0 7-1-16,2 8 0 15,-1 2-6-15,4 10 1 16,5 14 5-16,4 2 1 16,0 6 0-16,1 1 5 0,-1-3-5 15,-3-1-1 1,-4-8 0-16,-2-5-58 0,0-16-148 16,-2 0-156-16,-2-6-245 0</inkml:trace>
  <inkml:trace contextRef="#ctx0" brushRef="#br0" timeOffset="36606.6529">18204 8642 1147 0,'0'0'216'16,"0"0"-2"-16,0 0-96 15,0 0-18-15,0 0-56 0,21 80-23 16,0-75-10-16,0-5-3 15,-1 0 6-15,-1-12 1 16,-3-10-13-16,-2-3 9 16,-5-4-9-16,-5-1 7 15,-4 0-7-15,0 5 29 16,0 4 81-16,0 6 30 16,-6 8 13-16,-1 7-23 15,-2 0-72-15,-5 17-44 16,1 12 41-16,-2 6 16 15,6 5-25-15,6 4-17 16,3-5-10-16,8-6-14 0,20-9 2 16,25-11 5-16,28-13-13 15,0-8-1-15,-6-16-45 16,-12-7-111-16,-22-5-6 16,-6-8 16-16,-3-9 72 15,-13 2 57-15,-13 7 17 16,-6 11 91-16,0 13 40 15,-11 15-21-15,-8 5-34 16,-3 5-21-16,-1 15-6 16,0 5-1-16,5 5-9 15,7-1-6-15,8 0 2 16,3 0 1-16,3-5-10 16,15 0-5-16,5-2-3 15,3-2-8-15,1 2-8 16,0-4-1-16,-5 0 0 0,-8-1 0 15,-7-5-1-15,-5-1 0 16,-2-3 1-16,-12 1 6 16,-15-2-7-16,-10-3-12 15,-12-1-53-15,-25-3-83 16,13 0-145-16,8-4-421 0</inkml:trace>
  <inkml:trace contextRef="#ctx0" brushRef="#br0" timeOffset="36764.1225">19368 8681 1881 0,'0'0'484'16,"0"0"-188"0,0 0-182-16,0 0-46 0,0 0-68 15,-109 22-165-15,55-15-685 16</inkml:trace>
  <inkml:trace contextRef="#ctx0" brushRef="#br0" timeOffset="37981.4989">15026 10000 1435 0,'0'0'302'15,"0"0"-48"-15,0 0-4 16,0 0-67-16,0 0-15 16,0 0-38-16,0 0-2 0,131 19-2 15,-10-19-17-15,14-5-36 16,-2-12-32-16,-19-7-13 15,-32 7-8-15,-21 0-10 16,-18 5-10-16,-10-1-3 16,0 1-15-16,-5-4-67 15,-6 1-84-15,-22-1-120 16,-11 5-263-16,-21 2-233 0</inkml:trace>
  <inkml:trace contextRef="#ctx0" brushRef="#br0" timeOffset="38178.8069">14916 10212 1505 0,'0'0'229'0,"0"0"-148"15,0 0 120-15,0 0 21 16,122 46-3-16,-33-47-25 16,26-23-75-16,4-4-58 15,-17 2-32-15,-28 7-22 16,-30 5-7-16,-11 3-31 15,-11-1-157-15,-7 2-180 16,-15 3-551-16</inkml:trace>
  <inkml:trace contextRef="#ctx0" brushRef="#br0" timeOffset="40966.9681">18342 7992 829 0,'0'0'213'0,"0"0"11"16,0 0-19-16,0 0-76 15,0 0-42-15,0 0 4 16,0 0 51-16,59 51-15 16,-13-30-24-16,22 2 3 15,26 1-11-15,31-4-7 16,15-5-19-16,2-7-3 16,1-4 8-16,-8-2-7 15,3-2-22-15,-1 0-5 16,-4 0-4-16,0 0-12 15,-5 0-1-15,-7 0-3 0,-11 3-5 16,-7-1 3-16,-21 1-1 16,-18-3-8-16,-15 2 10 15,-4-2-5-15,3 0 2 16,7 0-4-16,6 0-6 16,0 0 16-16,1 0-10 15,-1-5 6-15,3-3-7 16,3 0-2-16,1-2-8 15,-2 0 10-15,0-1-5 16,-4 0-6-16,-3 1 9 16,-3-2-7-16,1 1 4 15,-5-2-5-15,2-2 8 16,-2-2-1-16,-4-3-1 0,0 0 5 16,-5-7 5-1,-1 1-4-15,-7-5 7 0,0-2-2 16,-7-3-3-16,-3-4-8 15,-2-2-6-15,-8-4-1 16,-2 0-1-16,-6-3-8 16,-3-1-3-16,-4-1-18 15,0 0 3-15,-14 1 13 16,-4-3-2-16,-4 1-13 16,-6 0-2-16,-7 0-2 15,-2 3-1-15,-9 2-1 16,-5 2-20-16,-7 4 7 15,-18-2 35-15,-18-1-5 16,-22 0-21-16,-11 4 4 16,1 6-26-16,7 7-1 0,9 6 36 15,4 4 17-15,4 0-10 16,4 5-12-16,6 1 19 16,2 0-16-16,1 3 1 15,-1 3 19-15,-1 1 8 16,-1 1-13-16,-2 3-3 15,0 0-2-15,1 0 2 16,4 0 14-16,4 0-8 16,2 0 9-16,-2 0-5 15,-1 5-16-15,13 1 6 16,12-2 10-16,13 1-1 16,5-1 6-16,-11 1-6 0,-9 3-10 15,-10 3-4-15,-9 2 13 16,6-3 8-16,3 3 1 15,0 1 6-15,14-5-7 16,-6 7 0-16,6-4-17 16,2 2 10-16,5-1 7 15,1 1 0-15,7-1 6 16,3-3-6-16,2 4-1 16,0 0 0-16,-2 1 1 15,-1 0-1-15,-3 2 0 16,2 0 1-16,-2 0-1 15,-1 0 1-15,2 3 0 16,1-2 0-16,4-1 0 16,4 1 0-16,3-2 0 15,2 3 1-15,4-2 7 0,-1 0-7 16,3 3 0-16,0 2 6 16,5 0-6-16,-1 1 10 15,5 2-2-15,4 2 1 16,2-1 2-16,4 3 0 15,3 1 7-15,2 3 9 16,0 1 0-16,4 4 5 16,11 6 16-16,5-1 6 15,6 2-4-15,2 0-2 16,5 1-1-16,1-4 4 16,5-1-6-16,4-3-13 15,2-1-10-15,4-3 18 16,1-2 16-16,2-2-12 0,0-5 3 15,-4-2-14-15,1-3-4 16,-6-1-7-16,-1-5-7 16,-5-3-5-16,-1-4 2 15,-2-3-4-15,2-4-8 16,0 0 0-16,1 0 11 16,-1-8-12-16,0-3 0 15,-2-2 6-15,0 1-5 16,-7-4-1-16,-1 4 0 15,-6 0-14-15,-3 2 2 16,-5 3 3-16,-6 2-10 16,-5 0-13-16,-1 3-89 0,-10 1-185 15,-14 0-391-15,-4-1-713 0</inkml:trace>
  <inkml:trace contextRef="#ctx0" brushRef="#br0" timeOffset="41138.252">18508 8032 1562 0,'0'0'255'16,"0"0"-40"-16,0 0-136 16,0 0-61-16,0 0-18 15,96-37-267-15,-49 14-567 0</inkml:trace>
  <inkml:trace contextRef="#ctx0" brushRef="#br0" timeOffset="41651.0535">22603 6984 1372 0,'0'0'353'0,"0"0"-12"0,0 0-108 16,0 0-82-16,0 0 31 16,122-22-15-16,-8-2-51 15,14-3-35-15,-18 6-21 16,-28 6-27-16,-38 8-23 16,-14 2-10-16,-4 3-17 15,-6-1-111-15,-17 1-175 16,-3 1-264-16,-15-1-260 0</inkml:trace>
  <inkml:trace contextRef="#ctx0" brushRef="#br0" timeOffset="41914.8761">22685 6693 1326 0,'0'0'189'15,"0"0"-35"-15,0 0-21 16,0 0-42-16,0 0 16 16,0 0 63-16,2 117-22 15,-52-37-6-15,-2-3-17 16,3-6-20-16,10-11-31 16,20-19-22-16,10-1-38 15,9 1-4-15,28-12-10 16,65-26-48-16,65-25-101 15,-11-18-117-15,-8-11-501 0</inkml:trace>
  <inkml:trace contextRef="#ctx0" brushRef="#br0" timeOffset="42500.3033">23535 6433 1620 0,'0'0'213'16,"0"0"107"-16,0 0-101 15,-97 36-83-15,90 3-31 16,7 12-15-16,4 9-21 16,20 5-6-16,4 0-23 15,4-4-22-15,-2-5-18 0,-7-6 0 16,-4-10 0 0,-6-14-19-16,-7-12-51 0,-3-14 4 15,-2-9 44-15,1-21 8 16,1-16-12-16,3-4 13 15,7-1 13-15,5 5 0 16,9 9-12-16,3 12 3 16,1 7-5-16,1 11 4 15,-4 7 10-15,-4 0 0 16,-8 9-11-16,-6 8 11 16,-8 5 0-16,-2 5 0 15,-18 4 1-15,-12 3 0 16,-6-2 0-16,-1 2 0 15,4-6 0-15,8-3 0 0,9-4-1 16,11-8 0-16,5-5-2 16,12-7-10-16,19-1 5 15,8-4 5-15,9-15-16 16,-5-8-37-16,-4-5-1 16,-9-4 23-16,-9-3 24 15,-8 1 9-15,-3 3 6 16,-5 9 33-16,-1 6 23 15,-2 10 29-15,1 10-22 16,3 0-56-16,6 15-13 16,1 12 9-16,5 4-1 15,-1 2-7-15,-3-3 0 16,-3-1-1-16,-5-9-6 16,-6-10-123-16,0-9-150 15,0-1-316-15</inkml:trace>
  <inkml:trace contextRef="#ctx0" brushRef="#br0" timeOffset="42628.643">23916 6350 829 0,'0'0'151'0,"0"0"-104"16,74 75-28-16,-25-29-19 15,-2-2-175-15</inkml:trace>
  <inkml:trace contextRef="#ctx0" brushRef="#br0" timeOffset="42958.8288">24233 6607 882 0,'0'0'563'0,"0"0"-330"0,0 0-118 16,0 0-76-16,0 0 89 15,0 0-18-15,37 96-29 16,-23-66-37-16,-3 0-29 15,-8-3-2-15,-3-5-13 16,0-7 2-16,-6-8-1 16,-3-7-1-16,-1-2 7 15,3-25 7-15,7-8 5 16,0-6-4-16,13-2 36 16,11 3-11-16,6 9-14 15,4 8 2-15,4 13-16 0,1 9 8 16,1 1 1-16,-1 17 1 15,-2 9-7-15,-6 3-7 16,-5 4-7-16,-7-1-1 16,-4 4-105-16,-6-11-216 15,0-10-400-15</inkml:trace>
  <inkml:trace contextRef="#ctx0" brushRef="#br0" timeOffset="43557.9305">25070 6370 1343 0,'0'0'553'16,"0"0"-300"-16,0 0 2 15,0 0-96-15,0 0-53 16,-100 17-52-16,76 18 5 16,-1 7 7-16,1 6-9 15,7 1-15-15,7-3-24 16,7-3-8-16,3-9-10 15,8-8 0-15,13-12-1 16,4-11-5-16,6-3-24 16,2-22-36-16,2-10-9 15,-4-10 25-15,-1-4 17 16,-7 0 21-16,-2 2 11 16,-7 8 1-16,-4 7 1 15,-3 10 14-15,-3 11 22 16,-4 5 21-16,0 3-40 0,0 9-17 15,0 14 0-15,0 7 0 16,0 8 10-16,3-1-2 16,4 1 9-16,6-4-5 15,4-7-11-15,7-7-1 16,4-11 6-16,5-9 3 16,1 0-1-16,1-19-1 15,-4-9-7-15,-4-6 5 16,-5-5-5-16,-5 0 0 15,-4 4 8-15,-4 6-1 16,-5 7-1-16,1 8 28 16,-2 8 1-16,0 6-10 15,0 0-26-15,4 11-7 0,4 10 7 16,3 6 13-16,3 5-5 16,2 0-7-16,1-1 8 15,-1-4-7-15,0-7-2 16,1-7-1-16,-4-9-65 15,1-4-79-15,4-20-111 16,-2-7-364-16,-5-3-328 0</inkml:trace>
  <inkml:trace contextRef="#ctx0" brushRef="#br0" timeOffset="43970.4228">25796 6324 992 0,'0'0'386'0,"0"0"-139"16,0 0-67-16,0 0 4 15,0 0-8-15,68 80-75 16,-32-68-42-16,1-5-15 16,3-7-1-16,-4 0-6 15,-6-7-20-15,-5-12 7 16,-10-1 14-16,-5-7 47 16,-7 4 10-16,-3 0 29 15,0 7-6-15,0 5-26 16,0 6-15-16,0 5-44 15,-1 0-28-15,-1 13-5 16,-2 12 0-16,4 9 1 16,0 7 11-16,0 7 9 0,7 5 0 15,5 2 5 1,3 2-10-16,-3-1 1 0,-1-5-5 16,-4-4-6-16,-7-9 1 15,0-6-6-15,-13-5 0 16,-13-7 5-16,-5-4-4 15,-8-6-1-15,-7-6 0 16,0-4-1-16,-5-7-16 16,3-13-45-16,2-7-86 15,-8-18-189-15,14 5-286 16,6 3-769-16</inkml:trace>
  <inkml:trace contextRef="#ctx0" brushRef="#br0" timeOffset="44129.2342">26365 6621 1945 0,'0'0'499'15,"0"0"-184"-15,0 0-167 16,0 0-90-16,0 0-58 16,0 0-46-16,-100 5-457 15,36-3-1163-15</inkml:trace>
  <inkml:trace contextRef="#ctx0" brushRef="#br0" timeOffset="46227.4591">15297 8032 575 0,'0'0'160'0,"0"0"81"16,0 0 7-16,0 0-19 15,0 0-36-15,0 0-53 16,-10-3-87-16,26 6-14 16,11 8 67-16,10 4 33 15,9 2-19-15,10 1-23 16,3-1-9-16,5-3-13 15,2 3-12-15,3-1 1 16,0-2-13-16,-1-3-11 16,1 0-15-16,-4-5 9 15,-1-2-5-15,-4-3-8 16,-2-1 3-16,-6 0-5 16,-5 0 2-16,-6-5-3 15,-5-3-2-15,-4-1-4 0,-6 3-4 16,-3 0-7-16,2 1 0 15,-1 0 1-15,4 1-1 16,2-1 5-16,3 0-5 16,1-1 0-16,6-1 5 15,-1 0 0-15,0-1 0 16,2 1 0-16,-3-2 0 16,-4 2-4-16,-1 2 4 15,-3-3-5-15,-3 4 5 16,0-6 2-16,-3 3-1 15,1-5 2-15,2-1 5 0,1-1-13 16,-1 0 15 0,1 0-14-16,-1-1 4 0,-3 3 4 15,-1-2-8-15,-1 1-1 16,-3 1 12-16,-1-5-11 16,0 1 10-16,-1-4-3 15,-1-2 3-15,2-2-12 16,-2-1 8-16,3 2-8 15,-2 0-1-15,2 2-1 16,-2 2 2-16,-1 1 0 16,-2 0 0-16,1 1 0 15,-3-2 0-15,2 0 0 16,-2-1 0-16,2-1 0 16,-1-2 4-16,2-1-3 15,-3 0-1-15,-1-1 0 0,-1-1 0 16,-4 1-1-16,-3-3 0 15,-3-2-5-15,0-2-8 16,0-4 14-16,-11-5-8 16,-3-1 1-16,-2-3-11 15,-1 1 3-15,-2-1-9 16,-3 3 8-16,0 2-2 16,0 3-14-16,-3 2 8 15,-1 2 5-15,-3 6-7 16,0 0-6-16,-3 4-10 15,-3-2-5-15,-1 4 21 16,0 1 14-16,-3 3 10 16,-1-2-7-16,0 4-25 15,-2-1 1-15,-3 1 8 16,0 1 7-16,-1 2-1 0,1 3 1 16,-1 1 3-16,4 5 9 15,1 1-6-15,-1 2 3 16,0 0 3-16,-5 0 0 15,-3 7-10-15,-5 2 8 16,-3 1 8-16,-3-1-9 16,-4 2-9-16,0 0 12 15,-3 0 6-15,-1 0-4 16,-1-1 4-16,-2 0 1 16,2 0-1-16,-2-1-14 15,1-1-11-15,-1 1 7 16,0 2 4-16,3-2 7 0,3 3 6 15,3 2 2-15,4 1-2 16,2-1-7-16,6 5-6 16,3-1 14-16,5 3 0 15,5 3 0-15,3 4 0 16,4 2-1-16,1 5 1 16,2 5 6-16,-1 3-6 15,5 5 10-15,-3-1 2 16,2 2 6-16,1-2 11 15,1-2 0-15,3-2 5 16,1-1-1-16,5-3 1 16,2 3-4-16,5 0 2 15,2 2-3-15,4 2 2 0,1 2-9 16,0 1 22 0,10-2 24-16,8-2 5 0,3-4-22 15,5-3-12-15,3-5-10 16,4-2 0-16,7-6 4 15,1 0-4-15,2-8-2 16,3-1 3-16,-4-5-6 16,-5-4-12-16,0-3-2 15,-5-1 5-15,-3-3-6 16,0 0 0-16,-1 0-3 16,-2 0-6-16,-1-5 6 15,-3-1-5-15,-4 2 5 16,-7 2-6-16,-4-1-4 0,-4 3 4 15,-3 0 0 1,0 0-1-16,0 0-7 0,0 0 7 16,0 0-19-16,0 0-23 15,-4 0-141-15,-13 6-337 16,-11 1-974-16</inkml:trace>
  <inkml:trace contextRef="#ctx0" brushRef="#br0" timeOffset="48458.9853">4318 13266 1453 0,'0'0'287'16,"0"0"-34"-16,0 0-12 0,0 0-65 15,0 0-55-15,0 0-44 16,82-87-41-16,-36 70-21 15,11 1-8-15,4-1-7 16,6 1 0-16,-6 2-93 16,0 4-118-16,-16 3-314 15,-14 4-340-15</inkml:trace>
  <inkml:trace contextRef="#ctx0" brushRef="#br0" timeOffset="48639.0187">4362 13389 1167 0,'0'0'376'0,"0"0"-82"0,0 0 2 16,0 0-111-1,0 0-7-15,0 0-107 0,0 0-50 16,142-85-12-16,-49 32-9 16,-5 4-61-16,6-6-135 15,-39 20-285-15,-3-1-411 0</inkml:trace>
  <inkml:trace contextRef="#ctx0" brushRef="#br0" timeOffset="48849.0075">4777 12894 1455 0,'0'0'211'0,"0"0"-74"16,0 0-15-16,151-3 26 0,-69 3-14 15,-5 12-43-15,-17 10-37 16,-27 7-28-16,-17 19-11 16,-22 31-6-16,-83 36-9 15,-63 23-27-15,6-22-212 16,-8-18-457-16</inkml:trace>
  <inkml:trace contextRef="#ctx0" brushRef="#br0" timeOffset="51181.5538">10566 12296 205 0,'0'0'550'0,"0"0"-300"15,0 0-20-15,0 0-15 16,0 0-44-16,0 0-22 15,0 0-16-15,-15-13-14 16,8 13-24-16,-2 0-40 16,-5 0-29-16,1 8-14 15,-1 3 21-15,0 3 11 16,1 6-1-16,0 2 0 0,4 6 1 16,2 2-2-1,-1 2-2-15,1 2 0 0,5 2 0 16,1 0-8-16,1 1-1 15,0 2-1-15,0 2-2 16,0-3 0-16,3 1 1 16,4-4-1-16,1-4-9 15,-2-3-1-15,1-1-4 16,-1-3-4-16,1 0-1 16,-2-2-1-16,-2-3 2 15,0-2-1-15,2-3-7 16,-4-3 6-16,1-2-6 15,-1-4-1-15,-1 0 1 16,2-2-1-16,-2-2 0 16,0-1-1-16,1 1 1 0,-1-1 0 15,3 0-1-15,1 0 9 16,1 0-1-16,4 0-7 16,4-1 8-16,5-6-3 15,3 0-5-15,3-2 1 16,0 1-1-16,3-1 0 15,-2 1-1-15,3-1 1 16,1 1 0-16,-4 0-1 16,0 0 1-16,-2 0 0 15,-2 1 0-15,-4 0 1 16,-3 1-1-16,-1 0 1 16,-4-4 7-16,0 3 1 0,0-4 4 15,0-2-4-15,-3-4-1 16,2 0-3-16,-2-7-4 15,1 1 5-15,-3-3-5 16,2 1 4-16,-3 2-5 16,-1-2 5-16,1 1-5 15,-3-2 5-15,0 1-5 16,0 0 5-16,0-2-5 16,-3-1 6-16,-2 0-6 15,-1-1 1-15,2 0-1 16,-2 2 8-16,2 3-8 15,1 2 5-15,0 3-5 16,0 4 8-16,1-2 0 16,-1 5-1-16,0-1-1 15,0 2 1-15,0 1-2 0,-3-2-5 16,0 0 10-16,0 3-11 16,-1-4 11-16,-3 4-6 15,-4 1-5-15,-7 1-1 16,-13 5 1-16,-33 2 0 15,-53 22-13-15,-72 35-80 16,13-1-149-16,0 2-369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8:59:15.516"/>
    </inkml:context>
    <inkml:brush xml:id="br0">
      <inkml:brushProperty name="width" value="0.05292" units="cm"/>
      <inkml:brushProperty name="height" value="0.05292" units="cm"/>
      <inkml:brushProperty name="color" value="#FF0000"/>
    </inkml:brush>
  </inkml:definitions>
  <inkml:trace contextRef="#ctx0" brushRef="#br0">2892 2975 1051 0,'0'0'268'15,"0"0"-77"-15,0 0-6 16,0 0-30-16,0 0 18 16,0 0-13-16,-11 2-49 0,32-2-33 15,12-7 38-15,13-7 8 16,23-11-31-16,26-12-31 16,19-10-21-16,-7 3-23 15,-22 10-16-15,-24 9-2 16,-22 8 0-16,6-1-1 15,-2 0-10-15,-4 1-14 16,-9 3-123-16,-17 8-87 16,-13 5-91-16,-16 1-271 15,-11 0-508-15</inkml:trace>
  <inkml:trace contextRef="#ctx0" brushRef="#br0" timeOffset="299.1157">2850 3222 1307 0,'0'0'213'0,"0"0"-25"16,0 0 0-16,0 0 40 16,0 0 36-16,113-34-32 15,-19-6-56-15,36-18-43 16,12-7-51-16,-11 2-36 15,-18 6-14-15,-36 18-18 16,-19 8-14-16,-15 9 0 0,-12 8 0 16,2-1 0-1,-3 2 1-15,-6 2 0 0,-11 6-1 16,-11 5 0-16,-2 0-9 16,-69 39-105-16,-1 2-396 15,-22 2-843-15</inkml:trace>
  <inkml:trace contextRef="#ctx0" brushRef="#br0" timeOffset="8064.9418">13382 6096 1731 0,'0'0'381'0,"0"0"-120"15,0 0-23-15,0 0-78 16,0 0-23-16,0 0-35 16,40-17-35-16,-1 8-30 15,6-6-22-15,4-1-7 16,0 1-7-16,-1-2-1 16,-2 0-47-16,-4 2-84 15,-5-6-153-15,-8 6-198 16,-16 3-256-16</inkml:trace>
  <inkml:trace contextRef="#ctx0" brushRef="#br0" timeOffset="8272.4395">13299 6237 977 0,'0'0'485'0,"0"0"-236"0,0 0 10 15,0 0-46-15,0 0-14 16,0 0-67-16,0 0 68 15,62 15-55-15,11-42-56 16,27-12-41-16,22-10-25 16,5-4-16-16,-10 8-7 15,-14 9-8-15,-17 8-101 16,-20 7-201-16,-17 6-556 0</inkml:trace>
  <inkml:trace contextRef="#ctx0" brushRef="#br0" timeOffset="10592.5706">15930 6207 1048 0,'0'0'345'0,"0"0"-21"16,0 0-21-16,0 0-105 16,0 0-24-16,0 0-27 15,0 0-30-15,1-16-47 16,23-1-35-16,7-3-20 16,7-6-8-16,5-3-6 15,3 3-1-15,-1-1 0 16,-2 1-72-16,-6 1-78 15,-2-6-110-15,-10 8-276 16,-13 2-240-16</inkml:trace>
  <inkml:trace contextRef="#ctx0" brushRef="#br0" timeOffset="10801.2251">16107 5892 1134 0,'0'0'372'0,"0"0"-111"15,0 0-107-15,0 0-43 16,0 0-1-16,0 0-18 16,109 0-32-16,-60 0-24 15,-2 2-20-15,-7 11-8 16,-12 8-8-16,-16 9 0 16,-37 45-97-16,-20-7-192 15,-22 2-407-15</inkml:trace>
  <inkml:trace contextRef="#ctx0" brushRef="#br0" timeOffset="16344.1727">19735 5886 461 0,'0'0'130'0,"0"0"31"15,0 0 65-15,0 0-64 16,0 0-39-16,0 0-2 16,0 0-6-16,19 0 13 15,14 0-13-15,10 0 1 16,14 0 5-16,9 0-9 0,20 0-22 16,17 0-24-1,15 0-5-15,4 0-7 0,-5 0-11 16,-13 0-4-16,-13 0 0 15,-5 0-1-15,-2 0-6 16,-2 0-4-16,0 0-3 16,-13 0 5-16,-11 0-8 15,-13 0-1-15,-4-3 4 16,4 0-5-16,6 0-1 16,4-2 2-16,-6 4-10 15,0-3-4-15,2 1-6 16,-2 0 8-16,5 1 3 15,0-1-3-15,1 1-3 16,0 2 0-16,3-1 6 0,2 0 3 16,0-1-15-16,-1 1 8 15,2 1-8-15,1 0 6 16,2 0-5-16,4 0-1 16,-1 0 1-16,1 0 6 15,-3 0-7-15,1 0 1 16,1 0 6-16,-3-4-6 15,-1 1 0-15,1 2-1 16,0-2 10-16,0-2-8 16,0 0-1-16,-1 0 8 15,0 1-1-15,-4-2-7 16,-2 2 0-16,-2-1 1 16,0 0-1-16,-1 2 6 0,-2 1 1 15,2-1-1-15,-1 0 2 16,1 0-7-16,-1 2 5 15,-1-1 1-15,1 2-7 16,-2 0 7-16,0 0-7 16,-1-3 5-16,0 3 3 15,-3 0 1-15,-1 0 1 16,-4 0 1-16,-3-2-2 16,-3 0 6-16,-3 1-2 15,-3-1-2-15,-3 1 0 16,-4 0-5-16,-2-1 2 15,-1 1 0-15,-2 0-7 16,1-2 3-16,-4 2-4 16,-2-1 4-16,-2 0-5 15,-4 2 0-15,-2 0 7 0,-2 0-7 16,1 0 0-16,-4 0 5 16,0 0-5-16,0 0-1 15,0 0 1-15,0 0 0 16,0 0 0-16,-18 0-6 15,-74 0-118-15,1 0-452 16,-23 0-952-16</inkml:trace>
  <inkml:trace contextRef="#ctx0" brushRef="#br0" timeOffset="20414.277">19794 4235 1633 0,'0'0'328'0,"0"0"-37"16,0 0-165-16,0 0-79 15,0 0 74-15,14 106-4 16,-10-56-38-16,1 5-43 16,-4-3-18-16,1-2-17 15,-2-9-1-15,0-9-120 16,0-10-145-16,-11-20-219 16,-1-2 89-16,-1-10-384 0</inkml:trace>
  <inkml:trace contextRef="#ctx0" brushRef="#br0" timeOffset="20601.6906">19714 4232 608 0,'0'-74'362'16,"0"9"2"-16,7 31-56 16,8 9-26-16,6 3-55 15,7 2-100-15,8 6-62 0,3 11-20 16,3 3-4-16,-5 16 8 16,-4 10-13-16,-11 8-15 15,-10 6-5-15,-10 3-6 16,-2 3-4-16,-15-2-6 15,-9-1-16-15,-9 1-136 16,6-13-213-16,6-13-437 0</inkml:trace>
  <inkml:trace contextRef="#ctx0" brushRef="#br0" timeOffset="20917.7885">20103 4028 1448 0,'0'0'499'0,"0"0"-255"16,0 0-117-16,0 0-13 16,0 0-20-16,104 31-3 0,-75-2-18 15,-5 6-18-15,-5 2-15 16,-8 0-22-16,-7 0-12 16,-4-4-5-16,-4-4-1 15,-8-9-14-15,0-6-21 16,0-11-12-16,4-3 12 15,4-10-15-15,4-17-14 16,0-6 17-16,9-6 20 16,12 2 14-16,2 3 2 15,6 2-2-15,-1 9-27 0,5 6-55 16,-3 3-79 0,6 6-99-16,-8 1-96 0,-8 5-267 15</inkml:trace>
  <inkml:trace contextRef="#ctx0" brushRef="#br0" timeOffset="21174.0862">20482 4076 679 0,'0'0'359'0,"0"0"5"16,0 0-104-16,0 0-41 16,0 0-36-16,0 0-38 15,0 0-45-15,7 74-32 16,10-68-7-16,2-6-13 15,5 0-13-15,3-2-6 16,0-12-12-16,-1-5-6 0,-4 0-4 16,-6-1-5-16,-6 2-2 15,-6 4 0-15,-4 6-30 16,0 3-43-16,-2 5-57 16,-7 0-144-16,1 10-72 15,5 0-295-15</inkml:trace>
  <inkml:trace contextRef="#ctx0" brushRef="#br0" timeOffset="21615.3539">20867 4045 848 0,'0'0'383'16,"0"0"98"-16,0 0-181 16,0 0-19-16,0 0-60 0,0 0-65 15,0 0-66 1,-15-3-50-16,3 20-15 0,-4 5 34 15,2 4-7-15,1 5-10 16,4 2-14-16,7-2-13 16,2-3-6-16,0-3-8 15,12-8-1-15,7-7 0 16,1-10-6-16,4 0 0 16,0-24-24-16,-2-10-24 15,-5-8-10-15,-7-13 22 16,-10-24 26-16,-6-35 14 15,-15-29 1-15,-1 7 1 0,3 31 8 16,8 42 19 0,6 35 46-16,-1 5 4 0,3 6-34 15,-1 4-24-15,4 13-18 16,0 4-1-16,0 25-25 16,13 25 25-16,14 31 6 15,12 33 3-15,3 14 30 16,-2-7 19-16,-13-27 14 15,-12-32-42-15,-8-23-17 16,2-8-13-16,9 5-108 16,-2-5-240-16,0-12-530 0</inkml:trace>
  <inkml:trace contextRef="#ctx0" brushRef="#br0" timeOffset="22254.4671">20502 4082 879 0,'0'0'330'16,"0"0"6"-16,0 0-94 15,0 0-24-15,0 0-72 16,0 0-33-16,-84 86 1 15,75-44-25-15,8 3-22 16,1-4-31-16,10-1-21 16,18-8-15-16,54-12-34 15,-4-11-200-15,3-9-663 0</inkml:trace>
  <inkml:trace contextRef="#ctx0" brushRef="#br0" timeOffset="22907.133">21862 4167 1347 0,'0'0'499'0,"0"0"-202"15,0 0-77-15,0 0-37 16,0 0-18-16,0 0-66 16,0 0-4-16,102-1-27 15,-8-19-43-15,42-6-25 16,20-6-43-16,-31 9-256 16,-29 0-525-16</inkml:trace>
  <inkml:trace contextRef="#ctx0" brushRef="#br0" timeOffset="24003.5372">22963 4021 606 0,'0'0'866'16,"0"0"-553"-16,0 0 56 16,0 0-106-16,0 0-47 15,-86-68-61-15,60 68-73 16,-4 19-31-16,0 8-12 16,3 6-2-16,5 5-10 15,8 1-9-15,10-2-9 0,4-3-9 16,4-7 1-1,16-4-1-15,8-9-7 0,7-9-1 16,3-5-29-16,1-7-5 16,-5-17-15-16,-5-5 3 15,-9-4 30-15,-9-6 17 16,-7 0 6-16,-4 0 1 16,0 9 0-16,0 5 6 15,0 13 5-15,0 11 4 16,0 1-15-16,0 16-2 0,0 13 2 15,2 7-1 1,13 4 0-16,6 0 0 0,7-9-8 16,12-6-113-16,4-13-95 15,3-10-91-15,0-2-169 16,-6-22-97-16,-10-7-15 16,-9-5 456-16,-12-7 133 15,-7 0 303-15,-3 1 53 16,0 0-7-16,-8 9-38 15,1 7-16-15,1 10-48 16,0 8-59-16,3 6-84 16,-2 6-68-16,0 20-26 15,2 8 18-15,1 8 7 16,2 2-7-16,0-1-16 16,15-5-5-16,5-8-5 0,5-7 4 15,3-12-6-15,2-11 0 16,-2-2-1-16,-1-20-23 15,-5-11-16-15,-6-9 21 16,-9-20 13-16,-7-20 6 16,0 6 6-16,-3 9 9 15,-6 15 22-15,4 26 40 16,1 6 43-16,1 8 0 16,3 12-72-16,0 7-39 15,0 25-9-15,12 12 0 16,7 13 0-16,6 8 0 15,3 2 0-15,-1-3-1 16,-2-6 1-16,-3-9-31 16,-7-10-104-16,-3-13-139 15,-8-11-287-15,-2-12-347 0</inkml:trace>
  <inkml:trace contextRef="#ctx0" brushRef="#br0" timeOffset="24165.3168">23319 4032 1587 0,'0'0'254'15,"0"0"-140"-15,0 0-77 16,158-31-14-16,-25 2-23 16,-14 2-10-16,-20 2-318 0</inkml:trace>
  <inkml:trace contextRef="#ctx0" brushRef="#br0" timeOffset="33261.7211">22566 7648 1134 0,'0'0'171'0,"0"0"30"15,0 0-36-15,0 0-81 16,37 84 35-16,44 30 102 16,27 29-14-16,22 22-19 15,4-1-36-15,-15-14-24 16,-5-3-20-16,-8-16-10 16,-8-14-47-16,-10-16-20 15,-20-26-8-15,-18-18-13 16,-18-21-8-16,-11-6 4 15,-1-4-6-15,-3-7-1 16,-5-8-45-16,-11-11-38 16,-1-15-44-16,-7-22-178 15,-36-30-236-15,4 7-164 0,-5 8-489 0</inkml:trace>
  <inkml:trace contextRef="#ctx0" brushRef="#br0" timeOffset="33432.1827">23085 8978 1572 0,'0'0'230'16,"0"0"-151"-16,0 0 61 16,35 82 77-16,27-53-20 15,35-5-56-15,33-13-62 16,8-9-34-16,-20-2-30 16,-37-13-15-16,-34-4-8 15,8-21-141-15,-10 2-159 16,-7-2-364-16</inkml:trace>
  <inkml:trace contextRef="#ctx0" brushRef="#br0" timeOffset="33610.159">23916 8603 1461 0,'0'0'613'16,"0"0"-535"-16,12 76 72 15,4 10 64-15,1 26 20 16,-3 13-97-16,-8 1-83 15,-6-5-39-15,-9-2-15 16,-28 9-116-16,3-27-223 16,-7-13-535-16</inkml:trace>
  <inkml:trace contextRef="#ctx0" brushRef="#br0" timeOffset="35869.954">28725 15192 212 0,'0'0'114'0,"0"0"-99"16,0 0-14-16,0 0-1 16,0 0 0-16,0 0-165 0</inkml:trace>
  <inkml:trace contextRef="#ctx0" brushRef="#br0" timeOffset="36436.8255">28725 15192 675 0,'-71'-35'333'0,"57"31"-85"16,-1 2 40-16,-9 2-52 15,-3 7-28-15,-4 22-57 16,-7 24-4-16,1 32-4 16,9 22-11-16,10-6-13 15,16-21-15-15,2-27-11 0,15-19-23 16,12 0-26 0,10 0-17-16,11-5-6 0,7-13-10 15,5-16-2-15,3-6 0 16,-1-26-3-16,-1-27-4 15,-10-24 1-15,-20-30-3 16,-25-13-1-16,-12 0-13 16,-30 15 14-16,-2 30 0 15,4 22 0-15,8 21 21 16,2 15 21-16,-1 6 6 16,-2 11 20-16,-3 6-37 15,-1 29-22-15,0 34-7 0,8 27 7 16,10-6 22-16,13-14 29 15,0-21-2-15,22-18-14 16,11-1-2-16,12 2-6 16,26-6-5-16,25-16-5 15,16-10-8-15,-7-20-6 16,-23-7-7-16,-31-1-5 16,-21 3-75-16,-3-3-105 15,-18-19-97-15,-2 7-315 16,-10 4-490-16</inkml:trace>
  <inkml:trace contextRef="#ctx0" brushRef="#br0" timeOffset="37361.3107">18591 9356 1322 0,'0'0'245'16,"0"0"22"-16,0 0 4 0,0 0-109 15,0 0-66 1,0 0-53-16,0 0-29 0,53-37-8 16,-5 28-5-16,3-7 5 15,-2 3-5-15,-10-2 0 16,-11 6 5-16,-10 1-5 16,-9 6-1-16,-6-1 7 15,-1 3-6-15,-2 0-1 16,0 17-5-16,3 8 5 15,2 13 1-15,1 5 12 16,5 6-3-16,2 2-2 16,1-3-7-16,2-2 1 15,-2-7-1-15,-2-4 0 16,-4-2 5-16,-6-5-6 16,-2-5 1-16,-12 1 0 0,-12-7 0 15,-13-1-1-15,-7-7-14 16,-8-5-30-16,-4-4-41 15,3-3-18-15,9-11-63 16,20-18-62-16,13 4-148 16,11 1-437-16</inkml:trace>
  <inkml:trace contextRef="#ctx0" brushRef="#br0" timeOffset="38012.3671">19274 9082 1355 0,'0'0'257'16,"0"0"95"-16,0 0-40 15,0 0-112-15,0 0-32 0,-82 8-75 16,68 42 1-16,3 25-6 16,9 20-22-16,2-6-6 15,7-16-25-15,13-27-20 16,7-14-7-16,12 1-8 15,23-2-1-15,7-10-50 16,2-16-76-16,0-6-95 16,-19-31-59-16,-2-22-270 15,-19-27-29-15,-18-22 10 16,-13-8 570-16,0 18 47 16,-5 22 242-16,-1 33 60 15,1 7-49-15,-3 4 13 0,2 3-32 16,-2 6-34-16,2 9-22 15,-1 9-67 1,-5 9-88-16,-2 22-46 0,-6 24-1 16,-3 24 23-16,8 18 8 15,8-8-2-15,7-19-16 16,1-25-9-16,13-17-12 16,8-4-15-16,3-6 0 15,4-7 1-15,-1-11-1 16,-1-21 0-16,-3-18-23 15,-6-12-2-15,-9-7 5 16,-8-2 11-16,-1 1 8 16,-3 9 1-16,-10 11 0 15,-4 9 6-15,4 12 7 0,0 8 7 16,2 7-1-16,1 3-12 16,2 7-7-16,1 13-1 15,2 7 1-15,5 6 0 16,0 3 0-16,11-3 7 15,13-2-5-15,7-4-2 16,5-9 0-16,3-5 0 16,1-9-51-16,-1-4-96 15,2-20-177-15,-8-6-359 16,-9-7-634-16</inkml:trace>
  <inkml:trace contextRef="#ctx0" brushRef="#br0" timeOffset="38200.9576">19878 8669 1652 0,'0'0'307'0,"0"0"-91"15,0 0-57-15,109 46 27 16,-36 9-24-16,6 32-34 16,-14 39-26-16,-35 28-44 15,-46 14-32-15,-80 1-26 16,-66-4-50-16,14-42-257 15,-11-24-654-15</inkml:trace>
  <inkml:trace contextRef="#ctx0" brushRef="#br0" timeOffset="45726.2316">15901 15475 864 0,'0'0'357'0,"0"0"-33"15,0 0-43-15,0 0 20 16,0 0-53-16,-94-31-63 0,41 100-40 16,-7 50-3-16,5 29 12 15,21 8-32-15,27-17-44 16,14-32-16-16,22-26-13 15,6-25-9-15,-2-19-14 16,4-18-16-16,20-9-4 16,2-10-4-16,22-22-2 15,4-47 0-15,-18-43-5 16,-9-27-11-16,-34-10-2 16,-24 6-2-16,-24 22 8 15,-10 28 12-15,1 26 0 16,4 27 1-16,4 17-1 15,-5 4 0-15,-3 10 7 16,-2 9 5-16,0 13-2 0,1 36-2 16,10 4 5-16,8 9 17 15,13 2 0-15,4-13-13 16,26 0 7-16,27-8 0 16,28-15 3-16,36-19-12 15,9-9 0-15,-2-30-6 16,-30-4-3-16,-32 3-6 15,-20 3-48-15,2-17-112 16,-11 7-128-16,-12 1-502 0</inkml:trace>
  <inkml:trace contextRef="#ctx0" brushRef="#br0" timeOffset="46649.2602">5578 9732 1633 0,'0'0'263'0,"0"0"-78"16,0 0-86-16,0 0-55 0,0 0-15 15,130-61-14-15,-63 31-14 16,6-4-1-16,-4 1-79 16,-20 5-125-16,-7 0-39 15,-20 11-6-15,-19 10 95 16,-6 7 81-16,-24 2 73 15,-6 17 20-15,0 10 102 16,7 1 53-16,6 3-17 16,14 6-22-16,6 0 0 15,8 0-33-15,20 0-35 16,10-1-29-16,6 2-22 16,6-3-1-16,2-3 5 0,0 1 5 15,-7-1-1 1,-8-4-10-16,-15 2-7 0,-17 2-1 15,-5 4 14-15,-21-1 0 16,-22 1-2-16,-10 1-6 16,-12-3-7-16,-2-7-6 15,4-7-81-15,11-22-103 16,18 0-95-16,20-19-395 0</inkml:trace>
  <inkml:trace contextRef="#ctx0" brushRef="#br0" timeOffset="46889.4749">6348 9293 1706 0,'0'0'352'0,"0"0"-12"16,0 0-180-16,-18 74-39 15,18 3 30-15,7 25-50 16,17 8-26-16,13-9-24 15,2-26-24-15,-3-22-20 16,-3-16-5-16,1-11-2 16,9-6-78-16,8-10-171 15,21-32-113-15,-14-17-319 16,-15-14-779-16</inkml:trace>
  <inkml:trace contextRef="#ctx0" brushRef="#br0" timeOffset="47272.082">6779 9184 1461 0,'0'0'312'0,"0"0"178"16,-79-24-252-16,46 24-16 16,3 14-31-16,2 30-63 15,4 28-34-15,12 24-25 16,12 7-23-16,0-14-11 16,18-27-5-16,7-25-2 15,2-8-13-15,12-7-8 16,7-4-5-16,5-11-2 15,-5-7 0-15,-7-24-19 16,-9-12-26-16,-17-11-3 16,-13-9 17-16,-6-1 14 0,-22-2 11 15,-6 4 6-15,-5 8 1 16,3 14 5 0,3 11 10-16,5 12 16 0,4 10 2 15,12 0-14-15,0 24-19 16,8 10 1-16,4 10-2 15,0 5 6-15,19-1-5 16,11-4 0-16,10-9-1 16,11-10 0-16,5-11 0 15,7-14-63-15,21-23-136 16,-14-13-365-16,-18-7-654 0</inkml:trace>
  <inkml:trace contextRef="#ctx0" brushRef="#br0" timeOffset="47505.267">6756 8840 1753 0,'0'0'321'16,"0"0"-201"-16,0 0 10 16,148 73 66-16,-42-14-38 15,-3 3-42-15,-24-4-32 16,-34-10-26-16,-21 5-11 15,-17 20-23-15,-11 24-14 16,-26-3-1-16,-42-1-9 16,-20-14 0-16,-10-21-107 15,11-9-234-15,15-22-724 0</inkml:trace>
  <inkml:trace contextRef="#ctx0" brushRef="#br0" timeOffset="49496.2557">27279 3038 738 0,'-19'-87'209'0,"0"4"52"15,6 18 30-15,4 29-17 16,2 15 25-16,1 7-57 16,0 8-128-16,-1 6-79 15,-7 46-35-15,-2 50 8 0,-2 37-8 16,3 21 74-16,9-2 39 16,6-17 4-16,0-24-22 15,10-26-50-15,1-24-36 16,-1-28-9-16,-2-16 0 15,-1-6 0-15,1-8 0 16,2-3 7-16,-1-33 25 16,2-12-20-16,3-9-6 15,5-4-5-15,3 12 5 16,3 6 6-16,3 12-3 16,1 15-9-16,1 13-6 15,-1 3 5-15,3 21 1 16,1 12 0-16,1 6 1 0,0 5-2 15,1-2 1-15,1-4-1 16,2-8-106-16,19-20-179 16,-11-13-272-16,-3 0-150 0</inkml:trace>
  <inkml:trace contextRef="#ctx0" brushRef="#br0" timeOffset="49869.5655">27898 3266 1303 0,'0'0'342'15,"0"0"54"-15,0 0-168 16,0 0-49-16,0 0-66 16,-86 26-32-16,62 17 11 15,3 13-19-15,3 7-17 0,9 3-18 16,7-6-20-16,2-6-9 16,16-11-8-16,9-15-1 15,5-12 1-15,3-16 7 16,1-8-2-16,-4-23-6 15,-3-10-39-15,-11-11-3 16,-12-6 9-16,-4 0 21 16,-4-2-3-16,-14 7 15 15,0 7 0-15,2 12 0 16,5 13 6-16,4 11 15 16,4 10-5-16,3 3-16 15,0 20-6-15,7 12 6 16,8 7 1-16,7 5 0 15,5 1 1-15,6-3-2 16,4-3-5-16,5-12-146 16,30-21-115-16,-13-9-281 0,-8-7-445 15</inkml:trace>
  <inkml:trace contextRef="#ctx0" brushRef="#br0" timeOffset="50059.9646">28323 2914 1309 0,'0'0'302'0,"0"0"81"16,0 0-110-16,0 0-104 16,0 0-101-16,0 0 16 15,-50 101 7-15,61-16-15 16,18 17-20-16,2-7-27 0,0-18-19 16,-4-26-10-16,15-12-120 15,-6-7-197-15,-2-11-550 0</inkml:trace>
  <inkml:trace contextRef="#ctx0" brushRef="#br0" timeOffset="50463.8252">28466 3069 1476 0,'0'0'289'16,"0"0"-84"-16,0 0-53 15,0 0-66-15,96-12 20 16,-46 32-18-16,-2 10-17 15,-6 9-31-15,-11 7-19 0,-11 4-9 16,-12 2-5 0,-8 1 0-16,-2-6-5 0,-13-8 6 15,-3-9-8-15,3-15-6 16,3-13 5-16,8-4-7 16,4-26 8-16,4-14-3 15,17-11-6-15,6-8 9 16,3-2 0-16,0 1 0 15,-5 3 6-15,-7 6 7 16,-5 13 24-16,-5 8 53 16,-5 12 18-16,-3 13-2 15,0 7-40-15,0 4-49 16,0 21-17-16,0 11 0 0,-3 11 2 16,3 6-1-1,0 2 1-15,0-3-1 0,9-5-1 16,7-7-25-16,20-19-198 15,-3-15-258-15,-5-6-456 0</inkml:trace>
  <inkml:trace contextRef="#ctx0" brushRef="#br0" timeOffset="50692.2648">29024 2685 1493 0,'0'0'341'0,"0"0"-124"0,0 0-71 15,103 70 52 1,-49-2-35-16,1 23 12 0,-9 4-65 16,-26-1-20-16,-17-22-50 15,-3-21 16-15,-11-14-21 16,-6-6-21-16,-3-2-5 16,-4-2-9-16,3-5-17 15,14-22-151-15,7-12-203 16,0-18-881-16</inkml:trace>
  <inkml:trace contextRef="#ctx0" brushRef="#br0" timeOffset="50852.9474">29729 3014 1525 0,'0'0'319'0,"0"0"-68"15,0 0-99 1,0 0-55-16,0 0-61 0,105 0-36 15,-58 0-68-15,-10 0-412 16,-10-1-663-16</inkml:trace>
  <inkml:trace contextRef="#ctx0" brushRef="#br0" timeOffset="51021.3912">29687 3234 1670 0,'0'0'392'15,"0"0"-88"-15,0 0-91 16,0 0-34-16,0 0-33 16,0 0-58-16,141 26-46 15,-39-45-42-15,22-20-36 0,-16 3-347 16,-25-2-930-16</inkml:trace>
  <inkml:trace contextRef="#ctx0" brushRef="#br0" timeOffset="51702.6648">28429 1777 1026 0,'0'0'241'0,"0"0"88"16,0 0-31-16,0 0-34 15,0 0-94-15,0 0-117 16,0 0-14-16,-97 104 34 16,79 3 1-16,-1 7-13 15,5-8-16-15,6-26-1 0,3-24-21 16,1-16-14-16,2-8-8 15,1-5 0-15,1-3-1 16,0-7 0-16,0-13 0 16,1-4 5-16,15-4 11 15,6-7 0-15,6 0-15 16,5 1-1-16,3 5-1 16,2 1-9-16,1 4 8 15,-2 0-5-15,-2 0-81 16,5 0-90-16,-9-5-172 15,-10-3-379-15</inkml:trace>
  <inkml:trace contextRef="#ctx0" brushRef="#br0" timeOffset="51868.0755">28689 2160 1407 0,'0'0'324'0,"0"0"-137"15,0 0-110-15,0 0 147 16,0 0-90-16,30 91-75 15,-26-61-38-15,-2-3-12 16,-2-4-9-16,0-11-106 16,0-9-199-16,-5-3-310 0</inkml:trace>
  <inkml:trace contextRef="#ctx0" brushRef="#br0" timeOffset="51995.3832">28684 1910 500 0,'0'0'133'0,"0"0"-36"16,0 0-58-16,90 104-39 16,-47-61-58-16,0-8-147 0</inkml:trace>
  <inkml:trace contextRef="#ctx0" brushRef="#br0" timeOffset="52304.3102">29004 2131 681 0,'0'0'367'16,"0"0"-5"-16,0 0-63 15,0 0-50-15,0 0-119 16,0 0-99-16,0 0-21 16,4 28 26-16,0 0 10 15,1 4-14-15,-4 0 1 0,-1-3-10 16,0-4-11-16,0-9-6 16,0-9-4-16,0-7 17 15,0-2 56-15,0-24-23 16,8-6-40-16,4-9 3 15,6 3 6-15,5 4 0 16,4 10 5-16,3 9-5 16,0 11-20-16,1 4 0 15,-1 7 1-15,-2 9-2 16,-1 6 0-16,-4 2-1 16,-2-4-72-16,-7 1-108 15,-5-5-185-15,-7-10-402 0</inkml:trace>
  <inkml:trace contextRef="#ctx0" brushRef="#br0" timeOffset="52641.6988">29382 1981 899 0,'0'0'287'0,"0"0"-162"15,0 0 1-15,0 0 1 16,0 0-34-16,32 75-22 15,-15-63-5-15,3-4-3 16,1-7-15-16,-1-1-2 16,-3-5 2-16,-2-14-7 15,-6-3-5-15,-6-4 12 16,-3-1 3-16,-6 0 5 16,-12 3-13-16,-4 6 6 0,-1 5 6 15,-2 9-15-15,0 4-24 16,2 9-10-16,2 17-5 15,5 3 0-15,7 10 6 16,9 2-7-16,1-1-15 16,28-4-4-16,13-8-85 15,46-16-156-15,-11-9-77 16,-4-3-277-16</inkml:trace>
  <inkml:trace contextRef="#ctx0" brushRef="#br0" timeOffset="53136.257">29803 1895 1079 0,'0'0'268'0,"0"0"64"16,0 0-77-16,0 0-26 16,0 0-96-16,0 0-87 15,0 0-19-15,-90 41 16 16,79-4-10-16,2 7-7 16,4-2-17-16,5-2-3 15,0-7-6-15,6-8 0 16,9-11-28-16,1-11-37 15,4-3-15-15,0-19 57 16,-1-10-24-16,0-8 7 16,-6-8 21-16,1 1 18 15,-5 0 1-15,-3 8 11 16,-3 10 35-16,-2 9 22 0,-1 9 2 16,0 8-14-1,-9 9-44-15,-7 16-10 0,-1 11-1 16,3 6 5-16,3 3-5 15,7 1-1-15,4-9 0 16,4-4-1-16,15-13-5 16,4-11 5-16,5-9 1 15,2-4 11-15,0-17-10 16,-3-6 7-16,-3-3-1 16,-4 0-6-16,-3 2 0 15,-2 7 1-15,-3 8-2 16,-3 5 0-16,1 8-14 15,-1 0-1-15,4 9 15 16,1 7-1-16,1 4 1 16,4 2-1-16,3 0-30 0,17 6-188 15,-3-6-303-15,-3-8-416 16</inkml:trace>
  <inkml:trace contextRef="#ctx0" brushRef="#br0" timeOffset="54059.9673">30491 2109 1460 0,'0'0'212'0,"0"0"-76"16,0 0-76-16,0 0 41 16,0 0 28-16,0 0-20 0,91 17-39 15,-50-32-33 1,0-7-12-16,-4-8-2 0,-9-7-14 15,-7-9-3-15,-12-7 6 16,-9-8-4-16,0 2 2 16,-4 4-9-16,-9 12 8 15,-1 14 28-15,5 11 12 16,0 11 9-16,2 7-7 16,-1 5-29-16,0 21-22 15,1 13 6-15,-2 12-6 16,5 8 9-16,4 5 6 15,0 0 15-15,6-3-14 16,16-5-7-16,6-14-8 16,7-12-1-16,5-15 0 15,0-15-46-15,-1-3-32 0,-3-25 4 16,-3-12 25-16,-5-9 16 16,-7-7 23-16,-4-4 10 15,-6 7 0-15,-5 6 11 16,-3 14 0-16,-1 12 33 15,-2 13 8-15,0 8-11 16,0 0-41-16,0 21-3 16,0 7 3-16,1 6 1 15,8 4-1-15,1 1 0 16,4-5-51-16,7-8-84 16,2-8-93-16,6-12-51 15,2-6-93-15,0-12-110 16,-1-15 195-16,-6-7-55 0,-9-6 326 15,-7-4 16-15,-7 3 258 16,-1 5 69-16,0 9 36 16,-4 10-110-16,-5 10-80 15,0 7-84-15,-2 5-65 16,2 12-14-16,2 6-9 16,4 2 0-16,3 0-1 15,0-3 0-15,0-5-1 16,10-6-9-16,4-6-8 15,-2-5-7-15,1-2 25 16,2-15 22-16,-1-5-1 16,-3-2 75-16,-5 0 82 15,-1 4-41-15,-4 6 3 0,1 7 8 16,-2 7-67-16,1 2-74 16,2 17-7-16,4 13 0 15,6 21 5-15,2 24 10 16,-1 23 3-16,-3 6 33 15,-8-17 25-15,-3-23-20 16,0-27-32-16,-14-8-12 16,-5-2-4-16,-2-2-8 15,-4-7 0-15,-1-15 6 16,4-5 1-16,4-25-7 16,3-17-45-16,6-22-89 15,9-27-121-15,0 9-353 0,3 12-447 16</inkml:trace>
  <inkml:trace contextRef="#ctx0" brushRef="#br0" timeOffset="54197.1351">31727 1968 1536 0,'0'0'531'0,"0"0"-239"16,0 0-81-16,0 0-101 15,0 0-110-15,0 0-51 16,0 0-455-16,-30 49-717 0</inkml:trace>
  <inkml:trace contextRef="#ctx0" brushRef="#br0" timeOffset="55788.4332">31230 2931 380 0,'0'0'720'0,"0"0"-464"16,0 0 96-16,0 0-77 16,-101-78-50-16,68 78-70 15,-7 15-51-15,-12 31-21 16,-5 32 9-16,6 26 2 15,15 7-6-15,26-6-9 16,10-25-4-16,18-30-21 16,7-12-27-16,6-12-14 15,13-3-12-15,11-7 0 16,9-13 7-16,2-5-8 16,-2-30 10-16,-4-26-8 15,-10-23-2-15,-20-26-2 0,-18-12-8 16,-12 3 2-16,-16 9 8 15,-7 31 0-15,4 22 1 16,4 27 8-16,0 10-8 16,0 9-1-16,-3 6 0 15,2 2-21-15,-2 15-3 16,3 21 0-16,3 13 14 16,11 9 9-16,1 2 1 15,16-3-1-15,18-7 1 16,14-11-1-16,24-13-7 15,22-19-46-15,-3-7-117 16,-9-15-74-16,-17-16-85 16,-24-5-152-16,-1-8 201 0,-8-25 158 15,-13-18 123-15,-9 6 77 16,-9 10 147-16,-1 17 66 16,0 22 19-16,0 5-61 15,-4 4 25-15,1 15-75 16,2 8-93-16,1 1-93 15,0 25-12-15,0 13-1 16,10 21 1-16,0 0 27 16,1 6 12-16,-2-4-15 15,-6-13-14-15,-3 0-10 16,0-8-26-16,-6-8-134 16,-9-13-209-16,-6-13-379 0</inkml:trace>
  <inkml:trace contextRef="#ctx0" brushRef="#br0" timeOffset="55946.917">31570 2599 1335 0,'0'0'203'16,"0"0"26"-16,117-93-46 16,-23 45-50-16,28 4-49 15,8 12-53-15,-15 19-31 16,-38 11-53-16,-37 2-342 0</inkml:trace>
  <inkml:trace contextRef="#ctx0" brushRef="#br0" timeOffset="56528.9915">32242 3110 1677 0,'0'0'376'0,"0"0"-36"16,0 0-125-16,0 0-67 16,0 0-84-16,0 0-13 15,0 0 13-15,76 95-28 16,-69-54 7-16,-7-2 18 0,-1 1-5 15,-22-1-20-15,-8-4-14 16,-5-4-7-16,2-10-7 16,5-6-7-16,10-14 5 15,13-1 3-15,6-18-9 16,11-14-9-16,22-5-33 16,14-9-15-16,7-2 31 15,4-1 25-15,-3 0-11 16,-7 0 12-16,-9 4 4 15,-11 3-4-15,-9 7 14 16,-8 5-2-16,-6 7 25 16,-5 7 8-16,0 10 2 15,0 6-32-15,-2 0-6 0,-12 17-9 16,-6 16-1 0,-7 9 1-16,0 8 17 0,6 1 8 15,5 2 26-15,13-9-2 16,3-4-8-16,14-10-5 15,19-9 0-15,12-10 1 16,12-10-8-16,20-1-10 16,22-19-10-16,15-11-9 15,-10 3-12-15,-26 6-67 16,-30 7-138-16,-30 9-345 16,-18 0-888-16</inkml:trace>
  <inkml:trace contextRef="#ctx0" brushRef="#br0" timeOffset="59458.4728">28430 4821 1302 0,'0'0'187'0,"0"0"-8"16,-47-103 118-16,35 80-55 15,5 19-51-15,2 23-126 0,2 53-51 16,-4 44 8-16,-4 12 27 16,-1-2-7-16,2-33-17 15,2-38-9-15,0-13-5 16,1-9-10-16,0 1 1 15,-2-2-1-15,2-6 1 16,1-14-1-16,3-12 9 16,0-7 11-16,3-23-10 15,0-10 3-15,0-7-2 16,13 2-3-16,8 6-3 16,4 9 2-16,7 13-8 15,3 11-1-15,7 6-7 16,6 5 8-16,2 10 1 15,2 4-1-15,1-2 1 16,-2-3-2-16,-3-5 1 0,-4-7-79 16,-8-2-73-16,-6-11-20 15,-8-11-125-15,-7-11 41 16,-5-9 7-16,-5-17 71 16,-2 2 81-16,-2-8 56 15,1 5 41-15,0 13 49 16,-2 4 33-16,0 13 85 15,0 13 24-15,-2 13-10 16,-7 4-43-16,-4 24-68 16,-2 15-42-16,-2 14 9 15,5 6 18-15,6 3-10 16,6-4-9-16,0-10-15 16,17-10-14-16,8-15 0 0,3-11 3 15,1-12-9-15,-1-7 15 16,-5-20-6-16,-4-12-9 15,-8-9 1-15,-7-8-2 16,-4-6 5-16,-4 4-5 16,-12 7-2-16,0 12-5 15,3 18 0-15,2 18 5 16,4 3-78-16,7 24 6 16,0 9 9-16,15 2-58 15,17-2-80-15,13-6-47 16,12-14 106-16,23-13-35 15,-14-5-98-15,-14-12-14 0</inkml:trace>
  <inkml:trace contextRef="#ctx0" brushRef="#br0" timeOffset="59945.1324">29335 4819 352 0,'0'0'366'15,"0"0"-13"-15,0 0-42 16,0 0-64-16,-83-65-69 16,63 65-56-16,-3 15-64 15,7 12-17-15,1 4-28 16,9 5-3-16,6-3-8 15,0-1-2-15,12-10 1 16,9-8 4-16,3-12-5 16,2-2 0-16,1-21 7 15,-3-8 0-15,-3-7 2 16,-3-3-9-16,-6 0 0 16,-6 3 11-16,-3 11 62 15,-3 9 37-15,0 15-29 0,0 1-58 16,2 22-22-16,2 17 0 15,2 10 24-15,4 19-3 16,1-3 12-16,2 2-2 16,-2-3-7-16,-8-13-13 15,-2 3-3-15,-1-11-9 16,0-10 2-16,-1-13-1 16,-5-16 5-16,0-4 16 15,1-23-8-15,2-19-8 16,3-23 1-16,0-1 2 15,5-5-3-15,15 4 21 16,3 21 9-16,4 7-11 16,1 16-17-16,0 17-8 0,-1 6-2 15,0 19 1 1,-3 11 0-16,-6 11 0 0,-3 0 0 16,-8 2 0-16,-7-6-46 15,0-8-120-15,-14-15-165 16,-8-12-180-16,0-2-331 15</inkml:trace>
  <inkml:trace contextRef="#ctx0" brushRef="#br0" timeOffset="60517.1017">29627 4534 713 0,'0'0'97'0,"0"0"-72"0,0 0-9 15,0 0-8 1,91 75-8-16,-60-52-42 0,1-3-213 15,-6-6 69-15,-5-6 134 16,-10-8 52-16,-8 0 46 16,-3 0 172-16,0 0 26 15,-12-3 7-15,-5 3-57 16,2 0-60-16,1 7-31 16,3 8-22-16,5 4-23 15,6 1-23-15,0-1-20 16,11-2-5-16,8-3 5 15,3-4 31-15,2-2 11 16,-2-2-8-16,-1-2-10 16,-6-1-9-16,-2 3-16 15,-6-1-3-15,-4 4-10 0,-3 2 6 16,0 3-1-16,0 3 15 16,-5 3 2-16,-2-1-13 15,4 1-9-15,3-3 1 16,0-4-1-16,5-8-1 15,12-5 0-15,4-10-6 16,6-16-4-16,-2-12-28 16,2-12 38-16,-1-18 0 15,-7 1 0-15,-6-1 2 16,-2 8 40-16,-7 21 68 16,-1 7 56-16,-3 17-23 15,2 14-52-15,1 1-55 16,1 22-36-16,9 11 11 0,3 10 11 15,7 7-6-15,3 5-8 16,-4 1-8-16,-3 1 1 16,-6-3-1-16,-8-5-91 15,-5-7-163-15,-4-15-251 16,-10-18-284-16</inkml:trace>
  <inkml:trace contextRef="#ctx0" brushRef="#br0" timeOffset="60830.9973">30149 4637 1243 0,'0'0'212'15,"0"0"-83"-15,0 0 11 0,0 0 49 16,106 3-18 0,-63 11-48-16,6 6-26 0,1 5-3 15,-4 1-17-15,-7 3-49 16,-11-5-19-16,-12-3-8 15,-11-4-1-15,-5-8-49 16,-13-4-49-16,-14-5-73 16,-6-9-114-16,-3-16-55 15,3-12 81-15,8-10 135 16,11-6 124-16,13-5 13 16,1 7 54-16,16 10 31 15,13 15-50-15,5 13-12 16,6 10-23-16,21 3-13 15,-11 11-131-15,-4 3-505 0</inkml:trace>
  <inkml:trace contextRef="#ctx0" brushRef="#br0" timeOffset="61088.5091">30816 4427 1255 0,'0'0'247'0,"0"0"139"16,0 0-75-16,0 0-59 15,0 0-88-15,0 0-106 16,0 0 42-16,-58 88 15 16,42-30-24-16,6 4-17 15,10-1-11-15,0-5-7 16,23-9-8-16,11-13-14 0,26-14 13 16,35-20 5-16,39-12-15 15,20-19-14-15,-4-2-23 16,-23 8-6-16,-39 15-123 15,-34 6-206-15,-34 4-661 0</inkml:trace>
  <inkml:trace contextRef="#ctx0" brushRef="#br0" timeOffset="61680.6547">27556 5880 1363 0,'0'0'205'0,"0"0"18"16,0 0 45-16,0 0-156 15,0 0-58-15,-20 127 74 0,20 11-22 16,3 17-27-16,11-2-28 15,3-16-2-15,2-20 16 16,2-10-21-16,-3-26-23 16,-2-26-15-16,-5-24-6 15,-2-20-1-15,0-8-7 16,-5-3-20-16,4-34 16 16,-4-11 12-16,2-13 0 15,5-6 7-15,1 10-5 16,5 2-2-16,3 13 6 15,5 11 8-15,2 14-4 16,3 11-9-16,3 3-1 0,6 17 2 16,4 11-1-16,0 5 8 15,0 1-8-15,-1 0-1 16,-6-2 0-16,-3-6-8 16,-6-7-162-16,-7-19-201 15,-6 0-309-15,-9-19-99 0</inkml:trace>
  <inkml:trace contextRef="#ctx0" brushRef="#br0" timeOffset="62055.7079">28204 6425 1267 0,'0'0'341'15,"0"0"41"-15,0 0-79 16,0 0-104-16,0 0-113 16,0 0-19-16,-55 87 61 0,43-29-17 15,4 7-28-15,5-4-14 16,3-3-26-16,9-9-23 15,17-14-20-15,3-15 0 16,7-17-1-16,-1-3-25 16,-4-26-11-16,-6-10-17 15,-11-11-13-15,-7-3 9 16,-7-6 11-16,0 5 29 16,-16 5 12-16,-2 8 6 15,0 11 0-15,0 10 8 16,5 7 11-16,1 10 8 15,4 0 2-15,2 9-22 16,3 13-1-16,3 7 3 16,0 7 3-16,0 3 0 15,15 0-3-15,6-3-8 0,6-4 0 16,3-8-1-16,4-12-39 16,2-12-125-16,21-27-97 15,-10-13-286-15,-5-9-412 0</inkml:trace>
  <inkml:trace contextRef="#ctx0" brushRef="#br0" timeOffset="62236.6609">28615 5929 1388 0,'0'0'290'16,"0"0"11"-16,0 0-140 16,0 0-38-16,-64 78 26 15,57-23-34-15,7 8-41 0,3 5-26 16,19-10-15-16,5 5-17 15,3-3-15-15,1-9-1 16,5-2-124-16,-6-15-241 16,-8-19-621-16</inkml:trace>
  <inkml:trace contextRef="#ctx0" brushRef="#br0" timeOffset="62628.4519">28757 6199 1510 0,'0'0'205'0,"0"0"-13"0,0 0-101 16,0 0 55 0,0 0-59-16,0 0-26 0,95 59-12 15,-85-18 25 1,-7 6-22-16,-3-1-33 0,0-1-8 16,0-7-1-16,3-8-10 15,3-15-15-15,1-13-55 16,6-7 2-16,3-26-8 15,0-10-80-15,0-23 91 16,4-21 49-16,-3-16 16 16,-4 10 0-16,-4 23 46 15,-4 29 72-15,-5 25 13 16,0 4 4-16,0 4 10 16,0 6-28-16,0 0-75 15,0 23-21-15,0 12 45 0,0 10 11 16,8 9-23-1,4 0-18-15,4-3-17 0,1-3-11 16,2-9-8-16,-2-7-1 16,3-10-131-16,-3-10-217 15,-5-12-526-15</inkml:trace>
  <inkml:trace contextRef="#ctx0" brushRef="#br0" timeOffset="62859.5422">29209 5685 1785 0,'0'0'335'16,"0"0"-162"-16,0 0-98 15,0 0 110-15,87 94-8 0,-29-28-49 16,9 28-26-16,-3 20-8 16,-13-10-19-16,-26-19-8 15,-20-28-29-15,-5-22-23 16,-6 3-5-16,-14-2-2 15,-3-5-8-15,0-16-45 16,1-24-114-16,6-20-322 16,8-13-534-16</inkml:trace>
  <inkml:trace contextRef="#ctx0" brushRef="#br0" timeOffset="63018.4878">29903 5927 1154 0,'0'0'942'0,"0"0"-752"16,0 0 6-16,0 0-79 0,0 0-47 16,0 0-70-16,88-10-1 15,-48 5-191-15,-7 1-354 16,-15-1-785-16</inkml:trace>
  <inkml:trace contextRef="#ctx0" brushRef="#br0" timeOffset="63188.9039">29859 6182 2107 0,'0'0'367'15,"0"0"-103"-15,0 0-60 0,0 0-26 16,80-30-79-16,-22 9-64 16,9-1-35-16,4-3-20 15,25-21-146-15,-18 6-395 16,-15-8-998-16</inkml:trace>
  <inkml:trace contextRef="#ctx0" brushRef="#br0" timeOffset="64055.9093">31203 3638 842 0,'0'0'237'15,"0"0"-63"-15,0 0 99 0,0 0-30 16,0 0 32-1,0 0-32-15,0 0-57 0,112 38-21 16,-10-38-10-16,42-10-25 16,13-13-54-16,-6-2-34 15,-38 6-32-15,-41 8-8 16,-23 5-2-16,-10 2-12 16,-2 1-84-16,-7-5-222 15,-8 3-335-15,-22-2-550 0</inkml:trace>
  <inkml:trace contextRef="#ctx0" brushRef="#br0" timeOffset="64249.0561">31171 3937 1594 0,'0'0'240'16,"0"0"-100"-16,0 0 115 15,0 0-18-15,125 9-49 16,13-38-62-16,27-8-27 15,5-2-36-15,-22 3-36 16,-34 5-21-16,-12 0-6 16,-14-7-30-16,-23 7-235 15,-18-2-607-15</inkml:trace>
  <inkml:trace contextRef="#ctx0" brushRef="#br0" timeOffset="72122.4732">31172 5336 1313 0,'0'0'372'0,"0"0"-58"0,0 0 1 16,0 0-69-16,0 0-70 15,0 0-102-15,-7-7-57 16,7 44-16-16,7 13 36 16,7 9 56-16,2 6-5 15,-1-1-30-15,1 0 10 16,-1-3 5-16,-1-5-26 15,-4-2-31-15,-2-2-11 16,-1-9-5-16,-3-2-102 0,-4 4-109 16,0-12-269-1,0-10-232-15</inkml:trace>
  <inkml:trace contextRef="#ctx0" brushRef="#br0" timeOffset="72465.5516">30064 6453 1739 0,'0'0'305'16,"0"0"-183"-16,0 0 20 15,0 0 92-15,178 14 6 16,30-45-67-16,58-13-41 0,36-10-35 15,6-1-28-15,-31 7 0 16,-8 4-9-16,-25 5-12 16,-29 3-12-16,-34 6-3 15,-38 6 3-15,-42 7-15 16,-37 5 0-16,-26 5-8 16,-17 3-5-16,-7 0-8 15,-6 3 1-15,-8 0-1 16,-6 1-43-16,-46 0-100 15,-66 22-114-15,6 0-333 16,-10 2-439-16</inkml:trace>
  <inkml:trace contextRef="#ctx0" brushRef="#br0" timeOffset="74465.2621">30400 6718 1388 0,'0'0'392'0,"0"0"-13"16,0 0-66-16,0 0-71 15,0 0-80-15,0 0-68 16,0 0-5-16,-5 96 3 16,14-41-2-16,0 3-18 15,-3-1-4-15,0-1-6 16,0-3-13-16,-2-2-14 16,1-5-25-16,-2-8-4 15,0-8-6-15,-2-9-48 0,2-8-76 16,0-11-72-16,-1-19-100 15,1-12-201-15,-3-12-684 16</inkml:trace>
  <inkml:trace contextRef="#ctx0" brushRef="#br0" timeOffset="75643.1971">30926 6822 1124 0,'0'0'481'0,"0"0"-199"16,0 0 69-16,0 0-56 15,0 0-65-15,0 0-90 16,0 0-67-16,3 22 35 16,12 20-33-16,6 8 1 15,0 8-7-15,-3-2-11 16,0-2-14-16,-6-2-19 15,-1-8-8-15,-2-6-7 0,-3-8-9 16,-3-6-1-16,1-5-52 16,-3-9-72-16,-1-6-74 15,0-4-133-15,-9-9-250 16,-3-8-539-16</inkml:trace>
  <inkml:trace contextRef="#ctx0" brushRef="#br0" timeOffset="75830.2169">30843 7040 1536 0,'0'0'493'16,"0"0"-306"-16,0 0-21 0,0 0-43 16,86-43-29-16,-31 24-47 15,11-1-33-15,16 0-14 16,21 1-105-16,-17 3-240 15,-14 3-600-15</inkml:trace>
  <inkml:trace contextRef="#ctx0" brushRef="#br0" timeOffset="76266.444">31551 6994 1551 0,'0'0'371'16,"0"0"-120"-16,0 0-106 0,0 0 17 15,0 0-25-15,0 0-70 16,93 2-35-16,-65-14-18 16,-3-5-7-16,-4-2-7 15,-9-4 0-15,-3 1-12 16,-8-1 12-16,-1 4 0 15,0 0 2-15,-11 5 4 16,-3 4 22-16,-4 5 59 16,-1 5 13-16,-5 0 3 15,-1 14-15-15,-4 12-5 0,1 13 5 16,1 5 14-16,5 7-18 16,5 2-24-16,11-3-6 15,6-4-9-15,2-8-3 16,19-5-3-16,9-7-2 15,7-9-7-15,3-9-9 16,4-8-13-16,2 0-8 16,-4-17-48-16,-1-5-64 15,2-22-137-15,-11 3-286 16,-8 0-725-16</inkml:trace>
  <inkml:trace contextRef="#ctx0" brushRef="#br0" timeOffset="76718.2992">31652 6529 1423 0,'0'0'495'0,"0"0"-141"0,0 0-84 16,0 0-45-16,0 0-58 15,0 0-68-15,0 0-41 16,26 20-2-16,-1-15-13 16,5-3-13-16,3-2-9 15,4 0 0-15,-4 0-12 16,0-7-8-16,-7 0-1 15,0-4-104-15,-8 0-217 0,-6 2-596 16</inkml:trace>
  <inkml:trace contextRef="#ctx0" brushRef="#br0" timeOffset="77331.2437">32151 6367 1215 0,'0'0'530'0,"0"0"-259"0,0 0 65 15,0 0-59-15,0 0-65 16,0 0-80-16,0 0-69 16,-77 36-7-16,66 6 0 15,5 5 2-15,6 3-7 16,0-2-3-16,7-3-3 15,13-9-18-15,2-5-15 16,2-13-5-16,3-10-1 16,0-8 2-16,1-7-8 0,-4-18-7 15,-4-6-18 1,-6-10-16-16,-8-2 0 16,-6-4 9-16,0 2 22 0,-12 1-5 15,-7 5 15-15,-1 7 1 16,-4 6 0-16,2 8 0 15,1 7 9-15,5 5-8 16,1 4-1-16,4 2-1 16,4 5 2-16,1 13-2 15,3 6 1-15,3 7 1 16,9 3 14-16,15 2 5 16,4-6 6-16,8-4-15 15,-2-5-12-15,-1-8 0 16,-2-9-91-16,2-8-135 15,-8-13-298-15,-6-7-628 0</inkml:trace>
  <inkml:trace contextRef="#ctx0" brushRef="#br0" timeOffset="77550.4855">32409 5990 1750 0,'0'0'470'0,"0"0"-189"15,0 0-114-15,0 0-54 16,0 0 19-16,19 73-35 16,2-32-15-16,3 1-37 15,-3 0-22-15,-2-5-17 0,-4-3-6 16,-6-5-1-16,-3-7-81 16,-6-5-121-16,0-6-160 15,0-8-395-15</inkml:trace>
  <inkml:trace contextRef="#ctx0" brushRef="#br0" timeOffset="77725.366">32281 6140 1624 0,'0'0'305'0,"0"0"20"15,0 0-173-15,0 0-97 16,80-34-38-16,5 24-16 0,1 4-1 15,19 6-111 1,-26 0-411-16,-33 5-714 0</inkml:trace>
  <inkml:trace contextRef="#ctx0" brushRef="#br0" timeOffset="78206.153">32767 6289 1458 0,'0'0'316'16,"0"0"-54"-16,0 0-127 16,0 0-30-16,0 0-7 15,0 0-39-15,0 0-11 16,53 59 19-16,-48-30 14 0,-5 3 25 16,-8 4-16-16,-14-2-25 15,-2 0-26-15,2-6-16 16,3-9-7-16,8-5-15 15,6-9 5-15,5-5-5 16,0-1 5-16,12-17-6 16,14-11-6-16,5-9-26 15,5-3-13-15,0-7-1 16,1 2 13-16,-6 1 12 16,-5 1 14-16,-4 0 6 15,-4 4 0-15,-8 1 1 0,-2 6 0 16,-6 10 11-1,-2 6 38-15,0 11 29 0,0 6-12 16,-11 5-14-16,-7 22-31 16,-3 15-5-1,-3 8 28-15,4 8 5 0,7 0-4 16,13-2-12-16,3-10-15 16,30-8-9-16,30-7-7 15,36-16-2-15,28-12-2 16,11-3-86-16,-29 0-129 15,-35-8-441-15</inkml:trace>
  <inkml:trace contextRef="#ctx0" brushRef="#br0" timeOffset="79600.6095">28425 7152 1352 0,'0'0'193'15,"0"0"-160"-15,0 0-2 16,0 0 97-16,104-52 28 16,-50 24-32-16,17-9-45 15,-2 5-32-15,7 1-28 16,-4 3-13-16,-13 11-6 15,1-1-28-15,-5 9-125 16,-17 4-145-16,-16 2-340 0</inkml:trace>
  <inkml:trace contextRef="#ctx0" brushRef="#br0" timeOffset="79771.9478">28611 7235 1401 0,'0'0'185'0,"0"0"-144"16,0 0-12-16,0 0 82 16,0 0-3-16,163-83-67 15,-10 19-41-15,41-9-28 16,-28 16-207-16,-20 8-429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00:52.004"/>
    </inkml:context>
    <inkml:brush xml:id="br0">
      <inkml:brushProperty name="width" value="0.05292" units="cm"/>
      <inkml:brushProperty name="height" value="0.05292" units="cm"/>
      <inkml:brushProperty name="color" value="#FF0000"/>
    </inkml:brush>
  </inkml:definitions>
  <inkml:trace contextRef="#ctx0" brushRef="#br0">19148 3942 1026 0,'0'0'678'16,"0"0"-411"-16,0 0-25 16,0 0-76-16,0 0 12 15,124-70 19-15,-52 44-84 16,22-9-53-16,18-5-24 16,1 1-23-16,-19 8 17 15,-27 7-12-15,-22 11-12 16,-8 1-5-16,1 2-1 0,-4 0 0 15,-4-1-14-15,-11 5-113 16,-16 3-131-16,-3 3-72 16,0 0-332-16</inkml:trace>
  <inkml:trace contextRef="#ctx0" brushRef="#br0" timeOffset="240.3919">19187 4098 1627 0,'0'0'289'0,"0"0"-1"15,0 0-49-15,0 0 67 0,129-20-154 16,-18-13-59-16,18-14-21 16,5-6-24-16,-9 0-9 15,-16 4-18-15,-5 6 0 16,-20 10-14-16,-21 9-7 15,-18 8-12-15,8-7-31 16,-8 1-465-16,-11-8-1571 0</inkml:trace>
  <inkml:trace contextRef="#ctx0" brushRef="#br0" timeOffset="15638.5387">17335 1923 1378 0,'0'0'319'16,"0"0"-63"-16,0 0 12 0,0 0-93 16,0 0-104-16,-39-18-51 15,33 86-11-15,0 24 20 16,3 14 22-16,3-16 1 16,0-23-15-16,0-26-16 15,0-6-9-15,0 0-6 16,0 1-6-16,0-6-1 15,0-10 1-15,0-14 0 16,0-6 5-16,0-5 7 16,0-23 24-16,0-14-8 15,3-10-11-15,9-7-6 16,1-1-11-16,10 10 0 0,2 9-9 16,3 14 7-1,4 11-7-15,-3 10-3 16,-2 6 1-16,-4 0 5 0,-4 7-8 15,-8 8 4-15,-6 6 10 16,-5 4 0-16,0 6 0 16,-17 2 7-16,-6 3 2 15,0 0-7-15,1-3-1 16,5-6 5-16,6-3-6 16,7-9 0-16,4-4 0 15,1-3-6-15,19-4-2 16,8-4 7-16,5 0 1 15,2-15 0-15,-2-7 1 16,-7-6 5-16,-2-6-5 16,-5-4 1-16,-4 4-2 0,0 0 2 15,-5 7 7 1,-2 9 32-16,-2 7 18 0,-2 9-10 16,4 2-26-16,1 10-22 15,5 16-1-15,3 6 8 16,1 5-1-16,-3 2 4 15,-2-4-11-15,-7-3 0 16,-1-9-46-16,-4-9-107 16,-1-14-127-16,0 0-254 15,-1-17-494-15</inkml:trace>
  <inkml:trace contextRef="#ctx0" brushRef="#br0" timeOffset="15773.372">17733 1867 1084 0,'0'0'333'0,"0"0"-53"0,0 0-96 16,0 0-96-16,0 0-63 16,0 0-9-16,0 0-16 15,91 75-126-15,-49-44-488 0</inkml:trace>
  <inkml:trace contextRef="#ctx0" brushRef="#br0" timeOffset="16145.4607">18030 2000 1483 0,'0'0'325'0,"0"0"11"0,0 0-199 16,0 0-96-16,0 0 45 16,0 0 11-16,22 101-15 15,-11-64-20-15,-2 2-14 16,-2-3-23-16,-4-5-11 15,-3-6-5-15,0-9-8 16,0-8 5-16,0-8 12 16,-6-8 79-16,0-18-33 15,3-11-19-15,2-6 7 16,1-1-16-16,0 5-14 16,14 11 1-16,2 11-12 15,3 10-11-15,3 7-7 16,5 7 5-16,2 15 2 0,0 7 0 15,-2 7 0-15,-3 3 0 16,-2 2-9-16,-2-2-39 16,1-5-120-16,14-8-177 15,-3-11-295-15,-4-15-530 0</inkml:trace>
  <inkml:trace contextRef="#ctx0" brushRef="#br0" timeOffset="16709.5483">18602 1850 1169 0,'0'0'405'16,"0"0"112"-16,0 0-265 16,0 0-31-16,0 0-39 15,0 0-74-15,0 0-71 16,-59-29-31-16,43 60-6 16,-3 12 10-16,2 8 4 0,3 3 23 15,4 0 16-15,7-4-19 16,3-6-15-16,0-11-13 15,16-12-6-15,8-10-1 16,3-11 0-16,3-11 0 16,1-17-24-16,-2-11-1 15,-6-7 14-15,-3 0 2 16,-8 3 9-16,-5 6 1 16,-3 8 0-16,-4 9 27 15,0 7 10-15,0 8-16 16,0 5-9-16,0 0-6 0,0 0-6 15,0 14-9-15,0 9 8 16,2 7-1-16,7 4 2 16,6 0 1-16,6-2 0 15,6-3 13-15,3-8-8 16,-1-8 6-16,0-10-11 16,-3-3 10-16,-3-11-2 15,-7-15-9-15,-2-4 8 16,-7-6 2-16,-5-1-8 15,-2 4-1-15,0 4 1 16,0 8-1-16,0 9 0 16,0 6 4-16,0 6-5 0,4 0-12 15,7 13-24-15,6 9 17 16,7 6 18 0,0 2 1-16,5 1 0 0,-2-3-8 15,-2-5-161-15,3-10-178 16,-6-9-387-16,-8-4-673 0</inkml:trace>
  <inkml:trace contextRef="#ctx0" brushRef="#br0" timeOffset="17031.5574">19151 1845 1432 0,'0'0'383'0,"0"0"-212"15,0 0-117-15,0 0 42 16,0 0 9-16,0 0-52 15,104 15-32-15,-73-15-13 0,-4 0 3 16,-4-10-4-16,-5-7 23 16,-6-5 31-16,-4-3 38 15,-5 2 81-15,-2-1-23 16,-1 7-9-16,0 8-69 16,0 8-44-16,0 1-22 15,0 12-13-15,0 20 0 16,0 25 0-16,7 26 54 15,-2 26 27-15,-5 7-1 16,0-15-5-16,0-27-10 16,-1-29-23-16,-8-11-42 15,1 0-14-15,-5-13-164 16,0-8-319-16,2-13-840 0</inkml:trace>
  <inkml:trace contextRef="#ctx0" brushRef="#br0" timeOffset="17400.2173">21129 1570 889 0,'0'0'270'0,"0"0"103"15,-36-105-87-15,13 71 50 16,-1 9-82-16,0 14-12 16,-2 11-79-16,0 16-114 15,-3 32-28-15,3 28-19 16,6 2 20-16,11-3 9 15,9-8 10-15,11-14 1 16,17 1-11-16,14 4-15 16,10-8-16-16,13-13-18 15,28-25-134-15,-17-12-198 0,-13-5-478 16</inkml:trace>
  <inkml:trace contextRef="#ctx0" brushRef="#br0" timeOffset="18496.9694">21291 1567 1573 0,'0'0'273'16,"0"0"54"-16,0 0-207 15,0 0-61-15,0 0-3 16,91 17 14-16,-50 7-4 16,-5 9-7-16,-8 3-13 15,-13 3-7-15,-12 0-12 16,-3-3-12-16,-7-4-6 15,-11-5-3-15,0-8-6 16,6-7-9-16,6-12-37 0,6 0 3 16,6-17-78-16,18-12-35 15,13-10 28-15,5-5 11 16,1-3 30-16,2 1 36 16,-8 0 27-16,-7 0 24 15,-6 5 18-15,-7 4-8 16,-7 6 44-16,-6 7 52 15,-4 9 9-15,0 7-7 16,0 8-4-16,-3 0 0 16,-8 11-65-16,-2 15-30 15,-2 11-8-15,-1 10-1 16,5 5 2-16,4-2 14 16,7-2-8-16,0-8-2 15,15-9-5-15,7-9 0 16,3-11 5-16,3-9-5 0,0-2 7 15,-3-17-7-15,-2-10-1 16,-10-10 0-16,-4-7-2 16,-9-6 1-16,0-6 0 15,-15 3 1-15,-8 7 0 16,-4 13 0-16,-1 17 1 16,2 16-1-16,5 10-7 15,9 19 0-15,10 7 1 16,2 3-30-16,23-2-41 15,20-7-23-15,12-12-29 16,8-13-53-16,-1-5 20 16,-2-19-40-16,-15-8-52 0,-14-9 103 15,-13 0 151-15,-15 3 7 16,-3 2 203 0,-4 8 8-16,-10 6 10 0,4 7-30 15,-1 7-78-15,4 3-64 16,4 5-34-16,3 14-21 15,0 4-1-15,5 5-1 16,12 3 0-16,4 3-4 16,-1 1 4-16,1-1 1 15,-4 2-1-15,-6-3 1 16,-7-1 1-16,-4-4 5 16,0-5-6-16,-10-2 12 15,-6-6 4-15,0-5-4 0,5-6-10 16,6-4 5-16,5-7-7 15,16-19-24-15,20-11-63 16,16-11-6-16,10-10-31 16,0-3 15-16,-4-2 4 15,-11 5 33-15,-13 3 47 16,-12 11 25-16,-11 8 11 16,-9 14 82-16,-2 8 73 15,0 9 14-15,-14 5-75 16,-2 8-48-16,-2 14-19 15,0 8 26-15,4 5 12 16,6 2-28-16,8 0-7 16,0-2-3-16,8 0-13 15,12-1-6-15,5 2 4 16,5 1-2-16,3-1-12 0,1 0 3 16,-2-2-2-16,-6-3-4 15,-6-1-5-15,-13-6-1 16,-7 3 6-16,-12-4 3 15,-25 2-4-15,-29 0-5 16,-40-1-105-16,11-6-179 16,4-10-674-16</inkml:trace>
  <inkml:trace contextRef="#ctx0" brushRef="#br0" timeOffset="19442.2188">23620 1389 745 0,'0'0'589'0,"0"0"-290"0,0 0-43 15,0 0-54-15,0 0-47 16,0 0-79-16,0 0-50 16,-3-4-17-16,21 4 1 15,5-2 5-15,4-7 0 16,1-6-14-16,-3-7 16 15,-3-2-5-15,-5-6-5 16,-7 2-6-16,-7-1 9 16,-3 4 0-16,-1 4-2 15,-12 1 11-15,-6 8 6 16,-1 7-8-16,-7 5 11 16,-5 5 8-16,-2 21 5 0,-2 13 6 15,3 11-9-15,4 7-2 16,9 1-6-16,13-2-15 15,7-6-14-15,13-8 1 16,20-11-2-16,10-4 2 16,4-10-2-16,-1-5-12 15,-6-5-21-15,-7-6 9 16,-11-1-3-16,-8 0 7 16,-6 0 20-16,-4 0 9 15,-4 0 0-15,0 0 3 16,0 0 3-16,0 3-9 15,-2 11-6-15,-8 7 0 0,1 5 11 16,1 3 16 0,2 1 0-16,6-3-12 15,0-4-8-15,2-4-6 0,16-6 0 16,9-8-1-16,9-5-67 16,10-7-105-16,15-44-123 15,-9 2-343-15,-12-4-461 0</inkml:trace>
  <inkml:trace contextRef="#ctx0" brushRef="#br0" timeOffset="19976.5896">24078 1283 1204 0,'0'0'329'15,"0"0"-24"-15,0 0-209 16,0 0-37-16,0 0 57 0,-12 106-20 16,14-54-30-16,7 2-27 15,0-1-7-15,1-3 1 16,-1-9-15-16,0-7-9 15,-2-11-7-15,-1-9-2 16,-1-14-2-16,-1 0-4 16,1-20-1-16,0-12-14 15,2-5 8-15,-1-3 13 16,0-1 1-16,0 7 6 16,2 6 20-16,-2 10-2 15,2 6 9-15,0 10-17 16,-1 2-16-16,5 7 4 15,3 13-3-15,3 5-1 16,4 3 7-16,1 1-2 16,0-7-5-16,1-6-1 0,-2-8 1 15,-2-8 1-15,-4 0 9 16,-2-22-11-16,-4-7-16 16,-4-12 0-16,-6-17-11 15,0-22 15-15,-7-17 11 16,-8 5 1-16,1 22 7 15,3 24 29-15,6 24 26 16,-1 5 89-16,1 5 7 16,2 5-43-16,3 7-72 15,0 5-40-15,2 21-1 16,13 11-2-16,9 14 1 16,4 6 1-16,5 5-2 15,-2-2 0-15,1-3-1 0,-7-8-34 16,-3-10-105-16,-4-17-115 15,-4-10-236-15,-8-12-348 0</inkml:trace>
  <inkml:trace contextRef="#ctx0" brushRef="#br0" timeOffset="20538.0695">24374 1277 681 0,'0'0'1035'0,"0"0"-780"15,0 0-16-15,0 0-109 16,0 0 1-16,71-72-54 0,-29 58-25 16,3 5-9-1,2 7 4-15,0 2-16 0,0 2-3 16,-2 15-5-16,-2 7-3 16,-5 5-9-16,-7 7-5 15,-7 3 1-15,-11-2-1 16,-8 1-4-16,-5-4-1 15,0-5 5-15,-15-5-5 16,-3-7-1-16,0-9-6 16,0-8-2-16,6-10-2 15,3-19-16-15,9-15-30 16,6-11-34-16,21-5 3 16,12 1 29-16,3 6 20 15,2 6 18-15,-3 9 4 16,-9 7 15-16,-5 7 1 0,-9 8 0 15,-7 7 4-15,-7 4-3 16,-4 5 31-16,0 0-11 16,-1 17 10-16,-9 8-18 15,0 4-2-15,3 10-2 16,2 5-3-16,4-1 11 16,1-2 0-16,0-3-5 15,13-9-11-15,7-9 1 16,2-10 7-16,2-10-8 15,1 0 10-15,-2-22-11 16,-4-6-6-16,-6-7-18 16,-5-8-17-16,-5-2-13 15,-3 0-39-15,0 3-132 0,-11 9-38 16,2 13-135-16,3 9-304 16</inkml:trace>
  <inkml:trace contextRef="#ctx0" brushRef="#br0" timeOffset="20931.9311">25349 1039 713 0,'0'0'780'0,"0"0"-405"15,0 0-104-15,0 0-133 16,0 0-48-16,6 71 51 16,6-26-18-16,1 8-14 15,7 5-33-15,-2 3-11 0,3-3-21 16,-4-1-26-16,-5-7-10 15,-3-11-8 1,-4-11 1-16,-5-14-1 0,0-14-13 16,-3-2 12-16,-14-26-33 15,-8-23-15-15,-8-29 20 16,-4-22 17-16,0-9 12 16,11 17 0-16,8 28 0 15,12 28 0-15,6 10 13 16,0 5 11-16,2 1-15 15,8 7-9-15,8 11-1 16,3 4-6-16,6 7-3 16,3 15 10-16,-2 9 0 15,-2 8 1-15,-6 1 1 16,-8 2-2-16,-4-1-37 0,-4 3-121 16,-4-10-119-16,0-12-425 15</inkml:trace>
  <inkml:trace contextRef="#ctx0" brushRef="#br0" timeOffset="21327.015">25568 928 1467 0,'0'0'259'16,"0"0"-142"-16,0 0-62 15,0 0 78-15,0 0 10 16,0 0-63-16,112 58-53 15,-76-51-16-15,-3-5-11 16,-6-2 12-16,-7-3-11 0,-6-11-1 16,-4-4 15-16,-5 1-1 15,-5 4 81 1,0 2 37-16,0 3 41 0,0 6-3 16,0 2-86-16,0 1-46 15,0 17-29-15,4 12-2 16,5 8 24-16,6 8 8 15,3 7 3-15,6 0 12 16,0 4-15-16,-1-1-7 16,-3-1-19-16,-5-4-7 15,-6-6-5-15,-8-6 10 16,-1-5-11-16,-4-5-1 0,-20-6 1 16,-10-7-17-1,-17-2-50-15,-38-14-80 0,11-15-227 16,2-11-488-16</inkml:trace>
  <inkml:trace contextRef="#ctx0" brushRef="#br0" timeOffset="37974.7648">13710 5246 555 0,'0'0'215'16,"0"0"22"-16,0 0-40 16,0 0-29-16,-52-43-1 0,28 39-27 15,-7 4-51 1,-8 0-25-16,-9 12-19 0,-1 12-23 16,-2 8-10-16,4 5-5 15,8 5-5-15,12-1 27 16,15 3 8-16,12-3-5 15,3-2 18-15,21 0 7 16,9-4-7-16,1-3-17 16,5 0-16-16,-3-1-8 15,-6-1-1-15,-7 3-8 16,-8 3-1-16,-12 1 1 16,-3 6 1-16,-15 3 0 0,-11 0 0 15,-4 0 6-15,-2-7-7 16,7-10 1-16,2-12 0 15,7-9 0-15,7-8 8 16,3 0-1-16,3-4-2 16,3-5-5-16,0 4 5 15,0 3-4-15,5 2-2 16,8 2-3-16,5 18 3 16,0 11 16-16,1 11-1 15,-2 20 28-15,-8 18 19 16,-5 19 5-16,-4 4 12 15,0-17-12-15,0-24-5 16,0-20-8-16,0-6-12 0,2 0-15 16,4 0-9-1,5-4-8-15,2-10 1 0,3-5-10 16,0-9 0-16,7-5 0 16,2-3 5-16,3 0-5 15,8-11-1-15,3-6-38 16,9-5-108-16,17-10-67 15,-8 4-180-15,-12 3-395 0</inkml:trace>
  <inkml:trace contextRef="#ctx0" brushRef="#br0" timeOffset="38154.2174">13727 6800 818 0,'0'0'994'0,"0"0"-870"16,0 0-58-16,0 0-46 16,0 0 69-16,0 0-51 15,0 0-38-15,76-17-167 16,-36 0-407-16</inkml:trace>
  <inkml:trace contextRef="#ctx0" brushRef="#br0" timeOffset="40286.3893">25910 5819 712 0,'0'0'222'0,"0"0"-15"16,0 0-6-16,0 0 67 15,0 0-26-15,0 0-9 16,-37-13-30-16,35 13-26 16,2 0-30-16,0 0 17 15,3 0-45-15,16 2 1 16,14 6-2-16,25-2-37 0,29-3-6 16,22 0-9-1,7-3-18-15,-19 0-15 0,-24-6-9 16,-31 2-14-1,-7 2-4-15,-3-3-6 0,-3 2 0 16,-6 0-38-16,-11 0-43 16,-12 2-19-16,-7-1-59 15,-20 2-125-15,-30 0-76 16,2 0-220-16,1 3-196 0</inkml:trace>
  <inkml:trace contextRef="#ctx0" brushRef="#br0" timeOffset="40525.574">25916 6057 1553 0,'0'0'299'0,"0"0"-11"16,0 0-41-16,91 2 19 15,-36-4-53-15,9-7-92 16,6-3-52-16,4-3-32 15,1 1-19-15,-3 2-7 16,-5 0-10-16,-8 0-1 16,-12 5-37-16,-16 2-84 15,-29 5-184-15,-2 0-339 16,-22 0-613-16</inkml:trace>
  <inkml:trace contextRef="#ctx0" brushRef="#br0" timeOffset="44317.9442">26305 6688 735 0,'0'0'134'16,"0"0"-70"-16,0 0 98 15,0 0 80-15,0 0 31 16,0 0-18-16,0 0-35 16,-77 0-36-16,77 0-40 15,0 0-21-15,12 5 20 16,10-2-25-16,9 3-46 15,8-4-26-15,7-2-21 16,6 0-7-16,-1 0-7 16,1-1-10-16,-3-6 0 0,-8 4-1 15,-7-2-24-15,-7 3-64 16,-9 0-88-16,-9 2-51 16,-9 0-92-16,-8 0-27 15,-16 0-237-15,-5 0-368 0</inkml:trace>
  <inkml:trace contextRef="#ctx0" brushRef="#br0" timeOffset="44518.2841">26229 6814 61 0,'0'0'1469'0,"0"0"-1290"16,0 0-65-16,0 0 112 15,110 25 3-15,-57-22-72 16,21-1-56-16,19-2-43 15,14 0-28-15,-4-8-20 16,-21 1-10-16,-27 0-3 16,-10-2-142-16,-9-1-385 15,-19-3-874-15</inkml:trace>
  <inkml:trace contextRef="#ctx0" brushRef="#br0" timeOffset="53048.8405">26423 3454 1124 0,'0'0'183'0,"0"0"-37"0,-13-109 65 16,5 74 76 0,2 10-33-16,2 11-86 0,1 9-34 15,3 5-72-15,0 31-51 16,0 36-11-16,3 37 20 16,8 16 27-16,5 2 26 15,0-10-37-15,-3-20-15 16,2-15-5-16,-6-21-8 15,-1-21-7-15,-4-12 0 16,2-5-1-16,-2-4 0 16,0-10 1-16,-1-4-1 15,1-18 27-15,2-17-19 16,4-8 2-16,2-7-4 0,5 1-5 16,-1 8 6-1,5 11 2-15,0 11-1 0,3 15-8 16,3 4-8-16,4 15 8 15,3 14 1-15,5 5-1 16,-2-1 0-16,2-1 0 16,0-7 0-16,1-8-5 15,-3-12-90-15,-2-5-65 16,-5-14 8-16,-5-19-68 16,-6-16-23-16,-8-17 29 15,-8-1 112-15,-3-3 79 16,0 3 23-16,-11 15 36 0,-3-1 81 15,0 16 26-15,2 10 25 16,5 16-3-16,1 11-42 16,0 2-70-16,-2 23-38 15,2 14-4-15,3 11 35 16,2 5-3-16,1 3 7 16,0-2-6-16,14-6-21 15,3-9-12-15,4-13-10 16,1-12 0-16,1-15 8 15,-1-1 6-15,-3-21-15 16,-7-12-4-16,-4-8-10 16,-8-4 13-16,0-2-4 15,-9-2 5-15,-6 6 5 0,-3 7-4 16,3 9 6 0,5 12 2-16,4 6 3 0,3 8 4 15,3 1-11-15,0 3-5 16,0 17-12-16,0 6 11 15,6 10-1-15,6 1 1 16,1 4 0-16,2-4 1 16,4-3-1-16,-1-5 1 15,2-8-1-15,-1-7-11 16,2-9-107-16,6-12-96 16,-5-12-147-16,-1-8-416 0</inkml:trace>
  <inkml:trace contextRef="#ctx0" brushRef="#br0" timeOffset="53246.5015">27318 3232 1239 0,'0'0'504'0,"0"0"-171"0,0 0-129 16,0 0-99-16,0 0-31 16,-27 82 30-16,27-32-19 15,9 9-24-15,12 1-19 16,4-3-27-16,2-2-15 15,3-7 0-15,-2-10-120 16,8-17-141-16,-9-10-337 16,-7-11-378-16</inkml:trace>
  <inkml:trace contextRef="#ctx0" brushRef="#br0" timeOffset="53626.8629">27473 3344 1151 0,'0'0'211'0,"0"0"99"16,0 0-31-16,-3-75-50 15,12 69-93-15,10 6-78 16,7 0-17-16,-1 21-11 16,-1 8 4-16,-3 8-6 15,-7 7-2-15,-4 1 2 16,-7 1-18-16,-2-5-2 16,1-5-8-16,-2-10-7 15,3-10-27-15,0-14-2 16,3-2 15-16,5-17 21 15,0-15-11-15,4-8 2 0,-5-11 9 16,-2-5 0-16,-4-2 0 16,-2 3 0-16,-2 7 9 15,0 12 34-15,0 11 27 16,0 13 15-16,0 11-15 16,0 1-45-16,0 16-25 15,0 12 0-15,13 12 0 16,8 5 6-16,5 1-5 15,2-2-1-15,3-7 0 16,-1-4-51-16,7-13-141 16,-10-9-273-16,-6-11-246 0</inkml:trace>
  <inkml:trace contextRef="#ctx0" brushRef="#br0" timeOffset="53864.7672">27807 2934 1392 0,'0'0'333'16,"0"0"19"-16,0 0-191 16,0 0-75-16,0 0-5 15,113 28-20-15,-57 10 2 16,-4 12 20-16,-4 9 9 16,-13 3-10-16,-9 2-35 15,-14-2-23-15,-9-7-8 16,-3-8-10-16,0-13-6 15,-6-13-74-15,6-21-119 16,0-1-184-16,7-22-554 0</inkml:trace>
  <inkml:trace contextRef="#ctx0" brushRef="#br0" timeOffset="54013.7995">28478 3025 1200 0,'0'0'192'0,"0"0"-99"16,0 0-19-16,0 0-4 16,105 0-70-16,-65 0-184 15,-7 0-629-15</inkml:trace>
  <inkml:trace contextRef="#ctx0" brushRef="#br0" timeOffset="54174.7906">28371 3286 950 0,'0'0'773'0,"0"0"-488"16,0 0-23-16,0 0-81 15,0 0-41-15,0 0-48 16,107 19-92-16,-4-55-13 16,-12 1-258-16,-7-6-1171 0</inkml:trace>
  <inkml:trace contextRef="#ctx0" brushRef="#br0" timeOffset="55578.8816">29241 2673 1005 0,'0'0'343'0,"0"0"-64"16,0 0 25-16,0 0-56 15,0 0-111-15,0 0-72 16,-11 101-17-16,11-25 57 16,3-1 1-16,5-8-44 15,2-19-18-15,0 8-22 16,1 4-6-16,-1-4-15 16,-2-10-1-16,-4-10-58 15,-2-11-120-15,-2-19-106 16,-6-6-186-16,-9 0-259 0</inkml:trace>
  <inkml:trace contextRef="#ctx0" brushRef="#br0" timeOffset="55798.5103">29156 2709 962 0,'0'0'225'16,"0"0"-22"-16,0 0 30 15,73-80-33-15,-41 65-33 16,6 7-59-16,-1 8-52 15,-3 0-32-15,-8 14-5 16,-10 12-19-16,-11 10 15 16,-5 6-2-16,-20 6-7 15,-14 2-6-15,-11-2-52 16,-5-6-42-16,-12-6-111 16,16-9-121-16,9-14-209 0</inkml:trace>
  <inkml:trace contextRef="#ctx0" brushRef="#br0" timeOffset="56058.8926">29898 2266 1502 0,'0'0'240'0,"0"0"-2"16,0 0 43-16,-100-3-137 15,62 45-97-15,-1 42-27 0,5 44 30 16,11 20 59-16,23 2 10 16,16-19 5-16,33-27-15 15,6-24 8-15,25-11-54 16,14-26-48-16,19-30-15 16,26-17-95-16,-35-28-230 15,-18-12-758-15</inkml:trace>
  <inkml:trace contextRef="#ctx0" brushRef="#br0" timeOffset="57037.8985">30215 2486 1264 0,'0'0'358'15,"0"0"-25"-15,0 0 9 16,0 0-129-16,0 0-105 16,0 0-73-16,0 0-27 15,-12 4-8-15,29 16 11 16,5 1 15-16,6-1 7 15,3-6 2-15,7-3-7 16,0-11 2-16,1 0-3 0,-5-9-5 16,-4-16-8-16,-8-5-6 15,-6-6 6-15,-8-3-8 16,-6-4 0-16,-2 2-6 16,0 5 0-16,-9 9-1 15,3 8 1-15,1 9 0 16,2 8 0-16,2 2-11 15,1 12 0-15,0 28-11 16,1 29 22-16,19 22 12 16,2 9 30-16,7 0 6 15,-6-22-2-15,-6-21-21 16,-5-13-16-16,-5-5 0 16,3 6 92-16,-2-1 2 15,-2 4-39-15,-4-7-49 16,-2-10-1-16,-2-5-13 0,-16-6 5 15,-7-5-6-15,-14-5-9 16,-6-8-14-16,-7-2-30 16,2-6-21-16,6-15-28 15,14-10-77-15,29-25-111 16,1 5-221-16,13 1-235 0</inkml:trace>
  <inkml:trace contextRef="#ctx0" brushRef="#br0" timeOffset="57225.7305">30819 2571 1493 0,'0'0'246'0,"0"0"28"0,0 0-74 16,0 0-39-16,0 0-106 15,0 0-10-15,80-24-45 16,-41 11-58-16,12-4-180 15,-12 5-299-15,-11 2-390 0</inkml:trace>
  <inkml:trace contextRef="#ctx0" brushRef="#br0" timeOffset="57388.7384">30787 2738 1455 0,'0'0'221'0,"0"0"16"15,0 0-36-15,0 0-23 0,0 0-99 16,0 0-41-16,108-49-38 16,-43 15-127-16,-10 8-240 15,-11-1-468-15</inkml:trace>
  <inkml:trace contextRef="#ctx0" brushRef="#br0" timeOffset="57592.2161">31141 2310 1839 0,'0'0'321'0,"0"0"5"16,0 0-125-16,0 0-137 0,0 0-49 16,0 0 7-16,31 96 36 15,4-41 6-15,5 7-29 16,10 42-35-16,-9-15-121 15,-16-9-413-15</inkml:trace>
  <inkml:trace contextRef="#ctx0" brushRef="#br0" timeOffset="58373.3088">31308 1613 1039 0,'0'0'230'0,"0"0"-85"16,0 0-105-16,-45-71-13 16,42 71 4-16,3 22-16 15,0 49-14-15,24 52 38 16,9 35 110-16,12 27 66 16,5 7 85-16,4-6-80 15,0-2 44-15,-7-20-55 16,-6-26-21-16,-14-39-104 0,-10-33-55 15,-6-25-29-15,-2-17-41 16,10-12-150-16,-4-6-184 16,3-6-377-16</inkml:trace>
  <inkml:trace contextRef="#ctx0" brushRef="#br0" timeOffset="58808.7193">31885 2495 1667 0,'0'0'335'0,"0"0"-23"16,0 0-131-16,0 0-62 15,0 0-58-15,0 0 23 0,0 0-22 16,54 98-21-16,-50-60-12 16,-4 5-5-16,-7-1-1 15,-15 1-11-15,0-6-6 16,0-8-6-16,8-10 0 15,7-10-8-15,7-9-11 16,5-11-19-16,20-21-51 16,10-11 1-16,5-10 39 15,-1-4 26-15,-5-3 22 16,-6 0 1-16,-7 4 9 16,-10 9 40-16,-5 10 63 15,-6 12 2-15,0 9-50 0,0 9-35 16,0 7-7-16,0 0-13 15,0 14-9-15,0 12-1 16,-2 11 1-16,2 9 1 16,0 2 14-16,13-3 16 15,10-4-1-15,7-7-4 16,7-11-22-16,5-12-4 16,20-22-91-16,-10-17-197 15,-10-9-470-15</inkml:trace>
  <inkml:trace contextRef="#ctx0" brushRef="#br0" timeOffset="59021.2471">32146 1613 1800 0,'0'0'247'0,"0"0"-139"15,0 0-45-15,132 122 32 16,-22-2 37-16,6 34 28 15,-20 28 50-15,-40 16-36 16,-53 0-64-16,-30-5-67 16,-54-14-43-16,-46-15-127 15,18-52-251-15,-11-22-564 0</inkml:trace>
  <inkml:trace contextRef="#ctx0" brushRef="#br0" timeOffset="61421.2451">27654 4752 1453 0,'0'0'401'0,"0"0"-27"15,0 0-33-15,0 0-59 16,0 0-128-16,0 0-115 16,0 0-32-16,1 108 2 15,29-4 57-15,-2-2 29 16,-3-20-7-16,-8-31 2 15,-4-17-9-15,2 4-14 16,2 1-19-16,-2 0-18 16,-1-10-16-16,-4-8-14 0,-4-9-18 15,-2-9-98-15,0-3-75 16,-2-31-97-16,-2-6-425 16,0-6-860-16</inkml:trace>
  <inkml:trace contextRef="#ctx0" brushRef="#br0" timeOffset="61603.9701">27936 5015 1901 0,'0'0'482'16,"0"0"-219"-16,0 0-36 16,0 0-39-16,89-31-77 15,-48 16-72-15,4-4-27 0,6-1-12 16,4-6-42-1,20-15-135-15,-12 2-306 0,-10 2-462 0</inkml:trace>
  <inkml:trace contextRef="#ctx0" brushRef="#br0" timeOffset="61990.9576">28462 4246 768 0,'0'0'1312'16,"0"0"-985"-16,0 0 14 16,0 0-201-16,0 0-98 15,-22 132-5-15,56-27 37 16,6 12 12-16,2-1 7 16,-8-15-22-16,-7-24-6 15,-6-17-12-15,-5-22-28 0,-3-13-17 16,-2-8-8-16,-3-8 0 15,1-9-1-15,-1-28 0 16,0-16-17-16,1-13-3 16,4-4 9-16,-1 8 6 15,8-1 5-15,-1 13-4 16,2 11 5-16,-2 12 0 16,-1 10-6-16,2 8 0 15,-1 10-2-15,2 14 8 16,-2 9 0-16,-1 5-7 15,0 1-26-15,-3 1-96 0,6 4-137 16,-5-12-290 0,-4-11-506-16</inkml:trace>
  <inkml:trace contextRef="#ctx0" brushRef="#br0" timeOffset="62443.4762">29124 4454 1719 0,'0'0'470'16,"0"0"-158"-16,0 0-114 16,0 0-26-16,0 0-18 15,-65 99-36-15,57-48-26 0,5 4-16 16,3 3-10-16,0-3-27 16,12-6-20-16,9-9-11 15,6-15-7-15,3-15 1 16,1-10-2-16,0-16 0 15,-1-20-30-15,-8-11-14 16,-6-4 11-16,-12-7 8 16,-4 0 4-16,-1 5 20 15,-15 9-10-15,-3 9 11 16,2 12 0-16,3 9 8 16,0 12 17-16,0 2 2 15,-2 9-14-15,0 18-7 16,3 6 6-16,1 9 11 15,6 1-1-15,6-1 4 16,0-2-1-16,6-8-4 16,13-4-4-16,6-6 1 0,5-10 0 15,5-6-5-15,2-6-7 16,-1-2-6-16,-3-13-9 16,-3-5-63-16,-4-13-69 15,-5 7-136-15,-10-2-505 0</inkml:trace>
  <inkml:trace contextRef="#ctx0" brushRef="#br0" timeOffset="63346.4453">29627 4064 927 0,'0'0'304'15,"0"0"60"-15,0 0 3 16,0 0-92-16,0 0-114 16,0 0-75-16,-52 131 27 15,44-27 27-15,8 8-22 16,0-20-31-16,18-28-27 16,-1-24-27-16,5-7-16 15,6 1-17-15,8-3-10 16,5-2-114-16,5-28-182 15,-12-1-276-15,-10-18-349 0</inkml:trace>
  <inkml:trace contextRef="#ctx0" brushRef="#br0" timeOffset="63726.9592">29782 4229 1213 0,'0'0'334'15,"0"0"-123"-15,0 0-17 16,0 0-76-16,0 0 18 15,0 0-22-15,0 0-26 16,66 94-18-16,-55-49-1 0,-3 1-19 16,-3 1-25-1,-2-5-14-15,0-7-10 0,-2-8-1 16,1-12-3-16,-2-9-55 16,0-6 13-16,0-10 7 15,0-18-59-15,0-11 38 16,-3-9 34-16,0-8 19 15,1-4 6-15,2 1 0 16,0 8 19-16,0 12 28 16,0 10 13-16,2 13 5 15,2 11-3-15,1 5-26 16,3 12-15-16,4 17 31 16,5 8 60-16,1 5-30 15,1 5-46-15,0-3-26 16,-1-3-10-16,0-5-25 0,-1-4-135 15,-6-10-126-15,-5-12-482 16</inkml:trace>
  <inkml:trace contextRef="#ctx0" brushRef="#br0" timeOffset="63960.2565">29989 3975 1565 0,'0'0'337'15,"0"0"-173"-15,0 0-46 16,0 0 51-16,0 0-5 16,106 107-19-16,-67-43-5 15,-5 16-30-15,-11-4-20 0,-10-5-39 16,-13-12-33 0,0-16-3-16,-7 0-15 0,-10-4 0 15,2-12-108-15,-4-27-138 16,5-10-244-16,3-19-732 0</inkml:trace>
  <inkml:trace contextRef="#ctx0" brushRef="#br0" timeOffset="64142.1378">30559 4051 205 0,'0'0'1820'0,"0"0"-1528"16,0 0-19-16,0 0-91 15,0 0-84-15,0 0-67 16,0 0-31-16,81-35-16 16,-54 22-179-16,-5 2-138 15,-10 3-526-15</inkml:trace>
  <inkml:trace contextRef="#ctx0" brushRef="#br0" timeOffset="64311.8848">30557 4257 1639 0,'0'0'641'0,"0"0"-456"15,0 0 21-15,0 0-15 16,0 0-37-16,91-30-87 0,-19 7-67 16,31-10-9-1,-13 5-274-15,-11 2-780 0</inkml:trace>
  <inkml:trace contextRef="#ctx0" brushRef="#br0" timeOffset="65528.9341">30564 3835 1207 0,'0'0'356'0,"0"0"-13"15,0 0-47-15,0 0-182 16,0 0-72-16,0 0-41 16,0 0-1-16,46 62 2 15,-1-20 49-15,10 7 20 16,9-3 2-16,5-2 13 16,1-5 4-16,3-3-5 15,-8-2-2-15,-4-3-26 0,-8 0-28 16,-13-1 8-16,-7 0 3 15,-9 3-1-15,-14 4-18 16,-8 6-13-16,-2 5-7 16,-26 7-1-1,-12 4-46-15,-56 25-84 0,7-14-228 16,-11-12-523-16</inkml:trace>
  <inkml:trace contextRef="#ctx0" brushRef="#br0" timeOffset="66270.8296">28529 2857 932 0,'0'0'288'0,"0"0"2"15,0 0 35-15,0 0-17 16,0 0-177-16,0 0-86 16,-51-66-26-16,51 66-19 15,5 9-2-15,16 13 2 16,10 6 12-16,6 6 36 16,6 4 2-16,2-1 17 15,-2-4-5-15,-5 0-1 16,-7-1-13-16,-7 0-11 0,-9 3 8 15,-9 3 4-15,-6 7-2 16,-7 7-4-16,-25 17-7 16,-15 15-18-16,-6 14-18 15,7-16-168-15,15-22-427 0</inkml:trace>
  <inkml:trace contextRef="#ctx0" brushRef="#br0" timeOffset="68321.9485">30015 5607 1348 0,'0'0'294'0,"0"0"-62"0,0 0 73 16,0 0-67-16,0 0-94 16,0 0-66-16,32 100 83 15,-2 2-9-15,0 13-55 16,-8-6-40-16,-8-17-25 16,-5-24-17-16,-3-17-6 15,0-18-9-15,-3-13-13 16,-2-4-70-16,-1-9-96 15,0-7-61-15,0-16 54 16,-14-37-204-16,-11-37-154 16,-10-33 179-16,-1-10 19 0,5 12 65 15,10 29 281-15,12 34 19 16,4 19 209-16,5 5 49 16,0 1-13-16,0-1 9 15,3-2-53-15,12 9-38 16,3 5-42-16,8 10-44 15,0 7-28-15,3 5-31 16,-3 14-9-16,-4 18-14 16,-9 24 7-16,-13 21 5 15,-3-2-8-15,-16-4-2 16,-7-6-5-16,5-17-11 16,-3 5-2-16,4-2-44 15,13-15-84-15,7-16-194 0,0-18-549 16</inkml:trace>
  <inkml:trace contextRef="#ctx0" brushRef="#br0" timeOffset="68578.1298">30683 5037 1515 0,'0'0'302'16,"0"0"50"-16,0 0-105 15,0 0-115-15,-82 133 41 16,77-32-25-16,5 11-60 16,5 1-4-16,17-9 5 15,5-14-15-15,4-8-40 16,-1-12-20-16,-3-15-14 0,-4-16 0 16,-1-11-71-16,0-5-107 15,8-23-173-15,-6-12-374 16,-11-22-920-16</inkml:trace>
  <inkml:trace contextRef="#ctx0" brushRef="#br0" timeOffset="68958.63">30820 5277 1617 0,'0'0'250'0,"0"0"-53"16,9 78 4-16,14-38-53 15,14 1-37-15,3-2-42 0,3-8-28 16,-3-9-26 0,-5-12-9-16,-10-10-4 0,-8-6-1 15,-7-22 0-15,-3-9-1 16,-7-9-1-16,0-5 1 16,0 1 6-16,-10 9 36 15,1 8 68-15,3 12 44 16,2 14-10-16,1 7-47 15,3 14-44-15,0 31-26 16,10 33 22-16,15 31 21 16,5 9 4-16,2-5 4 15,-6-26 3-15,-9-30-33 0,-5-16-35 16,-3-10-7-16,0-3-6 16,0-6-55-16,-2-8-67 15,1-14-73-15,1-58-107 16,-1-3-393-16,-3-9-711 0</inkml:trace>
  <inkml:trace contextRef="#ctx0" brushRef="#br0" timeOffset="69133.7036">31296 5399 1549 0,'0'0'370'0,"0"0"-94"16,0 0 4-16,0 0-68 15,0 0-71-15,0 0-72 16,0 0-41-16,72-70-16 15,-45 61-12-15,-4 5 0 0,1 2-121 16,-6 2-138-16,-5 6-208 16,-5 8-213-16,-8 2-407 0</inkml:trace>
  <inkml:trace contextRef="#ctx0" brushRef="#br0" timeOffset="69268.2065">31343 5589 159 0,'0'0'1090'16,"0"0"-805"-16,0 0 24 15,0 0-133-15,0 0 9 16,0 0-58-16,0 0-66 16,86-30-61-16,0-18-40 15,-11 4-245-15,-11 5-324 0</inkml:trace>
  <inkml:trace contextRef="#ctx0" brushRef="#br0" timeOffset="69544.9861">31766 5201 897 0,'0'0'757'0,"0"0"-485"16,0 0 101-16,0 0-112 16,0 0 2-16,0 0-93 15,-82 70-44-15,80-30-24 16,2 4-26-16,5 0 0 16,13-7-31-16,6-3-15 15,4-13-9-15,-1-12-12 16,1-9-1-16,-1-4-2 15,-3-20-1-15,-5-10-5 0,-2-7-17 16,-10-7 5 0,-7-2 3-16,-3-2-7 0,-22 6-13 15,-8 11-26-15,-12 14-11 16,-43 22-64-16,8 19-175 16,1 8-495-16</inkml:trace>
  <inkml:trace contextRef="#ctx0" brushRef="#br0" timeOffset="70093.035">31729 4143 1558 0,'0'0'277'15,"0"0"-164"-15,0 0-85 16,0 0 15-16,0 0-1 15,0 0-26-15,16 74-15 16,39 72 114-16,21 34 81 16,18 19 28-16,13-4 1 15,0-14 7-15,-6-8-51 16,-20-18 17-16,-25-20-32 16,-23-37-83-16,-17-31-67 15,-11-28-16-15,-4-13-115 16,-1-9-89-16,-1-20-120 15,-12-16-303-15,-3-19-1134 0</inkml:trace>
  <inkml:trace contextRef="#ctx0" brushRef="#br0" timeOffset="70568.8103">32370 4906 1957 0,'0'0'361'0,"0"0"-172"15,0 0 65-15,0 0-162 16,0 0-46-16,0 0 35 0,54 72-9 16,-23-27-30-1,-3 5-15-15,-7 1-5 0,-10-4-4 16,-10-2-6 0,-1-7-10-16,-3-4 4 0,-7-9-5 15,-4-9 1-15,7-11-1 16,2-5-1-16,5-14-10 15,0-18-50-15,17-7-12 16,11-7 11-16,5-3 16 16,1-1 10-16,-7 0 21 15,-8 1 13-15,-8 3 1 16,-8 1 1-16,-3 8 1 16,-4 3 21-16,-9 8 23 15,0 6 17-15,0 8 13 16,4 7-46-16,1 5-13 0,-1 7-4 15,2 16-12-15,1 12 0 16,3 7 8-16,3 7 18 16,0-1 9-16,6-3 4 15,10-6 2-15,5-8-11 16,1-6-19-16,2-13-12 16,0-10-57-16,18-12-125 15,-8-16-320-15,-1-9-691 0</inkml:trace>
  <inkml:trace contextRef="#ctx0" brushRef="#br0" timeOffset="70786.9743">32700 4076 1866 0,'0'0'365'0,"0"0"-242"0,0 0-70 16,0 0 14-16,162 150 45 15,-7-17 40-15,23 33 48 16,-13 25-22-16,-54 2-28 16,-87-12-105-16,-54-4-45 15,-72-6-27-15,-45-5-152 16,23-41-323-16,2-29-536 0</inkml:trace>
  <inkml:trace contextRef="#ctx0" brushRef="#br0" timeOffset="72381.0347">27063 4394 1202 0,'0'0'485'0,"0"0"-248"15,0 0 60 1,0 0-91-16,0 0-105 0,0 0-42 16,125-41 5-16,26-7-6 15,31-11 2-15,10-5-11 16,-16 3-13-16,-28 11-16 16,-15 0 29-16,-19 4-33 15,-26 10-16-15,-28 10-9 16,-23 9 8-16,-14 7 0 15,-7 4-14-15,-1 1-20 16,-3 5-25-16,-12 20-63 16,0 10-156-16,-8 3-946 0</inkml:trace>
  <inkml:trace contextRef="#ctx0" brushRef="#br0" timeOffset="72893.5002">28504 5436 1352 0,'0'0'229'16,"0"0"-3"-16,0 0 77 15,0 0-26-15,0 0-32 16,0 0-78-16,0 0-22 16,50-27 10-16,76-12-6 15,29-9-30-15,14 0-20 16,-7 1-18-16,-23 10-10 0,-7 2-13 16,-15 5-14-16,-13 1-23 15,-23 8 1-15,-25 2-7 16,-18 6-3-16,-13 2-6 15,-2 1-5-15,-3 1 0 16,-2 2-1-16,-12 6-45 16,-6 1-75-16,-60 20-109 15,-2 6-138-15,-22 2-591 0</inkml:trace>
  <inkml:trace contextRef="#ctx0" brushRef="#br0" timeOffset="78098.1264">20364 6757 393 0,'0'0'182'16,"0"0"-48"-16,0 0-47 15,0 0-9-15,0 0 7 16,0 0-14-16,0 0-9 16,-49 9-6-16,48-9 1 15,1 0 28-15,-2 0 41 16,2 0 23-16,-2 0-24 16,2 0-24-16,0 0-12 15,0 0-10-15,0 0-19 16,0 3-6-16,4-1-14 15,15 4 54-15,9-3 7 0,11 3-18 16,12-2-20-16,5-3-6 16,5 1 7-16,0-2-6 15,-1 0-21-15,-6 0-9 16,-8 0-7-16,-7-3-13 16,-11-1 1-16,-8 2-9 15,-8 1 0-15,-8 1-26 16,-2 0-94-16,-2 0-125 15,-5 7-312-15,-5-1-682 0</inkml:trace>
  <inkml:trace contextRef="#ctx0" brushRef="#br0" timeOffset="78766.0829">21739 6694 750 0,'0'0'238'16,"0"0"-44"-16,0 0 29 0,0 0-2 15,0 0-49-15,0 0 45 16,0 0 4-16,130 51-42 16,28-42-4-16,36-4-18 15,24-5-24-15,0-2-33 16,-21-10-21-16,-15 0-24 16,-18 0-5-16,-21 1-10 15,-21-3-14-15,-29 5-13 16,-26 1 1-16,-23 2-8 15,-12 1-5-15,-5 2 0 16,-8 1-1-16,-3 1-11 16,-13 1-67-16,-25 5-88 15,-15 10-301-15,-15 2-488 0</inkml:trace>
  <inkml:trace contextRef="#ctx0" brushRef="#br0" timeOffset="82365.0897">20819 5808 58 0,'0'0'19'16,"0"0"-19"-16,0 0-23 16</inkml:trace>
  <inkml:trace contextRef="#ctx0" brushRef="#br0" timeOffset="93563.036">8485 9093 848 0,'0'0'279'0,"0"0"-61"16,0 0-39-16,0 0-22 15,0 0-20-15,0 0-27 16,81-21-6-16,-44 21 17 15,8 0-14-15,8 0-19 16,18 7 7-16,18 6-15 16,19 1 2-16,8 1-2 15,-6 1-11-15,-5-5-2 16,-11-2-4-16,1-2-2 16,-4-3-9-16,-6-3-5 15,-1-1-6-15,-4 0-9 0,-1-7-19 16,-9-4 19-16,-12 0-10 15,-11-1-10-15,-4-1-3 16,5-3 5-16,7-4-1 16,3-6 1-16,-4-6-5 15,-6-3-2-15,-2-4-1 16,-6-2-6-16,-1-5 1 16,-8-3-1-16,-2 3 0 15,-7-1 0-15,-6 0-14 16,-8-1-8-16,-7 1-8 15,-1 2 18-15,-16-4 10 16,-12-1 1-16,-13 0-31 0,-11 0-32 16,-9 3-3-16,-15 2 8 15,-21 1 4-15,-20 6-23 16,-2 8 5-16,7 9 27 16,8 9 21-16,8 5 4 15,-8 4-8-15,-1 3 7 16,-3 0-14-16,5 0 11 15,3 8 16-15,22 0 9 16,14 1-20-16,13-2 7 16,3 2 7-16,-11 3 5 15,-11 1 1-15,0 6 0 16,1 1 0-16,5 0 1 16,6 1-1-16,4 1 1 15,5 1 0-15,7 1-1 16,6 1 0-16,6 3 0 0,5 4 1 15,6 0 0-15,5 4 14 16,7 5 6-16,3 1 10 16,4 3 23-16,0 1 3 15,2 3 4-15,12 1 4 16,5-1-3-16,1 0-6 16,5-4 9-16,0-4-12 15,2-4 7-15,0-8-21 16,-2-3-12-16,-2-7-7 15,-1-4-19-15,-3-5 10 16,-5-3-10-16,1-4 1 16,-3-3 7-16,0 0-8 15,3-3 8-15,1-10-1 0,0-2-8 16,2-2-23-16,-4 1-107 16,-7-6-171-16,-4 6-302 15,-3 2-623-15</inkml:trace>
  <inkml:trace contextRef="#ctx0" brushRef="#br0" timeOffset="93729.1818">8406 9065 1490 0,'0'0'350'0,"0"0"-63"16,0 0-160-16,0 0-86 15,0 0-41-15,0 0-366 0</inkml:trace>
  <inkml:trace contextRef="#ctx0" brushRef="#br0" timeOffset="99045.8693">11506 8201 628 0,'0'0'374'16,"0"0"-36"-16,-5-77 7 15,-1 48-8-15,-4 2-40 16,-5 9-64-16,-12 13-35 16,-7 5-52-16,-26 30-65 0,-16 35-19 15,-8 23-6-15,13-2 3 16,24-17-14-16,28-22-12 15,18-20-15-15,1-1-3 16,7-2-9-16,17-3-6 16,12-15 0-16,8-6 0 15,6-13-1-15,5-18-22 16,-7-8-35-16,-11-6 13 16,-12-3 10-16,-11 7 22 15,-8 4 13-15,-6 10 0 16,0 10 0-16,0 7 1 15,0 10-1-15,0 0-1 16,0 17-14-16,0 12 13 0,0 9-5 16,4 4 7-16,11 1-6 15,9-8 6-15,6-8-12 16,4-9-97-16,7-11-115 16,2-7-14-16,0-9-52 15,-4-17 182-15,-5-10-81 16,-10-7 62-16,-8-7 98 15,-7-2 29-15,-3 0 74 16,-4 1 55-16,-2 8 53 16,0 7-2-16,0 10-20 15,0 11-1-15,0 8 2 16,-2 7-41-16,1 3-75 16,1 19-24-16,0 7 6 15,0 12 7-15,10 4-7 0,13-2-14 16,7-2-12-16,6-8 9 15,5-9 1-15,1-14-11 16,-4-10-6-16,-6-10-32 16,-10-21-36-16,-10-12-12 15,-9-9 19-15,-3-17 43 16,-24-16 17-16,-4 6 6 16,3 11 1-16,5 14 6 15,7 25 17-15,2 5 47 16,5 10 8-16,5 14-29 15,1 12-38-15,4 23-10 0,13 14 16 16,11 19-4-16,-1-2-13 16,3 3 2-16,-2-2-2 15,-7-14 0-15,-3-1-57 16,-5-9-138-16,-5-16-138 16,-7-16-434-16</inkml:trace>
  <inkml:trace contextRef="#ctx0" brushRef="#br0" timeOffset="100036.8496">11829 8067 1099 0,'0'0'165'16,"0"0"70"-16,160 14-21 15,-54-14-65-15,-2 0-51 0,-26-3-51 16,-29-8-29-16,-25-2-11 15,-9-4-1-15,-2-5 0 16,-8-7 20-16,-5-4 83 16,-15-1 26-16,-2 1-5 15,1 5-2-15,4 9 16 16,6 10-9-16,4 9-59 16,2 6-66-16,3 19-9 15,14 11 44-15,10 10 12 16,7 2-21-16,5 1-12 15,3-4-8-15,-2-6-8 16,-3-9-7-16,-7-8 7 16,-7-13-2-16,-7-9 0 0,-4-11 3 15,-2-17-2-15,1-7-1 16,-1-3-5-16,2 1 8 16,-2 7-4-16,3 5-5 15,3 6 0-15,-1 7 0 16,6 7-1-16,2 3 1 15,9 2-5-15,4 0 4 16,7 7 1-16,2 3-1 16,1-3 0-16,-3-2-27 15,-4-5-41-15,-6 0-64 16,-6-14-9-16,-10-5 8 16,-6-5 40-16,-5-5 30 15,-6 0 41-15,0 2 17 16,0 4 6-16,-9 4 1 0,-3 9 27 15,-4 9 21-15,-4 1-16 16,2 9-18-16,-3 15-4 16,3 5 0-16,2 2-9 15,4 5 10-15,5-2-12 16,5-2 0-16,2-6 0 16,0-9 0-16,10-6 0 15,6-11-6-15,1 0 4 16,0-14-11-16,-1-9-14 15,-4-4 18-15,-2 1 8 16,-5-2 0-16,1 6 1 16,-4 6 1-16,-1 4 33 15,-1 7 18-15,0 5 5 0,0 0-26 16,3 10-30 0,3 8 24-16,4 6 32 0,2 3-15 15,6-1-2-15,0-2-16 16,3-6-12-16,1-6 3 15,-4-9-9-15,0-3 6 16,-4-3-2-16,-3-18-2 16,-6-9-8-16,0-9-12 15,-5-9 0-15,-5-19 11 16,-20-22-11-16,-8-16 6 16,0 9 6-16,9 26-8 15,11 34 8-15,10 28 11 16,-1 3 19-16,4 5-6 0,0 5-24 15,0 21 0-15,10 11 8 16,6 8-2-16,7 4 0 16,-3 4-4-16,0-4 0 15,-2 0-2-15,-8 4-97 16,-4-14-282-16,-3-15-999 0</inkml:trace>
  <inkml:trace contextRef="#ctx0" brushRef="#br0" timeOffset="100182.9815">14034 7508 2237 0,'0'0'349'0,"0"0"-29"16,0 0-216-16,0 0-51 0,0 0-53 16,0 0-89-16,0 0-759 15</inkml:trace>
  <inkml:trace contextRef="#ctx0" brushRef="#br0" timeOffset="104004.3172">10696 16816 1054 0,'0'0'357'0,"0"0"-8"16,0 0-37-16,0 0-22 0,0 0-43 16,0 0-81-16,-15 2-66 15,46-4 1-15,27-13 10 16,29-7-9-16,23-8-20 16,8 0-28-16,-21 7-33 15,-26 6-5-15,-26 8-16 16,-9 2 0-16,0 0-1 15,-5 2-59-15,-5-1-88 16,-16 6-148-16,-16 0-71 16,-18 4-260-16,-9 6-441 0</inkml:trace>
  <inkml:trace contextRef="#ctx0" brushRef="#br0" timeOffset="104199.7659">10751 17077 1045 0,'0'0'657'0,"0"0"-468"16,0 0 25-16,0 0 19 16,0 0 42-16,130-58-87 15,-66 29-88-15,4 2-33 16,3 1-40-16,-4 9-16 16,-6 5-11-16,-1 6-5 15,8 6-126-15,-16 0-205 16,-12 5-484-16</inkml:trace>
  <inkml:trace contextRef="#ctx0" brushRef="#br0" timeOffset="105250.311">12007 16768 1126 0,'0'0'509'15,"0"0"-216"-15,0 0 17 16,0 0-30-16,0 0-45 15,0 0-144-15,0 0-45 16,48 81 58-16,-4 18-22 16,1 10-42-16,-11-18-25 15,-10-24-9-15,-10-24-5 0,-4-13-1 16,-2 3-10-16,-4-6-94 16,-4-8-98-16,0-16-11 15,-18-6 48-15,-22-39-65 16,-15-32 23-16,-12-32 101 15,1-11 80-15,17 5 21 16,25 28 5-16,21 31 50 16,3 15 47-16,13 9 17 15,14-3 3-15,9 5-18 16,10 3-9-16,0 13-16 16,0 11-32-16,-4 14-6 15,-7 20 4-15,-8 13 0 16,-11 6-7-16,-12 8-21 0,-4 0 0 15,0-5-12 1,-16-3-30-16,-9-5-108 0,5-14-148 16,1-18-297-16</inkml:trace>
  <inkml:trace contextRef="#ctx0" brushRef="#br0" timeOffset="105549.5854">12277 16726 1644 0,'0'0'239'16,"0"0"-85"-16,0 0 68 16,85-3-71-16,-45 18-57 15,0 9-9-15,-2 5 12 16,-5 5 5-16,-11 5-45 16,-9-1-21-16,-7-3-14 0,-6-4-10 15,0-9-4-15,-7-6-2 16,-4-15 4-16,-1-1 5 15,2-17-7-15,4-12-5 16,6-5-3-16,0-2 0 16,11 2-18-16,12 4-39 15,7 5-58-15,5 4-43 16,0 2-17-16,7-3-118 16,-9 5-109-16,-11 4-275 0</inkml:trace>
  <inkml:trace contextRef="#ctx0" brushRef="#br0" timeOffset="105866.3185">12742 16690 810 0,'0'0'251'0,"0"0"21"16,0 0 3-16,0 0-80 15,0 0-37-15,0 0-8 16,-21 72-47-16,36-60-45 16,8-5-23-16,-1-5 2 15,6-2-6-15,-2-1-8 16,-3-15-4-16,-6-2-9 15,-4-4 2-15,-8-5-2 16,-5 1-2-16,0-1 1 16,-18 5 4-16,-4 5 18 15,-3 8 8-15,-1 9-3 16,-3 2-14-16,3 19-7 16,3 7-9-16,8 6 3 15,7 2-9-15,8 2 0 0,7-4 0 16,21-5-10-16,15-7-54 15,11-6-61-15,27-16-168 16,-10-6-181-16,-13-14-133 0</inkml:trace>
  <inkml:trace contextRef="#ctx0" brushRef="#br0" timeOffset="106241.3232">13143 16653 1098 0,'0'0'271'15,"0"0"129"-15,0 0-42 16,0 0-128-16,0 0-93 15,0 0-4-15,0 0 3 0,-34 59-31 16,34-28-32 0,0 0-24-16,9 0-17 0,6-4-16 15,-2-7-3-15,4-3-11 16,-5-9-1-16,-2-8 1 16,-1-5-2-16,-3-20-1 15,-6-11-22-15,0-24 2 16,-9-21 4-16,-19-23 16 15,-1 8 1-15,6 20-9 16,8 29 9-16,9 27 5 16,3 6 29-16,1 6 15 15,2 8-2-15,3 5-29 16,18 26-2-16,16 23 35 16,17 28 12-16,12 25-6 15,-5 8-3-15,-12-9-27 0,-21-28-18 16,-17-27-9-16,-7-18-8 15,-4-10-106-15,0-16-149 16,-12-6-312-16,-7-1-665 0</inkml:trace>
  <inkml:trace contextRef="#ctx0" brushRef="#br0" timeOffset="108097.087">14325 15237 91 0,'0'0'137'0,"0"0"-32"15,0 0-35-15,0 0 23 16,0 0-20-16,0 0-3 15,0 0 15-15,0 0-18 16,0 0-28-16,0 0-10 16,0 0-6-16,0 0 1 15,0 0 4-15,0 0 5 16,0 0 23-16,0 0-5 16,0 0 1-16,0 0-16 15,0 0-5-15,0 0-8 16,0 0-6-16,0 0 2 15,0 0-6-15,0 0 9 0,0 0 2 16,0 0 8-16,0 0-13 16,0 0-4-16,0 0-5 15,0 0 0-15,0 0-1 16,0 0-8-16,0 0 10 16,0 0 7-16,0 0-1 15,0 0 8-15,0 0-6 16,0 0-2-16,0 0-4 15,0 0-1-15,0 0-11 16,0 0 8-16,0 0-9 16,0 0 0-16,0 0 0 15,0 0 2-15,0 0 6 16,0 0 0-16,0 0-7 16,0 0 0-16,0 0-1 0,0 0 0 15,0 0 1-15,0 0 10 16,0 0-10-16,0 0 24 15,0 0-8-15,0 0 4 16,0 0 0-16,0 0 0 16,0 0-2-16,0 0-5 15,0 0-5-15,0 0-3 16,0 0-4-16,0 0-1 16,0 0 0-16,0 0-1 15,0 0 0-15,0 0 0 16,0 0-35-16,0 0-100 15,0 0-93-15,0 0-184 0</inkml:trace>
  <inkml:trace contextRef="#ctx0" brushRef="#br0" timeOffset="113644.2731">19823 11151 107 0,'0'0'154'16,"0"0"-40"-16,0 0 3 16,0 0 1-16,0 0 1 15,0 0-15-15,-18-7-12 16,15 7 4-16,1-1 12 16,1 1 1-16,-1 0 5 15,2 0 27-15,0 0-9 16,0 0-9-16,0 0-6 15,0 0-18-15,0 0-4 16,7 0-15-16,9 0 45 16,9 0-9-16,9 0-14 15,13 1 1-15,21-1 0 0,29-1-5 16,32-15-23 0,7-4 32-16,-9-2-39 0,-30 4-18 15,-34 5-17-15,-21 3-10 16,-11 3-14-16,-1-1-9 15,-3 1 0-15,-5-1 0 16,-13 2 1-16,-9-1-1 16,0 3-46-16,-22-9-113 15,-7 1-199-15,-2-2-375 0</inkml:trace>
  <inkml:trace contextRef="#ctx0" brushRef="#br0" timeOffset="114514.3048">19945 10168 1252 0,'0'0'348'0,"0"0"-67"16,0 0-47-16,0 0-82 0,0 0-54 15,-82 59-15 1,65-21-4-16,3 2-8 0,5 3-17 16,6-2-18-16,3-3-17 15,0-8-7-15,6-7-12 16,4-8 1-16,4-8 1 15,-2-7-1-15,1-5 21 16,-3-16-5-16,1-6-8 16,-1-7-8-16,-4-1 9 15,-1 2-8-15,-1 7-1 16,-2 9 14-16,1 7-6 16,1 10-9-16,0 5 0 15,6 18-7-15,2 8 6 16,5 5 1-16,4 2 0 15,2-1-69-15,5-8-156 0,2-10-133 16,0-9-131-16,0-10-16 16,-5 0-20-16,-4-15 222 15,-8-8 303-15,-1-4 147 16,-6-2 152-16,-2 1-3 16,-2 0 6-16,-2 3 2 15,0 6-42-15,0 5-35 16,0 10-40-16,0 4-42 15,-3 0-48-15,-3 12-42 16,0 10 22-16,0 10 11 16,5 2-38-16,1 0-26 15,3 0-7-15,14-5-3 16,7-10-13-16,5-10 0 16,0-9 10-16,1-4-4 15,-2-20-7-15,-3-9-25 0,-5-5-2 16,-2-5 8-16,-7-6 11 15,-4-1 8-15,-5-1 0 16,-2 1 0-16,0 8 6 16,0 6 34-16,0 13 20 15,0 8 9-15,0 10 16 16,0 5-42-16,0 4-31 16,10 16 2-16,2 9 14 15,4 5-5-15,1 3-2 16,-1 4-14-16,-1 2 1 0,-3-5-8 15,-3-3-1-15,-3-7-18 16,-3-6-86-16,-3-6-81 16,0-7-124-16,-3-7-230 15,-9-2-279-15</inkml:trace>
  <inkml:trace contextRef="#ctx0" brushRef="#br0" timeOffset="114685.8314">20260 10292 1513 0,'0'0'369'0,"0"0"-28"15,0 0-140-15,0 0-54 0,89-36-81 16,-35 19-60 0,15 4-6-16,-13 5-311 0,-21 5-545 0</inkml:trace>
  <inkml:trace contextRef="#ctx0" brushRef="#br0" timeOffset="115768.3879">21754 11252 1073 0,'0'0'312'0,"0"0"-12"16,0 0-44-16,0 0-39 15,0 0-4-15,0 0 5 16,106 5-31-16,-27 1-37 16,30-1-26-16,33-4 4 0,5-1-17 15,-8 0-29 1,-19-7-21-16,-26-6-8 0,-17 2-7 16,-19 2-8-16,-17-1-14 15,-10 5-11-15,0 0-2 16,-4-2-10-16,-3 2 1 15,-13 2-1-15,-8 2-1 16,-3 1-36-16,-5 0-77 16,-18 0-84-16,-48 0-121 15,4 4-241-15,-7 0-512 0</inkml:trace>
  <inkml:trace contextRef="#ctx0" brushRef="#br0" timeOffset="116024.325">22044 11385 611 0,'0'0'1179'15,"0"0"-950"-15,0 0-4 16,0 0-21-16,0 0 80 16,111 9-48-16,-18-9-91 15,25 0-52-15,6-2-27 16,-11-14-15-16,-31 1-12 15,-24 4-17-15,-15-1-14 16,-8 2-2-16,1 0-6 16,-1-3-16-16,0 0-75 15,-13-10-97-15,-11 7-281 0,-11-1-410 16</inkml:trace>
  <inkml:trace contextRef="#ctx0" brushRef="#br0" timeOffset="119569.5798">22099 10120 1141 0,'0'0'285'0,"0"0"9"15,0 0-48-15,0 0-135 16,0 0 14-16,-19 87-12 16,19-34-5-16,7 3-40 15,3 0-25-15,2-3-19 0,0-5-12 16,-1-7-11-1,-2-6-1-15,-1-9-41 0,-5-11-111 16,-3-9-133-16,0-6 8 16,-6-17-249-16,-10-16 145 15,-1-10 146-15,-5-21 202 16,-1-17 33-16,2 5 102 16,6 9 79-16,5 11 53 15,8 15-11-15,2 2 49 16,0 3-47-16,13 10-48 15,11 10-53-15,9 9-42 16,6 7-15-16,1 0-8 16,2 20 6-16,-8 9-23 15,-6 10-18-15,-13 6-6 0,-9 4-17 16,-6 4-1 0,-7-1-5-16,-13-2-65 0,-14 5-209 15,7-14-314 1,3-15-447-16</inkml:trace>
  <inkml:trace contextRef="#ctx0" brushRef="#br0" timeOffset="120538.1413">22333 10123 1243 0,'0'0'311'0,"0"0"-76"15,0 0-51-15,0 0 19 16,105 33-32-16,-73-6-45 0,-3 9-13 15,-7 2-20-15,-7 2-40 16,-8-2-20-16,-5-4-12 16,-2-3-14-16,0-8 2 15,-12-7-8-15,1-11 8 16,1-5 3-16,-2-8-1 16,5-20-4-16,4-11-7 15,3-4-38-15,1-3-29 16,20 2-31-16,3 9-2 15,6 8-10-15,0 10-45 16,-2 9-28-16,-1 5-3 16,-6 3-12-16,-5 0 22 15,-4 0 48-15,-5 0 69 16,-4 0 44-16,-3 1 15 16,0 3 42-16,0 4 57 0,-1-1 38 15,-5 3-2-15,3 4-6 16,3-2-26-16,0 1-4 15,0-1-9-15,7-2-10 16,8-1-26-16,2-4-15 16,2-5-8-16,-1 0 2 15,0-2 2-15,-1-14-14 16,-1-5-2-16,-6-6-5 16,-3-1 3-16,-7-4 1 15,0 2-3-15,-5 4-3 16,-10 10-2-16,-8 8 1 15,-2 8-10-15,-5 9 0 16,-1 16 7-16,4 5-8 0,9 4 0 16,12-1-6-1,6-2-32-15,23-6-68 0,30-9-123 16,5-13 126-16,8-3-84 16,3-10-106-16,-17-10-37 15,-1-8-11-15,-17-1 160 16,-13 0 181-16,-14-3 119 15,-7 3 177-15,0 3 10 16,-10 4-25-16,-4 7-29 16,4 4-36-16,2 8-38 15,0 3-67-15,0 0-44 16,0 17-15-16,0 6 8 16,3 5-2-16,4 6-13 0,1-1-15 15,0 0-6-15,10-2-5 16,5-5-10-16,1-8-2 15,1-7-5-15,-1-9-2 16,-2-2-18-16,-1-13-18 16,-2-12-8-16,-4-9 6 15,-5-7 18-15,-2-20 20 16,-3-21 0-16,-14-26-5 16,1-9 4-16,4 21 0 15,3 30 1-15,8 34 41 16,1 24-7-16,0 8 18 15,0 0-31-15,0 23-20 0,10 30 8 16,5 24-2 0,4 18 5-16,-1 9-10 0,1-10-1 15,-8-20-1-15,1-12-106 16,-6-19-228-16,-2-16-418 16</inkml:trace>
  <inkml:trace contextRef="#ctx0" brushRef="#br0" timeOffset="120706.2507">23598 10176 1255 0,'0'0'188'15,"0"0"-74"-15,0 0-114 0,0 0-10 16,0 0-504-16</inkml:trace>
  <inkml:trace contextRef="#ctx0" brushRef="#br0" timeOffset="121118.7853">18287 11364 212 0,'0'0'117'15,"0"0"-33"-15,0 0 14 16,0 0-6-16,0 0-51 0,0 0-28 15,0 0-13-15,26-17-13 16,-21 14-65-16,0 1-113 0</inkml:trace>
  <inkml:trace contextRef="#ctx0" brushRef="#br0" timeOffset="121456.4459">18221 11179 1205 0,'0'0'375'0,"0"0"116"0,0 0-225 15,0 0-12-15,0 0 20 16,94-22-66-16,-24 12-55 15,22 0-29-15,17-2-36 16,-6 4-17-16,-24 1-31 16,-27 4-20-16,-20 3-11 15,-2 0-8-15,-4 0 0 16,-2 0-1-16,-12 0-63 16,-7 0-68-16,-5 8-48 15,-9 0-89-15,-40 9-56 16,2 0-258-16,-5-3-376 0</inkml:trace>
  <inkml:trace contextRef="#ctx0" brushRef="#br0" timeOffset="121665.4425">18255 11339 9 0,'0'0'1337'0,"0"0"-968"16,0 0-76-16,0 0 37 15,0 0 35-15,0 0-90 16,103 3-85-16,-40-3-31 15,20-4-47-15,-7-6-17 16,5 0-29-16,-5-3-33 16,-13 2-18-16,2-1-9 0,-8-1-6 15,-14 7-20-15,-26 6-131 16,-10 0-149-16,-11 3-482 0</inkml:trace>
  <inkml:trace contextRef="#ctx0" brushRef="#br0" timeOffset="124292.4052">19505 11836 32 0,'0'0'120'0,"0"0"-34"0,0 0 4 15,0 0 31-15,0 0-10 16,0 0-39-16,-43-26-10 16,38 24 39-16,2 2 18 15,2-1 9-15,-1-1-5 16,2 2-4-16,0-1-6 16,0-1 13-16,0 2 14 15,0 0-14-15,0 0-24 16,9 0-29-16,9 0 18 15,6 0 18-15,12 0-3 16,10 0-18-16,21 0-4 16,27 0 29-16,23-5-16 15,3-7-11-15,-17 0-14 16,-28 2-14-16,-28 2-15 16,-3 4-16-16,5 0-6 0,2 0-15 15,4 0 0-15,-7 2-5 16,-11 1 1-16,-7 0 7 15,-10 1-9-15,-7-1 0 16,-7 1 0-16,-5 0-1 16,-1 0-18-16,0 0-46 15,-1 0-82-15,-14 0-75 16,-31 8-122-16,5 4-187 16,-6-3-354-16</inkml:trace>
  <inkml:trace contextRef="#ctx0" brushRef="#br0" timeOffset="124757.4767">19647 11947 492 0,'0'0'256'0,"0"0"-1"16,0 0-29-16,0 0-65 15,0 0 36-15,0 0-25 16,112-22-9-16,-42 13 5 16,21 1-4-16,19-4-37 15,5-1-15-15,-11-1-13 16,-22 3-12-16,-24 2-20 16,-13 0-21-16,-7 2-16 15,2 0-14-15,-1-1-8 16,-5 1-7-16,-10 3 0 15,-14 1 0-15,-5 1-1 16,-5 2-22-16,0 0-101 16,-11 0-63-16,-4 0-174 0,-4 0-293 0</inkml:trace>
  <inkml:trace contextRef="#ctx0" brushRef="#br0" timeOffset="126494.6361">21875 11604 1029 0,'0'0'378'16,"0"0"-47"-16,0 0-49 16,0 0-57-16,0 0-20 15,0 0-41-15,89-24-39 16,-53 22-32-16,6 2-19 16,4-2-27-16,1 1-19 15,-1-1-16-15,-3 1-4 16,-4 1-8-16,-8-1-2 0,-8 1-53 15,-9 0-147-15,-14 0-133 16,-8 0-244-16,-12 0-346 0</inkml:trace>
  <inkml:trace contextRef="#ctx0" brushRef="#br0" timeOffset="126937.0083">21830 11422 519 0,'0'0'168'15,"0"0"33"-15,0 0 84 16,0 0-14-16,0 0-75 16,0 0-29-16,0 0-5 15,27-55 19-15,-27 52-44 16,0 3-47-16,0 0-11 16,-6 3-52-16,-10 9-5 15,-5 9-6-15,-8 7 10 16,-2 11 6-16,0 3 3 15,2 4-1-15,7 3 6 16,6-6-15-16,10-4-2 0,6-4-7 16,0-9-7-16,22-5-1 15,8-6-7-15,12-7-1 16,10-5 0-16,18-3-91 16,31 0-114-16,-15-2-133 15,-10-5-760-15</inkml:trace>
  <inkml:trace contextRef="#ctx0" brushRef="#br0" timeOffset="129595.3659">7622 15299 557 0,'0'0'489'0,"0"0"-389"0,0 0 6 16,0 0 50-1,0 0 7-15,0 0-71 0,0 0-41 16,-3-11 10-16,3 11 5 16,0 0-15-16,0-2-16 15,-2 2 3-15,-1-1 3 16,0-1-1-16,0 1-14 15,0-1 6-15,3 1-14 16,-4-2-11-16,1 1-1 16,0 0-6-16,0 0 1 15,1 1 0-15,2 0-1 16,-1 1 0-16,-1 0-1 16,2 0-10-16,-1 0-17 0,1 0-31 15,-2 0-19 1,1 1-67-16,-2 15-95 0,0-3-127 15,-3 0-272-15</inkml:trace>
  <inkml:trace contextRef="#ctx0" brushRef="#br0" timeOffset="133948.4596">8188 11307 462 0,'0'0'230'0,"0"0"-79"15,0 0 4-15,0 0 3 16,0 0-19-16,0 0-50 16,-13-64-4-16,12 50-16 15,-4-3-2-15,2-2-19 16,-3-2 15-16,-2-5-22 15,-3-2-3-15,-3-2 1 0,-4-1-1 16,-2-1-11-16,-5-1 14 16,-1-4-13-16,-4 0-15 15,0-3-1-15,3 1 39 16,0-3-4-16,4 2-28 16,3-3-7-16,4 1 39 15,4-1-17-15,0-1-12 16,3 1-10-16,-2-2 7 15,1 4 2-15,1 4 1 16,0 2-3-16,0 1-1 16,0 0-6-16,2 3 9 15,-2-3-3-15,-3-1-2 16,4 0 8-16,-2-2-5 16,-5-1-10-16,0-4-3 0,-4 1 4 15,-5-1-8-15,3-3 5 16,-3 3-6-16,2 0 8 15,1 1 7-15,6 2-4 16,2 0-12-16,2 3 0 16,2-1 1-16,0 3 5 15,2-2-5-15,-1 0 1 16,1-4 4-16,-2-5-6 16,-3-1 2-16,3-2-2 15,-4-1 12-15,-4 4-9 16,2 1-6-16,0 1 10 15,-4 6-1-15,4-2 2 16,-1 3-1-16,2-1-1 0,-1 0-5 16,3-1 0-1,-1-1 0-15,1-1-1 0,3 1 0 16,-3 2-6-16,2 2 6 16,-1 3 0-16,-1 2-1 15,2 2 1-15,-2 1 1 16,3 0-1-16,0 1 0 15,3 1 0-15,-1 0 0 16,2 1-18-16,2 2-2 16,0 0 2-16,0 2-3 15,2 1-3-15,-2 2 0 16,-2 0 2-16,2-2-3 16,-4 0 1-16,1-1-1 0,-2-2-9 15,1 3-5-15,-3-2-5 16,-1 1-8-16,5 1 20 15,-4-1-11-15,2-1 17 16,-1 1 4-16,0 3-17 16,2 0-3-16,1 3-3 15,0-1 14-15,0 3-16 16,0 0 9-16,-1 4-38 16,2 1 0-16,-1 3-18 15,3 1 14-15,-2 3-38 16,-6-5-626-16</inkml:trace>
  <inkml:trace contextRef="#ctx0" brushRef="#br0" timeOffset="134947.6292">21256 12666 1579 0,'0'0'396'0,"0"0"-117"16,0 0-104-16,0 0-19 15,0 0 2-15,0 0-30 16,84 7-44-16,-32-9-29 16,7-7-19-16,3-2-14 15,-3-3-7-15,-8 3-8 16,-8 2-7-16,-13-1-58 16,-13 3-91-16,-11 0-59 0,-8-2-82 15,-13 4-293-15,-9 0-348 16</inkml:trace>
  <inkml:trace contextRef="#ctx0" brushRef="#br0" timeOffset="135110.9283">21073 12814 1386 0,'0'0'361'0,"0"0"-143"15,0 0-8-15,159-23-47 16,-19-19-27-16,22-10-63 15,0 0-45-15,-26 7-28 16,-56 19-185-16,-29 8-761 0</inkml:trace>
  <inkml:trace contextRef="#ctx0" brushRef="#br0" timeOffset="141719.5107">24381 14209 215 0,'0'0'546'15,"0"0"-369"-15,0 0-16 16,0 0 24-16,0 0 25 16,0 0-51-16,-1 0-66 15,15 0-7-15,7 0 27 16,8 0 20-16,11 0-15 0,6 3-14 16,9-1-18-16,8 0-6 15,4 0-12-15,6-2-11 16,0 0-4-16,1 0-8 15,-2 0-8-15,0-3-13 16,-2-3-10-16,2-1 6 16,-4 0-6-16,1-1-2 15,-2 0 3-15,-3 0 6 16,-3 0 3-16,-3 1-4 16,-4 1 1-16,-1-1-7 15,-3-2-1-15,-3 1 2 16,2-3 0-16,0-3 2 15,-1 0-1-15,2-3 2 0,0-2-6 16,-4 1 3 0,-4 0-2-16,-4 0-1 0,-4-1-4 15,-4-1-1-15,-3-4 7 16,-3-1-7-16,0-4-6 16,-3-2 10-16,-4-3-5 15,-1-2 0-15,-4 1-5 16,-5 0 1-16,-4 2 5 15,-3 3-5-15,0-1-1 16,-15 1 0-16,-3 3 8 16,-7 1-8-16,-3 2-1 15,-7 2 0-15,-3 2 11 16,-4 4-10-16,-7 1 1 0,-5 1 6 16,-6 2-7-16,-3 3 4 15,-3 0-4-15,-3 4 0 16,2 0 0-16,-4 4 0 15,2 1 1-15,0 0-1 16,0 0 0-16,2 0-1 16,2 7-5-16,2 2-1 15,5 0 6-15,2 2 1 16,1-1-1-16,5 2 0 16,-1 0 0-16,5 0 0 15,0 3 0-15,4-1 0 16,3 0 0-16,4 3 0 15,4-2 0-15,3-1-1 16,2 6 0-16,4 4 1 0,0 2-1 16,2 6-1-16,1 4 1 15,4 5 0 1,-1 3 0-16,0-1 1 0,2 1-1 16,0-1 1-16,0-4 0 15,1-2 0-15,3-3-1 16,4-2 1-16,6-2 0 15,0-3 0-15,2-3 0 16,12-1-6-16,3-3 6 16,5-3-1-16,2-2 0 15,3-2 0-15,1-3 1 16,0-1 1-16,-2-2-1 16,-2-2 1-16,-2 0-1 0,-5-4-13 15,-4 0-47-15,-4-1-64 16,0 0-117-16,-2-8-77 15,-4-2-410-15</inkml:trace>
  <inkml:trace contextRef="#ctx0" brushRef="#br0" timeOffset="141885.7844">24731 14225 1627 0,'0'0'112'16,"0"0"-112"-16,0 0-67 0,0 0 16 16,0 0-87-1,0 0-619-15</inkml:trace>
  <inkml:trace contextRef="#ctx0" brushRef="#br0" timeOffset="143151.4812">27161 13655 477 0,'0'0'254'0,"0"0"-34"16,0 0 30-16,0 0-20 16,29-84 26-16,-26 64-42 15,-3 3 10-15,0 5-32 16,-11 4-29-16,-8 6-13 16,-10 2-51-16,-6 16-28 15,-8 14 7-15,-2 9-11 0,-1 10-13 16,5 1-7-16,8 2-15 15,11-2-18-15,13-6-5 16,9-6-9-16,0-7-1 16,15-9-17-16,12-9-81 15,4-9-40-15,2-4-40 16,0-9-1-16,-2-11-35 16,-4-9 19-16,-5-2 66 15,-2-3 54-15,-4-2 40 16,-1 4 23-16,-3 3 12 15,-3 3 1-15,-2 9 5 16,-4 3 17-16,-3 8 22 16,0 2 4-16,0 4-12 15,0 0-17-15,0 0-19 16,0 13 22-16,0 5-2 0,0 4-1 16,0 5-4-16,0-1-14 15,2 1 6-15,11-1-7 16,8-7-30-16,7-6-53 15,5-9 12-15,3-4-21 16,0-8-62-16,-3-15 5 16,-3-8 23-16,-5-4 91 15,-4-3 35-15,-5-3 81 16,-1 2 41-16,-6 5 36 16,-4 3-2-16,-1 4-4 15,-4 10-6-15,0 8-3 16,0 4-20-16,0 5-18 0,-9 0-39 15,0 14-7-15,-2 8 8 16,0 5-1-16,3 4-26 16,5 1-7-16,3 1-6 15,2-2-20-15,14-4-6 16,10-7-2-16,5-9 1 16,6-8-1-16,-1-3-53 15,-3-14-22-15,-4-13-25 16,-5-7 23-16,-7-7 26 15,-6-7 36-15,-6-5 15 16,-3-4 1-16,-2 3 6 16,0 5 13-16,0 10 32 15,0 14 35-15,0 9 20 0,0 13 13 16,0 3-27-16,0 3-38 16,0 21-14-16,0 10 30 15,4 10-14-15,4 6-23 16,1 2-5-16,1-2-13 15,-1-1-5-15,-1-6-10 16,0-6 0-16,-2-5-19 16,-1-11-77-16,-5-3-108 15,-2-12-121-15,-14-6-322 16,-2 0-365-16</inkml:trace>
  <inkml:trace contextRef="#ctx0" brushRef="#br0" timeOffset="143318.1943">27485 13595 1667 0,'0'0'389'0,"0"0"-174"15,0 0-84-15,95-13 19 16,4-4-64-16,28-4-58 16,4 2-28-16,-15 2-50 15,-40 3-236-15,-34 4-798 0</inkml:trace>
  <inkml:trace contextRef="#ctx0" brushRef="#br0" timeOffset="145292.1179">23316 13505 506 0,'0'0'168'16,"0"0"-36"-16,0 0 47 15,0 0 38-15,0 0-37 16,0 0-32-16,0 0-7 16,-1-5-27-16,10 3-19 15,7 2 18-15,6 0 14 16,9 0-21-16,11 0-14 16,9 0-6-16,9 0-9 15,7 0-16-15,18 7-9 16,12 2 6-16,-9-1-10 15,-10-1-12-15,-13 1-8 0,-13-3-6 16,5 1-5-16,6 0-5 16,-5-2 1-16,-2-1 4 15,-2-2-1-15,0-1 2 16,1 0-9-16,2-1 6 16,1-9 4-16,5 1 8 15,1-2-9-15,1 2 0 16,-3-2 0-16,-4 3 0 15,-5 1 9-15,-5 1-5 16,-5 0 7-16,-2 1-2 16,-3 3-5-16,-2 0 1 15,-3-1-5-15,-3 3-5 0,-4 0-1 16,-2 0 0-16,-4-2-1 16,-1 2 1-16,-4 0-5 15,-2-1-1-15,-3 1 2 16,-3 0 2-16,-1-2-8 15,-3 2-1-15,-2-1 7 16,-1 1-2-16,0 0-6 16,0-2 0-16,0 2-12 15,0-2-60-15,-13 2-130 16,-27 0-170-16,1 2-397 16,-7 4-790-16</inkml:trace>
  <inkml:trace contextRef="#ctx0" brushRef="#br0" timeOffset="150044.6035">18480 14188 90 0,'0'0'176'0,"0"0"-47"16,0 0-6-16,0 0 4 16,0 0 3-16,0 0 0 15,0 0-4-15,-14-17 5 16,14 16 16-16,0-3-10 0,0 4-15 16,0-3-23-16,0 0-4 15,1 0-20-15,11 0-17 16,3 3 4-16,10-3 1 15,6 3 0-15,8 0 8 16,4 0-14-16,4 6-10 16,0 3-14-16,4 0 1 15,-3-1-6-15,1-1-1 16,-1 1-1-16,-1-2-3 16,0-1-4-16,0-2-6 15,1-3 8-15,-1 2 0 16,0-2-3-16,1 0 0 0,1 0-5 15,-1 0 3 1,1 1-2-16,0 0-4 16,-2 1 1-16,0-2 1 0,1 0 4 15,3 0-1-15,2 0-6 16,2 0 16-16,4 0-10 16,2-2-2-16,-3 0 7 15,2 0-1-15,-2-1 8 16,-4-1-2-16,-2 1-1 15,-3 2-10-15,-1-2-2 16,-1 0 6-16,1 1 3 16,3-3 7-16,1 0 2 15,2-2 4-15,4-1-1 0,2 0-4 16,-1-2 0-16,0 2 3 16,-1 0 1-16,-5-1 6 15,-3 4-11-15,-3-2-7 16,-6 3 9-16,-4 0-9 15,-6 0-1-15,-1 1-4 16,-3 1 5-16,0-1-6 16,1 3 6-16,1-2-3 15,-3 1-2-15,1 0 1 16,-5 1-10-16,-2 0 1 16,-4 0-7-16,-2 0 1 15,-2 0 4-15,-5 0-6 16,-2 0 1-16,-2 0 5 0,-3 0-6 15,0 0 0-15,0 0 0 16,0 0 0-16,0 0 5 16,0 0-5-16,0 0-29 15,-12-2-53-15,-11-6-87 16,-36-12-189-16,4 3-292 16,-5-2-361-16</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14T09:50:07.563"/>
    </inkml:context>
    <inkml:brush xml:id="br0">
      <inkml:brushProperty name="width" value="0.05292" units="cm"/>
      <inkml:brushProperty name="height" value="0.05292" units="cm"/>
      <inkml:brushProperty name="color" value="#FF0000"/>
    </inkml:brush>
  </inkml:definitions>
  <inkml:trace contextRef="#ctx0" brushRef="#br0">26741 5891 1393 0,'0'0'297'0,"0"0"-82"16,0 0-3-16,91 0-51 15,-49 0-23-15,5 0-56 16,5 0-42-16,4 0-20 15,2 1-18-15,5 5 22 0,2-1-24 16,-3 0-11-16,-6 1 11 16,-8-3-98-16,-14 0-89 15,-12-3-88-15,-10 2-108 16,-9-2-207-16</inkml:trace>
  <inkml:trace contextRef="#ctx0" brushRef="#br0" timeOffset="235.0535">26915 6086 960 0,'0'0'270'0,"0"0"23"0,0 0 41 16,0 0-70-16,0 0-59 15,119 30-59-15,-74-28-72 16,4-2-53-16,2 0 19 15,0 0-40-15,-2-2-1 16,1-8-32-16,-3-6-99 16,8-18-136-16,-11 4-317 15,-15-1-625-15</inkml:trace>
  <inkml:trace contextRef="#ctx0" brushRef="#br0" timeOffset="616.0118">27172 5479 1317 0,'0'0'247'0,"0"0"-105"16,0 0-53-16,0 0-23 16,0 0-39-16,0 0-4 15,0 0-23-15,-42-5 9 16,3 35 11-16,-9 11-9 15,-11 5 40-15,-4 6 29 16,-1 0-7-16,4-1 17 16,7-1-15-16,9-5-11 15,9-2 26-15,11-3-35 16,9-5-37-16,10-2 7 16,5-3-8-16,12-2 30 0,17-1-18 15,14-5 12-15,9-1 43 16,23-8-42-16,19-5 7 15,-5-6-13-15,-10-2-30 16,-16 0-3-16,-21 0-3 16,-2-3-46-16,1-4-57 15,-14 5-182-15,-15 0-466 0</inkml:trace>
  <inkml:trace contextRef="#ctx0" brushRef="#br0" timeOffset="1437.196">29567 11956 1778 0,'0'0'371'0,"0"0"-246"0,0 0-46 15,0 0 105-15,0 0-65 16,97 0-55-16,-34 0-24 16,10 0-31-16,0 0-9 15,-10 0-15-15,-1 0-125 16,3-3-77-16,-18 0-304 15,-16-4-375-15</inkml:trace>
  <inkml:trace contextRef="#ctx0" brushRef="#br0" timeOffset="1625.0555">29542 12056 1403 0,'0'0'307'0,"0"0"-207"0,0 0 90 15,0 0 10-15,132 22-100 16,-66-22-54-16,4 0-30 16,-8 0-16-16,3-6-19 15,7-12-158-15,-20 3-179 16,-12-2-520-16</inkml:trace>
  <inkml:trace contextRef="#ctx0" brushRef="#br0" timeOffset="1931.1652">29712 11568 1758 0,'0'0'282'0,"0"0"-186"0,0 0 32 15,0 0 16-15,0 0-45 16,0 0 37-16,-67 131 16 15,8-36-24-15,-10 5-18 16,1-18-25-16,13-17-21 16,23-24 32-16,6-3-60 15,7 4-14-15,5 3 4 0,14 2-25 16,29-4 10 0,62-10-11-16,58-15-11 0,30-15 1 15,17-6-105-15,-9-25-123 16,-62 4-245-16,-20 4-615 0</inkml:trace>
  <inkml:trace contextRef="#ctx0" brushRef="#br0" timeOffset="5376.7786">5441 10955 827 0,'0'0'248'0,"0"0"-104"15,0 0 37-15,0 0 74 16,0 0-108-16,0 0-53 16,0 0-38-16,76-37-14 15,-43 54 15-15,-2 6-41 16,-3 5 8-16,-8 7 4 16,-7 0-3-16,-10 2 12 15,-3 2 4-15,-3 0 8 16,-16-4 17-16,-2-3-38 15,-3-4-5-15,3-7 8 0,5-5-15 16,1-6 14-16,12-9-18 16,3-1 6-16,0-10 59 15,6-15-58-15,15-11-5 16,4-6-4-16,8-2-10 16,1-1 0-16,2 3-13 15,-3 2 7-15,0 2-12 16,-6 3 12-16,-5 4-2 15,-7 2 8-15,-3 3 0 16,-6 4 15-16,-5 5-15 16,-1 4 0-16,0 7 24 15,0 5-24-15,-3 1 2 16,-6 7 8-16,-4 18-8 16,2 9 9-16,1 6-11 15,6 3 0-15,4-3 2 0,0-1-2 16,4-6 0-16,12-5-1 15,4-6 3-15,-1-6 1 16,-1-4-3-16,3-7 0 16,-5-5 3-16,-1 0-3 15,-1-10-2-15,-2-10 2 16,-2-5-3-16,-4-3 3 16,-3 2 0-16,2 4 0 15,-4 6 6-15,1 8 7 16,-1 8 8-16,1 0-21 15,3 17 12-15,1 16 0 16,2 14 27-16,-2 8 22 16,0 6 23-16,-6 2-83 0,0-1 0 15,0 16-1 1,0-17-221-16,0-16-799 0</inkml:trace>
  <inkml:trace contextRef="#ctx0" brushRef="#br0" timeOffset="6021.2518">9037 10685 1298 0,'0'0'297'16,"0"0"-127"-16,0 0-35 16,0 0 4-16,108 56-14 15,-74-14-28-15,-1 9 8 0,-12 6-42 16,-12 4-14-16,-9-4 18 16,0-2-27-16,-20-5-5 15,-1-10 6-15,-1-7-17 16,7-10 14-16,2-11-37 15,8-8 0-15,5-4 19 16,0-24-19-16,19-25-1 16,10-28-23-16,2-27-29 15,2-4 37-15,-11 19-28 16,-10 25 37-16,-9 29 6 16,0 10 0-16,-3 2 8 15,0 5 24-15,0 7 10 16,0 11 27-16,-6 12-49 0,-7 34-18 15,-4 25 15 1,4 1 16-16,3-3 2 0,8-10-23 16,2-12-3-16,5 3 7 15,15 1-16-15,7-9-36 16,3-9-83-16,25-11-115 16,-10-10-257-16,-5-12-287 0</inkml:trace>
  <inkml:trace contextRef="#ctx0" brushRef="#br0" timeOffset="6270.15">9538 10935 950 0,'0'0'401'15,"0"0"-166"-15,0 0 16 0,0 0-76 16,81-66-65-16,-48 60-10 16,1 4-16-16,-3 2-20 15,-5 2 26-15,-6 12-47 16,-6 6 2-16,-3 6 29 15,-6 6 2-15,0 2 21 16,-2 5-34-16,0 0-21 16,4-2 15-16,11-2-56 15,10-3-1-15,32-6 0 16,46-8-84-16,64-14-128 16,-15-4-400-16,-4-4-558 0</inkml:trace>
  <inkml:trace contextRef="#ctx0" brushRef="#br0" timeOffset="6817.5179">12398 10760 1346 0,'0'0'252'0,"0"0"-38"16,0 0-51-16,91-19-54 15,-51 27-10-15,0 18 7 16,-1 11 10-16,-8 7-11 15,-8 10-35-15,-14 5-19 16,-9 1 28-16,-5-2-55 16,-16-5-5-16,-1-4 4 15,-2-9-10-15,5-12 5 16,8-9-18-16,11-15 0 16,0-4-15-16,22-25 3 15,19-26-43-15,14-34-12 16,3-25-8-16,-10 4 23 15,-17 22 17-15,-14 29 35 0,-11 28 0 16,-3 3 1-16,-2 9 26 16,-1 7 52-16,0 8-20 15,-13 28-25-15,-11 28-13 16,-1 21 15-16,6 2 34 16,8-8-55-16,11-8-6 15,4-15-7-15,20 2-2 16,10 0-75-16,28-13-214 15,-7-14-453-15,-8-15-609 0</inkml:trace>
  <inkml:trace contextRef="#ctx0" brushRef="#br0" timeOffset="7164.4924">13009 11047 1382 0,'0'0'306'15,"0"0"-13"-15,0 0-89 16,0 0-105-16,0 0-46 15,0 0 20-15,87-36-40 16,-72 53 4-16,-9 4 1 16,-6 6-6-16,-2 2 30 15,-16 1-22-15,0-2-25 16,-1-4 33-16,7-5-47 16,3-7 10-16,5-7-2 15,4-2 13-15,4-3 39 16,17 0 27-16,7 0-20 0,7 3-16 15,5-2-37 1,0 5-3-16,0 4-12 0,3 1 9 16,-7 7 9-16,-7 3-18 15,-16 5 0-15,-13 6 20 16,-12 6-11-16,-38 12 3 16,-10-6-12-16,-31 17-24 15,13-13-148-15,26-20-606 0</inkml:trace>
  <inkml:trace contextRef="#ctx0" brushRef="#br0" timeOffset="8005.4989">15517 10832 1048 0,'0'0'295'0,"0"0"9"16,97-59-100-16,-51 44-9 15,-3 13-76-15,0 2-12 16,-4 20-5-16,-8 18-7 15,-5 12-18-15,-11 8 3 16,-10 5-26-16,-5-1 16 0,-10-2-36 16,-12-8-8-16,-2-9 8 15,0-9-26-15,6-13 2 16,8-10-10-16,10-11 6 16,0-16-24-16,26-32-51 15,18-27-17-15,13-24 20 16,-2 5 31-16,-12 18 26 15,-16 23 8-15,-11 21 1 16,-4 1 17-16,-2 2-7 16,-2 7 27-16,-7 14 51 15,-1 8-3-15,-1 4-40 16,-14 25-27-16,-1 13 4 16,-8 20 74-16,5 1-63 0,6 5-25 15,7-3 14-15,6-12-21 16,9 1 5-16,18-11-6 15,8-13-51-15,4-13-16 16,4-13-69-16,-3-4 21 16,-7-19 39-16,-8-9 21 15,-11-8 40-15,-9 1 15 16,-5 2 0-16,0 7 98 16,-3 6-10-16,-4 10 27 15,1 9 0-15,3 1-62 16,3 10-35-16,0 13-18 15,0 6 1-15,12 5 27 16,9-1-28-16,6-1-1 16,1-7 0-16,-1-8-10 0,-2-9 11 15,-7-8-39 1,-2-4 29-16,-5-20 1 0,-2-7 9 16,0-1-1-16,-5 4 1 15,-1 8 23-15,-1 10 35 16,-1 10-10-16,2 0-47 15,2 25 39-15,1 9-33 16,4 10 16-16,-2 6 0 16,1 4-22-16,4 1-2 15,7-2-32-15,39 2-199 16,-2-13-408-16,4-16-1132 0</inkml:trace>
  <inkml:trace contextRef="#ctx0" brushRef="#br0" timeOffset="8779.3877">18883 10701 1249 0,'0'0'307'15,"0"0"54"-15,0 0-112 0,0 0-67 16,88-41-44-16,-55 41-35 16,3 14-29-16,4 16 11 15,-3 13-27-15,-4 22-23 16,-11-2 42-16,-10 4-33 15,-10-1-8-15,-2-13-11 16,-18 3-17-16,-5-11 18 16,1-10-26-16,3-11 0 15,7-13 0-15,12-11 0 16,0-9-11-16,28-34-88 16,26-27-27-16,17-26 38 15,7-9 30-15,-17 15 13 16,-21 28 44-16,-20 23-6 0,-10 6 7 15,-1 2 8-15,-1 1 23 16,-3 5 65-16,-5 16 11 16,0 9-29-16,-13 29-7 15,-17 38-70-15,-4 32 21 16,4 13 15-16,17-4-18 16,13-25 16-16,3-29-35 15,16-17 1-15,8-12-15 16,13-3-8-16,10-9-113 15,8-9-53-15,1-9-84 16,-5-23-106-16,-9-11-163 16,-12-6 313-16,-12 2 228 15,-14 2 109-15,-7 7 154 16,0 8 56-16,-12 11-19 16,-3 6-58-16,3 9-78 0,3 0-72 15,5 14-2-15,2 13-17 16,2 7 6-16,8 6-17 15,11 6-16-15,8 0 22 16,3 0-37-16,-3-2-31 16,-6-6 28-16,-11-4-28 15,-10-5-1-15,0-4 0 16,-21-6-48-16,-10-9-34 16,-28-12-179-16,6-16-290 15,2-11-614-15</inkml:trace>
  <inkml:trace contextRef="#ctx0" brushRef="#br0" timeOffset="8924.5955">19684 11006 1984 0,'0'0'334'0,"97"-25"-74"16,4 6-69-16,32-3-81 16,10 1-64-16,-10 4-46 15,-27 0-77-15,-40 5-244 16,-22 0-1346-16</inkml:trace>
  <inkml:trace contextRef="#ctx0" brushRef="#br0" timeOffset="9626.8882">22087 10612 1167 0,'0'0'494'0,"0"0"-284"16,0 0 11-16,0 0-97 0,112-12-29 15,-71 38 19-15,3 13-33 16,-2 9 31-16,-5 7-8 16,-15 3-57-16,-10 1-1 15,-12-4-18-15,-7-3-16 16,-20-11 20-16,-8-9-24 15,-2-10-8-15,3-11 11 16,7-11-11-16,12-5 12 16,11-23-12-16,4-12-50 15,31-10 24-15,29-11-48 16,5 2 3-16,9 4 43 0,3 2 6 16,-17 13 22-1,-1-2 0-15,-12 3 1 0,-14 6 18 16,-11 2-18-16,-12 5-1 15,-4 5 18-15,-6 6 10 16,0 4 26-16,-7 6-10 16,-5 5-35-16,-7 6 39 15,-3 19-48-15,-3 11 0 16,-2 9 21-16,2 7 11 16,4 3 19-16,6 0-6 15,6 1-5-15,5-2 33 16,4-4-55-16,4-4 2 0,11-7-2 15,10-7-11 1,5-8 10-16,8-12-17 0,6-7-16 16,4-5 10-16,3-8-141 15,10-24-120-15,-15 2-384 16,-7-1-1099-16</inkml:trace>
  <inkml:trace contextRef="#ctx0" brushRef="#br0" timeOffset="10093.1839">23305 10773 1386 0,'0'0'304'0,"0"0"72"16,0 0-43-16,0 0-154 16,0 0-37-16,-94 20 21 15,58 14-29-15,-2 10-16 16,4 7-20-16,5 2-29 15,13-3-4-15,7-5-27 16,9-8-37-16,5-4 34 0,17-8-35 16,6-8 0-16,4-9 0 15,0-8 12-15,0 0-15 16,-4-17 3-16,-6-5-33 16,-10 0 23-16,-7 0 1 15,-5 3 1-15,-11 4-2 16,-17 6-31-16,-9 4 12 15,-7 5-51-15,-3 0-55 16,-2 17-98-16,11 0-305 16,15-3-423-16</inkml:trace>
  <inkml:trace contextRef="#ctx0" brushRef="#br0" timeOffset="11339.3987">25887 10592 1453 0,'0'0'277'0,"0"0"-20"15,0 0 57-15,-16-75-99 16,13 72-138-16,3 3-60 16,0 25 3-16,2 18-20 15,15 13 0-15,9 7 44 16,8 3 12-16,10-6 41 15,6-7-38-15,5-13-16 16,-4-8 42-16,-3-16-49 16,-9-9-6-16,-13-7 10 15,-6-18 1-15,-10-14 1 16,-8-11-42-16,-2-5 10 16,0-1-10-16,-6 4 0 0,-3 9-18 15,2 14 3-15,2 12 15 16,3 10-1-16,2 10-21 15,0 21-46-15,2 27 61 16,13 24 14-16,3 20 5 16,4 8 50-16,-6-21-7 15,-5-21-4-15,-7-25-12 16,-2-7-9-16,-2 2 39 16,0 2-69-16,-6-2 0 15,-16-7 2-15,-14-8 13 16,-30-7 24-16,-49-9-31 15,-55-7-7-15,-25 0-2 16,-12-14-159-16,56 2-393 0,45-1-665 16</inkml:trace>
  <inkml:trace contextRef="#ctx0" brushRef="#br0" timeOffset="13980.7816">26026 10743 1060 0,'0'0'307'0,"0"0"-20"16,0 0 38-16,0 0-108 16,-91-8-91-16,59 41-16 15,-3 9-49-15,7 6 7 16,10 2-17-16,15-3-38 15,3-8 41-15,21-6-20 0,16-13-3 16,12-8 42-16,9-12-47 16,7-10 4-16,-3-21 17 15,-8-12-46-15,-14-12 35 16,-17-4-36-16,-19-2-13 16,-4 4 13-16,-24 7-63 15,-8 12-4-15,-9 14 27 16,-6 19 14-16,-3 11 17 15,-13 39 6-15,-1 32 2 16,9 24 1-16,19 9 31 16,29-7 11-16,10-27 9 15,25-24 22-15,4-19 30 0,20-10-58 16,1-7-23-16,9-7 38 16,6-9-39-16,-17-8 5 15,-2-23-14-15,-7-25-2 16,-15-22 5-16,-14 2-15 15,-7 3-14-15,-6 15 13 16,-1 24-41-16,-11 4 1 16,-4 7 4-16,-4 16 1 15,-7 9 34-15,-10 36-41 16,-12 29 27-16,4 24 16 16,8 9 0-16,20-16 30 15,17-20-9-15,0-21-6 16,12-8 66-16,13 2-66 0,7-4-6 15,5-5 3 1,2-20 0-16,0-8-12 0,-5-23 12 16,-4-18-11-16,-7-24 40 15,-12-25-41-15,-11-19 0 16,-11 9-9-16,-14 23 9 16,1 31 0-16,4 25-28 15,-2 6-31-15,-4 3 52 16,-3 8-44-16,6 4-13 15,2 6 19-15,12 14-17 16,9 4 34-16,13-1-72 16,69 4-139-16,0-5-130 15,5-10-312-15</inkml:trace>
  <inkml:trace contextRef="#ctx0" brushRef="#br0" timeOffset="14267.3597">27014 10617 1770 0,'0'0'317'0,"0"0"167"16,0 0-297-16,0 0-135 15,0 0-45-15,-14 75 16 16,7-3 44-16,-1 27 23 16,5 6-13-16,3-5 9 15,0-22 29-15,2-22-62 16,4-12-3-16,0-5 15 15,6 0-34-15,1 4 2 16,3-5-21-16,3-8-10 16,3-12 31-16,3-11-33 0,5-7 0 15,4-7-1-15,4-15-71 16,3-16-75-16,-10 4-238 16,-14 2-409-16</inkml:trace>
  <inkml:trace contextRef="#ctx0" brushRef="#br0" timeOffset="14408.922">26712 11126 1916 0,'0'0'287'0,"0"0"-216"16,187-30-31-16,-27 4-29 0,-14 3-11 15,-24 1-379-15</inkml:trace>
  <inkml:trace contextRef="#ctx0" brushRef="#br0" timeOffset="22899.6263">27647 5738 1558 0,'0'0'339'0,"0"0"-144"15,0 0-107 1,0 0 7-16,-26 111 14 0,11-50 19 16,0 4-73-16,3-1-19 15,-1-4-1-15,5-10-15 16,0-11-7-16,3-11-13 15,3-12 0-15,1-13 22 16,-1-3-16-16,1-17 1 16,-2-18 6-16,1-15-12 15,2-10 14-15,0-4-15 16,3 2 1-16,12 7 33 16,0 13-33-16,4 13 6 15,1 14 6-15,1 13-12 16,4 2-2-16,0 14-4 15,1 10 5-15,-2 9-10 0,-3 6 10 16,-5-3 0 0,-6 0 0-16,-4-6 0 0,-4-8 8 15,-1-10-8-15,-1-6 0 16,0-6 14-16,0-8-13 16,0-18 8-16,5-10-2 15,4-8 7-15,4-1 43 16,5 1-19-16,-1 10-15 15,0 11 35-15,-5 13-57 16,3 10-1-16,-1 5-7 16,2 20-13-16,2 11 19 15,1 7-4-15,-1 6 5 16,-3-1-17-16,4 1-31 0,11 5-144 16,-3-12-330-1,-6-16-495-15</inkml:trace>
  <inkml:trace contextRef="#ctx0" brushRef="#br0" timeOffset="23674.8384">28198 5743 1689 0,'0'0'269'0,"0"0"118"16,0 0-161-16,0 0-158 15,0 0-20-15,0 0-39 16,-22 80 6-16,20-34 55 15,2 2-36-15,0 1 5 16,2-4-14-16,9-6-24 16,0-7 23-16,1-15-24 0,1-10-27 15,2-7-19-15,6-19 4 16,3-15-9-16,4-12 1 16,2-10 2-16,-2-1 42 15,-2-2 3-15,-2 6 3 16,-6 6 10-16,-6 11 2 15,-6 10 31-15,-3 10 20 16,-3 10-46-16,0 6 15 16,0 3-32-16,-2 20-16 15,-7 10 15-15,2 11 1 16,2 8 0-16,5 3 11 16,0-1-2-16,9-5 9 0,12-6-18 15,2-12 0-15,5-13-15 16,0-12-13-16,2-6-32 15,0-20 7-15,1-15-26 16,-3-11 40-16,-1-12-29 16,-1-3 20-16,-6-2 35 15,-3 5 0-15,-5 10 13 16,-6 12 16-16,-3 14 5 16,-3 13 68-16,0 9-43 15,0 11-45-15,-6 21 20 16,-1 7-21-16,5 8 15 15,2 4-15-15,6 1 7 16,16-6 7-16,8-6-14 16,9-11 0-16,1-12-6 15,2-16-17-15,1-2-64 0,-7-24-42 16,-6-15 25-16,-8-20 90 16,-10-25-1-16,-6-24 15 15,-6 9 15-15,0 19 20 16,0 32 58-16,0 28 20 15,0 6-71-15,0 5 12 16,0 7-54-16,0 3-12 16,-1 23 11-16,-1 18-5 15,2 19 6-15,0 20 15 16,0-2 10-16,0-8 48 16,0-10-48-16,0-14-24 15,0 4-1-15,0 9-88 16,0-15-216-16,0-16-418 0</inkml:trace>
  <inkml:trace contextRef="#ctx0" brushRef="#br0" timeOffset="23884.2997">29072 5649 1154 0,'0'0'406'0,"0"0"-173"15,0 0 12-15,84-25-89 16,-49 33-8-16,3 19-68 15,-3 9 16-15,0 10-51 0,-8 2-15 16,-8 2-1 0,-9-5-23-16,-5-2 9 0,-5-9-15 15,0-9-79 1,-9-16-111-16,-6-7-149 0,2-2-377 0</inkml:trace>
  <inkml:trace contextRef="#ctx0" brushRef="#br0" timeOffset="24006.7354">29421 5453 910 0,'0'0'216'0,"0"0"24"15,0 0-167-15,0 0-73 16,0 0-3-16,93 89-527 0</inkml:trace>
  <inkml:trace contextRef="#ctx0" brushRef="#br0" timeOffset="24253.1498">29846 5574 1500 0,'0'0'306'16,"0"0"169"-16,0 0-272 15,0 0-93-15,0 0-73 16,0 0 29-16,-76 89-32 15,76-39 11-15,0 4 1 16,12 0-25-16,7-4-1 16,-1-4-20-16,5-9-30 15,0-8-65-15,15-28-178 16,-7-1-276-16,-1-17-490 0</inkml:trace>
  <inkml:trace contextRef="#ctx0" brushRef="#br0" timeOffset="24418.9748">30070 5320 1332 0,'0'0'340'16,"0"0"146"-16,0 0-352 16,0 0-97-16,0 0-8 15,0 0-29-15,0 0 0 16,-16 125 59-16,22-22 9 16,8-7 15-16,0-19-54 15,8-2-29-15,-5-32-113 16,2-8-589-16</inkml:trace>
  <inkml:trace contextRef="#ctx0" brushRef="#br0" timeOffset="25288.6878">30322 5530 561 0,'0'0'889'0,"0"0"-544"16,0 0-35-16,0 0-177 15,0 0 11-15,0 0-61 16,-83 74-30-16,69-32-18 15,2 4-28-15,8-2 23 16,4-5-30-16,0-6 0 16,0-11-11-16,6-10-5 15,10-9-30-15,2-3 34 0,7-20 12 16,4-9-2-16,1-10 2 16,1-3 0-16,-1-2 15 15,-2 5-14-15,-4 10 8 16,-7 8 15-16,-6 10-17 15,-6 11 47-15,-5 0-54 16,1 18 1-16,1 13 17 16,1 3-12-16,7 5-3 15,3 1-3-15,10-5 4 16,8-4-17-16,6-11-47 16,5-11-44-16,3-9-82 15,-6-5 35-15,-6-19 41 16,-8-15 94-16,-7-6 16 15,-8-4 18-15,-5 0 9 16,-5 3 48-16,0 13 36 0,0 11 9 16,0 9-17-16,-3 9-49 15,0 4-53-15,1 0 18 16,2 17-19-16,0 7 0 16,0 6 4-16,0 4-3 15,6 3-1-15,-3 1 0 16,-1-2 1-16,-2-2 8 15,-3-4-9-15,-12-4 0 16,-3-6 3-16,0-3-2 16,5-6-1-16,5-4 0 15,6-6 3-15,2-1-16 16,17-1 13-16,22-14-64 16,12-9-12-16,11-9-3 0,7-8 19 15,-2-9 5-15,-6-1-1 16,-12-4 55-16,-9 6 2 15,-11 6 30-15,-14 11 28 16,-6 11-28-16,-6 11-6 16,-3 7-3-16,0 3-20 15,-17 1 24-15,-3 15-26 16,0 4 0-16,4 5 24 16,5 3 3-16,8 3 13 15,3 1-5-15,0 3-29 16,11 0 43-16,5-3-28 15,-1 1 6-15,1-5 6 0,-5-3-22 16,-4-3 7 0,-4-7-18-16,-3-3 9 0,0-5 11 15,-12-2-20-15,-10-5 0 16,-5 0 8-16,-4-2-8 16,-3-8-7-16,-13-8-136 15,9 1-226-15,5-1-675 0</inkml:trace>
  <inkml:trace contextRef="#ctx0" brushRef="#br0" timeOffset="25466.2339">31553 5680 2074 0,'0'0'305'0,"0"0"-164"16,0 0-59-16,0 0-25 15,0 0-35-15,0 0-3 16,0 0-19-16,-83-1-503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03:35.585"/>
    </inkml:context>
    <inkml:brush xml:id="br0">
      <inkml:brushProperty name="width" value="0.05292" units="cm"/>
      <inkml:brushProperty name="height" value="0.05292" units="cm"/>
      <inkml:brushProperty name="color" value="#FF0000"/>
    </inkml:brush>
  </inkml:definitions>
  <inkml:trace contextRef="#ctx0" brushRef="#br0">9350 7487 1748 0,'0'0'361'0,"0"0"-53"16,-88-23-30-16,45 23-74 15,-5 20-64-15,-7 32-48 16,1 23-15-16,7 21-25 16,14-6-5-16,18-17-9 15,14-27-15-15,1-17-5 0,11-4-18 16,12-4-1-16,9-9-5 16,9-12 5-16,7-17-12 15,4-24-30 1,-3-14-17-16,-6-6-14 0,-10-3-1 15,-12 5 26-15,-9 7 27 16,-8 12 16-16,-4 12 6 16,0 12 0-16,-4 8 1 15,-2 8-1-15,0 3 0 16,3 21 0-16,3 8-1 16,6 4-5-16,18 0-88 15,12-5-167-15,11-10-102 0,4-9-190 16,4-12 307-1,-4-3-86-15,-9-19 77 16,-12-8 226-16,-11-6 29 0,-12-2 305 16,-5-3 62-16,-2 2-12 15,0 3-40-15,-11 7-80 16,1 7 17-16,3 10-30 16,1 9-54-16,1 3-87 15,2 12-51-15,0 17-3 16,3 11 0-16,0 5-3 15,18 4-9-15,9-1-14 16,12-6 7-16,8-7-8 16,4-10-1-16,0-15-27 15,-2-10-26-15,-12-12-21 0,-11-20-18 16,-13-12 9-16,-13-21 54 16,-6-21 19-16,-30-23 11 15,-4 7 18-15,9 21 30 16,8 30 23-16,14 30 27 15,2 6 7-15,6 12-7 16,1 3-54-16,1 30-34 16,26 36 13-16,16 23 1 15,5 13-2-15,1-1-11 16,-7-13-10-16,-9-20 0 16,-11-14-1-16,-6-16-57 15,-7-7-93-15,-4 2-140 16,-2-7-391-16,-3-10-923 0</inkml:trace>
  <inkml:trace contextRef="#ctx0" brushRef="#br0" timeOffset="166.5255">9902 7735 1302 0,'0'0'706'0,"0"0"-571"16,0 0-35-16,148-17-17 15,-36 1-31-15,-6 0-36 16,-12 9-16-16,-38 6-254 16,-33 1-686-16</inkml:trace>
  <inkml:trace contextRef="#ctx0" brushRef="#br0" timeOffset="557.6377">9428 8676 1640 0,'0'0'522'16,"0"0"-235"-16,0 0-31 16,0 0 1-16,0 0-69 15,0 0-71-15,125-25-53 16,-68 11-26-16,-5 0-25 15,-1 1-13-15,-11 1-3 16,-7 3-74-16,-9 1-114 16,-20 2-167-16,-4 2-290 15,-4 3-595-15</inkml:trace>
  <inkml:trace contextRef="#ctx0" brushRef="#br0" timeOffset="717.3884">9314 8858 1737 0,'0'0'308'0,"0"0"-6"16,0 0-64-16,156-36-43 15,-42-6-111-15,-4 0-81 16,-3-3-3-16,-42 13-276 16,-30 11-1122-16</inkml:trace>
  <inkml:trace contextRef="#ctx0" brushRef="#br0" timeOffset="3405.8876">21328 10844 1196 0,'0'0'480'15,"0"0"-194"-15,0 0-83 16,0 0-23-16,0 0 34 0,116-34-16 16,-55 18-23-16,11 4-35 15,3 1-35-15,0 1-6 16,-3 3-21-16,-3 0-30 16,-9 6-21-16,-8-1-26 15,-8 2 7-15,-11 0-8 16,-9 0-1-16,-5 0-26 15,-1 0-76-15,18 0-112 16,-3 0-256-16,4-3-370 0</inkml:trace>
  <inkml:trace contextRef="#ctx0" brushRef="#br0" timeOffset="4181.1169">24010 10955 1386 0,'0'0'333'0,"0"0"-31"16,0 0-24-16,0 0-15 15,0 0-38-15,0 0-80 16,0 0-36-16,71 13 39 16,72-13-1-16,30 0-15 15,11 0-12-15,-18-8-9 16,-31-4-32-16,-14 3-4 0,-18-2-15 16,-21 5-12-16,-23 1-13 15,-15 2 2-15,-10-1-13 16,1 2-6-16,-4-3-9 15,-6 3 3-15,-10 0-12 16,-15 2-11-16,-9 0-80 16,-100 4-173-16,-1 10-313 15,-29-3-1023-15</inkml:trace>
  <inkml:trace contextRef="#ctx0" brushRef="#br0" timeOffset="8355.7149">7441 15379 707 0,'0'0'195'0,"0"0"-17"15,0 0-7-15,0 0-12 16,0 0-6-16,0 0-54 16,5-13-9-16,-5 13-11 15,1 0-10-15,-1 0-2 0,0 0-14 16,0 0-8-16,0 0-11 15,2 0 3-15,-2 0-11 16,0 0-6-16,0 0-7 16,0 0 0-16,0 0-3 15,0 0 4-15,0 0-1 16,0 0 5-16,0 0 8 16,0 0-2-16,0 0-3 15,-3-4 10-15,0 1 2 16,0-2-5-16,0 0-10 15,1-2-1-15,2 3-2 16,0 0-4-16,0 2-4 0,0 0 0 16,0 1-5-16,0 1-2 15,0 0 0-15,0 0 0 16,0 0-1-16,0 3 1 16,0 3 0-16,0 5 2 15,0-2-1-15,0 2 5 16,0-1-5-16,-9 2 0 15,0-3 7-15,0-4-7 16,-1-2 7-16,0-3-7 16,-1 0 8-16,3 0-8 15,2-10 8-15,1-5-2 16,5-2-6-16,0 0 1 16,0 1-1-16,8 3-1 15,6 4-6-15,1 3 4 0,-2 3 2 16,-2 3-1-16,4 0 1 15,-6 0 0-15,1 1 0 16,-6 7 0-16,-1 1 7 16,-3 3-5-16,0 0-1 15,-3 2 7-15,-11 2-2 16,-6-3-5-16,1 0 1 16,-5-5-1-16,3-4 5 15,0-3-5-15,5-1 1 16,-1 0-1-16,1-13 7 15,5-4-8-15,1-5 1 16,7 2-1-16,3 1 0 16,0 2-1-16,0 6 0 15,13 0-7-15,3 4-3 0,0 3 11 16,0 4 1-16,1 0-1 16,-4 0 1-16,0 3-1 15,-5 5 0-15,-2 4 0 16,-3-2 4-16,-3 4-3 15,0-1 1-15,-6 0 4 16,-8-1 0-16,-5-3-5 16,-3 0 0-16,1-5 0 15,0 0 6-15,2-4-7 16,4 0 0-16,0-6 2 16,9-8-1-16,3 0 0 15,3-5 0-15,0 2-1 16,12 0-6-16,7 4 5 0,2 4 0 15,0 1 0 1,0 4-8-16,-2 4 8 0,1 0 1 16,-4 0 0-16,-7 4 0 15,1 6 1-15,-5 0-1 16,-5 3 7-16,0 0 4 16,-3 0 2-16,-12 0-1 15,0 0-5-15,-6-5 4 16,0-1-5-16,3-4-5 15,-1-3 0-15,4 0 5 16,2-3 3-16,2-8-9 16,5-4 1-16,6 0-1 0,0-2 0 15,0 4-1-15,12-2-1 16,3 5-4-16,3 3 5 16,1 2 1-16,-2 4-1 15,-1 1 0-15,-1 0 1 16,-3 2-1-16,-5 8 0 15,-2 1 1-15,-5 3 0 16,0 0 15-16,-3 1 1 16,-9-1 4-16,-4-1-7 15,-2-5-4-15,0 0-1 16,2-8-1-16,0 0 4 16,3 0 5-16,3-7-6 15,4-7 2-15,4-2-10 16,2-1-2-16,0 0 0 0,8 2-6 15,8 3 4-15,-1 3 1 16,6 2-5-16,-3 5-2 16,1 2 8-16,-4 0 0 15,-2 0 0-15,-5 2 7 16,0 8-6-16,-7 0 7 16,-1 4 1-16,0 2-8 15,-15 1 13-15,-3 0-2 16,-3-3-3-16,-3-3-8 15,2-6 7-15,1-2-8 16,5-3 2-16,1 0 4 16,4-12-6-16,4-8 0 15,5-2-1-15,2-2-10 16,0 3 10-16,9 6-11 0,6 10-21 16,16 17-45-16,-6 14-94 15,-6 9-434-15</inkml:trace>
  <inkml:trace contextRef="#ctx0" brushRef="#br0" timeOffset="12050.0122">7323 15257 819 0,'0'0'249'0,"0"0"-162"15,0 0-6-15,0 0 10 16,0 0-13-16,0 0-33 16,0 0-10-16,12 6 0 15,-12 3 1-15,0 1-4 16,0-1-3-16,0-2-2 15,0-3 8-15,0-1 8 16,-3 0 1-16,-3-3 3 16,2 0-8-16,2 0 1 15,1 0-18-15,1 0-2 0,0-5-5 16,0 1-8-16,0 0-1 16,6 0 3-16,1 1-8 15,2 3 1-15,-3 0 6 16,0 0-2-16,0 0 0 15,-2 0 3-15,-2 8-2 16,-2 1 5-16,0 1 5 16,0-2 2-16,-6 2 2 15,-3-1-5-15,-3-1 2 16,0-3-6-16,2-2 1 16,1-3 0-16,0 0 5 0,5 0 4 15,-1-11 0-15,5-2-9 16,0-2-5-16,0 1-2 15,11 3-6-15,-1 2 0 16,-1 6-1-16,-3 9-71 16,-3 14-144-16,-3 6-461 0</inkml:trace>
  <inkml:trace contextRef="#ctx0" brushRef="#br0" timeOffset="16837.4995">10411 16733 709 0,'0'0'288'0,"0"0"-62"0,0 0 15 16,0 0 37-16,0 0-44 16,0 0-55-16,-15-10-59 15,27 8-40-15,6 0-2 16,13-1 38-16,9 3-22 15,8 0-24-15,6 0-19 16,2 0-26-16,3 0-9 16,-3 0-15-16,-2 0-1 15,-8 0-7-15,-7 0-124 16,-3-6-21-16,-14-2-205 16,-10-2-420-16</inkml:trace>
  <inkml:trace contextRef="#ctx0" brushRef="#br0" timeOffset="17116.9641">10781 16491 1515 0,'0'0'292'16,"0"0"-168"-16,0 0-28 15,0 0 47-15,0 0 4 16,88 49-50-16,-49-35-37 15,4 0-31-15,-3 1-14 16,-1 0 0-16,-6 5-4 16,-8 2-5-16,-7 4 5 15,-12 4 4-15,-6 7-6 16,-6 4-1-16,-21 9-7 0,-7 4-1 16,-9 1-58-16,-20 13-104 15,10-15-177-15,7-14-543 16</inkml:trace>
  <inkml:trace contextRef="#ctx0" brushRef="#br0" timeOffset="39327.3063">28599 5111 894 0,'0'0'166'15,"0"0"-24"-15,0 0-13 16,-46-77 89-16,46 56-12 16,0 1-78-16,21 3-32 15,9 3-14-15,8 9-17 16,6 5-7-16,-1 16-14 0,2 31 11 16,-11 32-7-16,-16 33 7 15,-17 13-7-15,-4 4 13 16,-19-9 4-16,1-15-3 15,5-9-9-15,4-18-24 16,7-22-8-16,5-23-10 16,0-11-1-16,0-2-4 15,11-4-5-15,4-7 0 16,0-9 5-16,6-13 0 16,-1-19-5-16,-2-12-1 15,2-9 1-15,-5 0-1 16,-2 10 6-16,-4 8-6 15,-4 17 7-15,-4 8 29 0,1 10 27 16,2 0-3-16,3 19-15 16,10 27 19-16,11 29 21 15,5 22-14-15,4 7-16 16,-11-18-19-16,-7-22-12 16,-8-25 6-16,-3-8-11 15,3 2-10-15,-2 1-7 16,3 0 4-16,-6-11 0 15,-3-4-6-15,-3-6 0 16,-14-2 2-16,-40 1-2 16,-68 15-18-16,-120 29-57 15,-98 36-73-15,-93 44-159 16,67-14-265-16,53 1-313 0</inkml:trace>
  <inkml:trace contextRef="#ctx0" brushRef="#br0" timeOffset="45743.6461">21941 5542 864 0,'0'0'113'16,"0"0"-113"-16,0 0-90 0,0 0 2 16,0 0 30-16,3 6 51 15,3 7-67-15,0 2-181 0</inkml:trace>
  <inkml:trace contextRef="#ctx0" brushRef="#br0" timeOffset="45910.6223">22099 6574 961 0,'0'0'0'16,"0"0"-631"-16</inkml:trace>
  <inkml:trace contextRef="#ctx0" brushRef="#br0" timeOffset="46117.0882">22405 5320 1264 0,'0'0'10'16,"0"0"-10"-16,0 0-162 16,0 0 81-16,0 0 42 15,-33 99-32-15,22-57-180 0,0-2-354 16</inkml:trace>
  <inkml:trace contextRef="#ctx0" brushRef="#br0" timeOffset="81385.1956">24105 6336 884 0,'0'0'147'0,"0"0"-127"16,0 0-20-16,0 0-169 15,0 0-184-15</inkml:trace>
  <inkml:trace contextRef="#ctx0" brushRef="#br0" timeOffset="81729.7683">24111 6729 673 0,'0'0'0'15,"0"0"-328"-15</inkml:trace>
  <inkml:trace contextRef="#ctx0" brushRef="#br0" timeOffset="123499.5329">26071 5973 453 0,'0'0'1513'0,"0"0"-1266"16,0 0-67-16,0 0-74 15,85 14 75-15,6-14-14 16,40 0-53-16,23-17-41 16,4-4-24-16,-9-1-17 15,-25 2-16-15,-27 5-9 16,-27 4-7-16,-25 4-18 16,-15 2-71-16,-7-2-76 15,-6 2-42-15,-17 0-42 0,-21-2-221 16,-12 4-308-16</inkml:trace>
  <inkml:trace contextRef="#ctx0" brushRef="#br0" timeOffset="123699.9993">26422 6021 1431 0,'0'0'271'15,"0"0"81"-15,0 0-58 16,144-1-47-16,-51-15-60 15,21-4-61-15,6-1-39 16,-22 4-48-16,-23 7-20 16,-29 6-19-16,-7 1-9 0,1 3-110 15,7 0-119 1,-9 0-312-16,-17 5-699 0</inkml:trace>
  <inkml:trace contextRef="#ctx0" brushRef="#br0" timeOffset="125081.8864">21379 5883 1056 0,'0'0'259'0,"0"0"-10"16,0 0 0-16,0 0-88 15,0 0-38-15,0 0-58 16,0 0-5-16,47 12 28 16,-16-7-1-16,7 3-16 15,2-1-11-15,5 0-10 16,0 0-1-16,4 0-4 16,3-1-6-16,6-3 15 15,5-1 8-15,2-2-20 16,3 0-9-16,0 0-6 15,2 0-5-15,-1-3 2 16,-2-4-1-16,-1 4 1 0,-5-3-3 16,-3 2 2-16,-3 0-5 15,-1-1 2-15,-1 0 5 16,1-2 1-16,3-1-4 16,1 1-5-16,3-3-4 15,2 3-4-15,1-4 3 16,2 3-4-16,-1-2 1 15,-2 4 0-15,-4 0 0 16,-3 1 4-16,-1 1-4 16,-1 1 2-16,1-2 1 15,1 3 0-15,4-1 8 16,1-1 3-16,0-1-8 0,-1 2 1 16,1-1-2-16,-1 1 1 15,-1 0 4 1,1 1 4-16,0 0-4 0,-1 2 7 15,3-3-2-15,-4 3 0 16,-1 0 6-16,-4 0-2 16,-5 0-7-16,-6 0-3 15,-3 0 17-15,-5 0-1 16,-1 0 1-16,-8 0 2 16,1-4 8-16,-3-1-1 15,0 1-2-15,-1-2-6 16,-1 1-8-16,-2 0-1 15,-2 1-6-15,-4 1-3 0,-2 1-7 16,-4-1-4-16,-4 3-5 16,0 0-1-16,-3 0-1 15,-10 0-42-15,-75 0-106 16,1 5-209-16,-25 4-451 0</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04:34.716"/>
    </inkml:context>
    <inkml:brush xml:id="br0">
      <inkml:brushProperty name="width" value="0.05292" units="cm"/>
      <inkml:brushProperty name="height" value="0.05292" units="cm"/>
      <inkml:brushProperty name="color" value="#FF0000"/>
    </inkml:brush>
  </inkml:definitions>
  <inkml:trace contextRef="#ctx0" brushRef="#br0">11704 7729 214 0,'0'0'171'15,"0"0"-77"-15,0 0 84 16,0 0-30-16,0 0-51 16,0 0 1-16,-4-11-11 15,1 8 9-15,0 3-23 0,0-2 4 16,-2 0 15-16,-1 2 25 15,0 0-2-15,-1 0-4 16,-1 0 25-16,1 0-12 16,-1 0-28-16,1 0-2 15,3 0 10-15,2 0-8 16,-1 0-15-16,3 0-7 16,0 0-10-16,0 0 4 15,0 0-5-15,0 0-9 16,0 2-21-16,0 0-9 15,0 1 4-15,12 3 24 16,6-2 22-16,6 3-4 0,8-5-13 16,9-2-9-1,9 0 3-15,12 0-2 0,5-10 2 16,6-2-14-16,-2 1 1 16,-2 2-10-16,-5 2-5 15,-6 1-5 1,-7 2-3-16,-6 0-3 0,-7 4 0 15,-8 0-5-15,-9 0-5 16,-3 0 7-16,-4-3 0 16,-6 3-8-16,-2 0 13 15,-3 0-2-15,-1 0-3 16,1 0-8-16,-3 0 8 16,0 0-8-16,0 0 0 15,0 0-1-15,0 0-30 16,-6 0-122-16,-12 12-131 0,-10 1-430 15</inkml:trace>
  <inkml:trace contextRef="#ctx0" brushRef="#br0" timeOffset="1695.2445">14059 7858 578 0,'0'0'214'0,"0"0"-64"16,0 0 12-16,0 0 12 0,0 0-16 15,0 0-10 1,0 0-1-16,-40 7-2 0,38-7-1 15,2 2-2-15,0-2-15 16,0 0-20-16,0 0-1 16,0 0-10-16,0 0-13 15,0 0-16-15,5 1-9 16,14 1 5-16,11 3 12 16,13-1 7-16,25 0-3 15,27 2 4-15,31 0-11 16,9-2-6-16,1 0 7 15,-10 0-16-15,-12 0-5 0,-1 0-4 16,-1-3-13 0,-7-1 28-16,-8 0-9 0,-8 0-2 15,-15 0-4-15,-17 0 0 16,-15-2 0-16,-8-4 5 16,4 4-7-16,-1-2-1 15,-1-1 3-15,-10 0-48 16,-6 2 0-16,-5 0 0 15,-8 2 0-15,-2-1 0 16,-2 2 0-16,-3 0 0 16,0 0 0-16,-11 0 0 15,-39 0-42-15,-96 20-272 16,4 0-398-16,-24-4-1287 0</inkml:trace>
  <inkml:trace contextRef="#ctx0" brushRef="#br0" timeOffset="4707.2789">11796 6347 1202 0,'0'0'384'16,"0"0"-95"-16,0 0-11 0,0 0-55 16,-89-34-48-16,59 34-36 15,2 7-25-15,-1 16-45 16,4 9-21-16,4 6-8 15,8 5-14-15,7-3-11 16,6-4-5-16,0-3-10 16,6-6 0-16,6-7 0 15,1-6-7-15,-1-8-2 16,0-6-16-16,1 0-4 16,-3-17 17-16,0-8-4 15,-4-4 4-15,-2-3 4 16,-1 1 8-16,-1 4 0 15,-1 8 0-15,1 7 0 0,1 9-1 16,3 3-27 0,4 10 4-16,5 13 15 0,6 7-30 15,4 2-103-15,5-1-30 16,12-2-145-16,-2-9-270 16,-6-8-200-16</inkml:trace>
  <inkml:trace contextRef="#ctx0" brushRef="#br0" timeOffset="5118.7299">12010 6381 939 0,'0'0'299'16,"0"0"74"-16,0 0-56 15,0 0-25-15,0 0-43 16,0 0-85-16,0 0-72 0,-33-47-54 16,18 73 12-16,3 6 3 15,3 6-16-15,6 2-15 16,3-4-10-16,2-1-6 15,16-11-5-15,2-10 0 16,5-9-1-16,0-5 0 16,0-16-27-16,-1-13-9 15,-3-10-4-15,-8-4 22 16,-4-8 17-16,-6-5 1 16,-3-1 24-16,0-2 25 15,-1 6 17-15,-5 7 30 16,0 15 16-16,3 11-10 15,1 13-15-15,2 7-38 16,0 5-31-16,2 24-16 0,11 11 10 16,5 9 12-16,6 6-6 15,-3 3-2-15,1-1-7 16,-3-5-8-16,-3-4-1 16,-5-9-26-16,-3-9-95 15,-7-9-98-15,-1-14-252 16,-14-7-153-16,-5 0-620 0</inkml:trace>
  <inkml:trace contextRef="#ctx0" brushRef="#br0" timeOffset="5277.2242">11925 6385 1015 0,'0'0'856'15,"0"0"-657"-15,0 0-43 16,0 0 18-16,109-18-62 15,-17-2-67-15,38-14-45 16,-18 3-140-16,-11-2-951 0</inkml:trace>
  <inkml:trace contextRef="#ctx0" brushRef="#br0" timeOffset="6622.7713">14268 6419 1277 0,'0'0'353'16,"0"0"-54"-16,0 0-23 15,0 0-91-15,0 0-56 16,0 0-81-16,0 0-35 16,-12 73 19-16,18-26-1 15,6 2-13-15,0-1-5 0,-3-2-11 16,-2-7-2-16,1-10-21 16,-2-5-78-16,-3-14-74 15,-3-10-130-15,0-13-18 16,-2-12-306-16,-10-6-248 0</inkml:trace>
  <inkml:trace contextRef="#ctx0" brushRef="#br0" timeOffset="6831.8377">14219 6492 527 0,'0'0'330'0,"0"0"46"15,-39-107 2-15,30 70-82 16,6 9-66-16,3 7-79 16,8 5-59-16,12 7-36 15,7 4-4-15,6 5 6 16,1 2 3-16,-1 16-10 0,-3 9-16 15,-6 7-6-15,-12 5-7 16,-9 5-7-16,-3 1 0 16,-12-1-6-16,-15-3-9 15,2-6-42-15,-4-5-102 16,-2-12-79-16,7-8-154 16,9-10-424-16</inkml:trace>
  <inkml:trace contextRef="#ctx0" brushRef="#br0" timeOffset="7149.2009">14408 6406 861 0,'0'0'675'16,"0"0"-478"-16,0 0-73 0,0 0 103 16,0 0-47-16,93 51-43 15,-65-25-32-15,-4 0-2 16,-5 1-21-16,-4 1-32 15,-7-4-20-15,-4-1-8 16,-4-6-8-16,0-5-5 16,0-3-3-16,0-8 4 15,0-1 5-15,-3-9-3 16,0-14-12-16,3-10-19 16,0-6-14-16,3-2-37 15,11 3-21-15,2 7 2 16,2 6-22-16,1 6-57 15,1 5-71-15,-1 0-88 0,-1 3-47 16,-4 4-198-16</inkml:trace>
  <inkml:trace contextRef="#ctx0" brushRef="#br0" timeOffset="7822.2072">14735 6348 629 0,'0'0'321'0,"0"0"1"15,0 0-52-15,0 0-3 16,0 0-56-16,-20 84-58 15,20-69-60-15,2-3-22 16,7-2-21-16,4-4-14 16,2-5-7-16,3-1 0 15,0-4 14-15,3-11-9 16,-2-8-12-16,-5-3-8 0,-7-3-7 16,-4 3 2-1,-3 0 1-15,0 8-8 0,-13 8 8 16,-6 8-10-16,-3 2 0 15,-1 14-1-15,3 11 0 16,7 3-1-16,6 2-39 16,7-2-29-16,10-5-24 15,21-4-2-15,14-11 1 16,13-8 48-16,6 0-34 16,3-18-27-16,-11-6 9 15,-13-3 41-15,-15 2 50 16,-13 2 8-16,-10 2 85 15,-5 4 48-15,-2 4 50 16,-11 4-21-16,-5 5-29 16,0 4-29-16,-3 0-29 0,0 11-17 15,3 8-12-15,2 8-10 16,5 3-3-16,5 3-3 16,6 1-14-16,0-4-7 15,6-2 3-15,8-8-12 16,2-7 5-16,1-10-5 15,0-3 0-15,1-10 5 16,-3-16-3-16,0-7-1 16,-6-9 0-16,-6-5 0 15,-3-7-1-15,-3-15 2 16,-12 4-2-16,-1-1 6 16,0 6 2-16,5 19 13 0,0 7 40 15,4 15 23-15,4 14-21 16,3 5-51-16,0 18-12 15,2 16 0-15,9 11 0 16,4 6 0-16,2 4 0 16,-1-6-1-16,2-6-63 15,0-4-114-15,7-8-173 16,-2-11-371-16,-4-9-500 0</inkml:trace>
  <inkml:trace contextRef="#ctx0" brushRef="#br0" timeOffset="7953.2619">15399 6217 1774 0,'0'0'267'0,"0"0"-52"0,0 0-215 16,0 0-41-16,0 0-700 16</inkml:trace>
  <inkml:trace contextRef="#ctx0" brushRef="#br0" timeOffset="9511.4091">18683 6333 848 0,'0'0'258'0,"0"0"18"15,0 0 0-15,0 0-41 16,0 0-40-16,0 0-68 0,-77-41-30 15,53 41-21-15,-1 0 2 16,-2 15-11-16,2 4-10 16,-1 5-11-16,3 8-12 15,4 2-7-15,7 2-12 16,6-2-3-16,6-3-12 16,0-3 1-16,11-8-1 15,6-6 0-15,3-8 0 16,1-6-1-16,-1 0 1 15,-1-7 0-15,-2-12-18 16,-3-4-7-16,-4-2 10 16,-2-3 13-16,-4 1 1 15,-1 3 1-15,-1 6-1 16,1 8 1-16,0 9 0 16,4 1-24-16,5 14 12 0,6 11 11 15,5 4 1-15,2 5 0 16,3 0-15-16,6 11-126 15,-8-8-149-15,-10-9-614 0</inkml:trace>
  <inkml:trace contextRef="#ctx0" brushRef="#br0" timeOffset="9924.9622">17112 6285 1290 0,'0'0'269'0,"0"0"71"15,0 0-4-15,0 0-94 16,0 0-68-16,0 0-98 0,0 0 3 16,0 70 37-1,20-14-39-15,2 8-27 0,1 3-12 16,-1-5-20-16,-2-1-8 15,-3-8-9-15,-3-8-1 16,-3-8-30-16,-3-5-103 16,-2-14-143-16,-3-7-251 15,-1-9-305-15</inkml:trace>
  <inkml:trace contextRef="#ctx0" brushRef="#br0" timeOffset="10128.2133">17564 6559 1844 0,'0'0'392'0,"0"0"-151"16,0 0-25-16,87-12-50 16,-45 2-75-16,4-2-57 15,6-1-22-15,2 1-12 16,22-9-101-16,-13 6-195 15,-10-4-530-15</inkml:trace>
  <inkml:trace contextRef="#ctx0" brushRef="#br0" timeOffset="10661.9009">18810 6221 1003 0,'0'0'308'15,"0"0"208"-15,0 0-211 16,0 0-39-16,0 0 8 15,0 0-62-15,0 0-66 16,-21-59-55-16,21 60-52 16,2 18-27-16,10 11 14 15,4 9 14-15,-1 7-5 16,3 4-4-16,-1 0-4 16,-1 2-15-16,0-3-5 15,-1-5-6-15,0-7 1 16,-5-7-2-16,-2-10 0 0,-1-8-58 15,-1-7-51-15,-2-5-75 16,-1-22-88-16,-3-5-252 16,0-6-507-16</inkml:trace>
  <inkml:trace contextRef="#ctx0" brushRef="#br0" timeOffset="10821.2505">18789 6428 810 0,'0'0'715'16,"0"0"-452"-16,0 0-145 16,0 0-49-16,0 0-6 15,112-39-40-15,-47 16-23 0,-8 3-199 16,-10 1-355-16</inkml:trace>
  <inkml:trace contextRef="#ctx0" brushRef="#br0" timeOffset="11290.7189">18925 6246 990 0,'0'0'304'16,"0"0"75"-16,0 0-85 15,0 0-11-15,0 0-25 16,0 0-30-16,0 0-83 16,-31-19-63-16,9 44-1 15,-1 11 19-15,-1 6-19 16,6 3-15-16,5 3-9 0,8-4-21 16,5-5-8-16,5-4-17 15,15-11-5-15,9-7-5 16,3-7 0-16,7-10-1 15,2 0-9-15,2-14-74 16,-3-11-68-16,6-20-151 16,-13 6-240-16,-12 0-466 0</inkml:trace>
  <inkml:trace contextRef="#ctx0" brushRef="#br0" timeOffset="11548.9306">19067 6169 1523 0,'0'0'377'0,"0"0"5"0,0 0-171 15,0 0-28-15,0 0-55 16,0 0 21-16,0 0-17 16,64 89-38-16,-41-51-41 15,3 2-23-15,-4 1-12 16,-2-1-11-16,-3-3-5 15,-1-3-2-15,-5-7-22 16,-5-10-87-16,-1-6-162 16,-5-11-190-16,-6-1-192 15,-9-12-773-15</inkml:trace>
  <inkml:trace contextRef="#ctx0" brushRef="#br0" timeOffset="11677.2104">19070 6391 500 0,'0'0'775'15,"0"0"-528"-15,0 0-100 16,0 0-77-16,80-72-38 16,-10 40-32-16,-7 4-121 15,-8 3-422-15</inkml:trace>
  <inkml:trace contextRef="#ctx0" brushRef="#br0" timeOffset="11877.161">19299 5859 1652 0,'0'0'225'15,"0"0"-108"-15,0 0 96 16,136 107 2-16,-57-20 20 16,-4 31-82-16,-22 20-93 15,-45 0-42-15,-43-7-18 16,-60-22-172-16,4-30-400 15,-3-25-636-15</inkml:trace>
  <inkml:trace contextRef="#ctx0" brushRef="#br0" timeOffset="12351.554">16668 6090 1147 0,'0'0'360'0,"0"0"29"16,0 0-86-16,0 0-120 15,0 0-24-15,-17 139 60 16,12-18-58-16,5 13-36 16,19 0-16-16,32-12-21 15,19-21-32-15,21-9-22 16,19-17-23-16,20-21-11 16,31-23-22-16,29-31-119 15,-34 0-324-15,-16-31-574 0</inkml:trace>
  <inkml:trace contextRef="#ctx0" brushRef="#br0" timeOffset="13911.831">21211 6169 768 0,'0'0'239'0,"0"0"57"15,0 0 41-15,-30-73-55 16,26 59 25-16,-2 11-50 16,6 3-73-16,0 17-102 15,0 28-27-15,15 27 54 16,7 22-11-16,-2-5-22 16,-1-16-13-16,-7-22-24 15,-2-13-21-15,-1 1-9 16,4 0-8-16,0 2-1 15,-3-11-47-15,2-9-76 0,0-9-116 16,3-14-89 0,-2-15-261-16,-3-10-654 0</inkml:trace>
  <inkml:trace contextRef="#ctx0" brushRef="#br0" timeOffset="14151.134">21681 6430 1947 0,'0'0'372'15,"0"0"-23"-15,0 0-155 16,0 0 8-16,0 0-36 0,0 0-7 16,96 10-48-1,-59-10-51-15,-3 0-30 0,-1 0-18 16,-5-4-12-16,-2-4-58 15,-1-9-120-15,-4 3-171 16,-6-1-598-16</inkml:trace>
  <inkml:trace contextRef="#ctx0" brushRef="#br0" timeOffset="14792.3474">22506 6065 1373 0,'0'0'258'0,"0"0"26"15,0 0 54-15,0 0-75 0,0 0-50 16,0 0-100-16,0 0-65 16,-73 104 16-16,73-41-5 15,0-4-24-15,11 0-21 16,6-3-8-16,4-5-6 15,-1-5-5-15,-1-10-157 16,-4-10-106-16,-8-20-234 16,-7-6-41-16,0-6-137 0</inkml:trace>
  <inkml:trace contextRef="#ctx0" brushRef="#br0" timeOffset="15000.3665">22390 6053 140 0,'0'0'1018'0,"0"0"-725"0,-5-85-9 15,17 61-69-15,12 8-33 16,6 8-52-16,6 8-27 16,2 8-22-16,0 18-9 15,-7 15-6-15,-9 7-16 16,-11 8-24-16,-11 2-14 16,0-5-6-16,-14-5-6 15,-6-9-79-15,-2-9-85 16,-1-11-129-16,4-10-234 15,3-9-319-15</inkml:trace>
  <inkml:trace contextRef="#ctx0" brushRef="#br0" timeOffset="16015.4329">22590 6113 1315 0,'0'0'357'0,"0"0"-79"15,0 0-112-15,0 0 42 16,92 29-52-16,-56-3-28 15,4 4-26-15,-6 4-21 16,-4 0-15-16,-5 2 1 16,-9-2-34-16,-5-6-23 15,-8-6-4-15,-3-6 5 16,0-7-11-16,-1-9 6 16,-9 0-6-16,-1-14-25 15,3-13-30-15,3-9-12 0,5-6-26 16,4-1 7-1,14 2-1-15,7 4-3 0,4 7-28 16,1 5-58-16,-2 8-41 16,0 4-55-16,-6 3-41 15,-3 4-37-15,-6-1 20 16,-7 6 91-16,-5 1 239 16,-1 0 55-16,0 0 148 15,-4 1 20-15,-5 6-2 16,0 0-40-16,2 3-23 15,2-1-17-15,0 5-17 16,5 0-18-16,0 0-21 16,0 0-14-16,6-3-6 0,7-3-12 15,3-5-3 1,0-3-13-16,5 0-1 0,1-13 5 16,-2-7-7-16,-2-5-9 15,-8-1-1-15,-7-1-2 16,-3 0 5-16,-6 5-2 15,-14 5-8-15,-8 8-6 16,-4 9-3-16,-1 7-7 16,0 16-1-16,7 9 0 15,6 4 0-15,8 2-1 16,12-5 0-16,9-2-11 16,24-12-31-16,15-9-25 15,10-10-12-15,6 0-66 16,1-17-45-16,-9-5-78 15,-12-2-34-15,-14 1 38 0,-12 2 207 16,-11 1 58-16,-7 3 199 16,0 3 91-16,-5 1-42 15,-4 5-29-15,1 1-15 16,4 2-53-16,-1 4-19 16,1 1-44-16,1 1-48 15,-2 16-7-15,1 10 28 16,1 2 1-16,1 7-12 15,2 0-22-15,0-2-10 16,0-5-12-16,8-8-5 16,4-7 0-16,0-8-1 15,0-6 0-15,1-1-18 0,-2-21-24 16,-4-6 0-16,-4-10 23 16,-3-10 18-16,0-15 0 15,-1 0 1-15,-10-2 0 16,0 4 6-16,3 16 23 15,0 0 29-15,2 16 14 16,5 12 3-16,-1 8-7 16,2 9-27-16,0 0-31 15,0 14-9-15,14 13 1 16,5 9 5-16,5 7-1 16,1 6-4-16,1 0 4 15,-1 3-6-15,-1 0-1 16,-3-2-26-16,-3-6-142 0,-1-10-156 15,-6-12-404 1,-2-15-609-16</inkml:trace>
  <inkml:trace contextRef="#ctx0" brushRef="#br0" timeOffset="16217.098">23682 5561 1980 0,'0'0'258'16,"0"0"-164"-16,0 0 32 16,100 109 114-16,-35-24-43 15,-3 41-79-15,-18 18-67 16,-44 5-36-16,-34-13-15 16,-56-26-133-16,8-34-224 0,0-23-411 0</inkml:trace>
  <inkml:trace contextRef="#ctx0" brushRef="#br0" timeOffset="16953.3367">21029 6003 1092 0,'0'0'225'0,"0"0"103"16,0 0-36-16,-76 89-26 15,60 0-23-15,13 23-27 16,6 11-21-16,39-10-39 15,11-28-38-15,28-13-22 16,13-13-41-16,12-16-28 16,28-6-13-16,-3-21-6 15,10-16-8-15,2-2-2 16,-13-30-112-16,-34 2-381 16,-33-12-1167-16</inkml:trace>
  <inkml:trace contextRef="#ctx0" brushRef="#br0" timeOffset="26642.7099">11847 7811 385 0,'0'0'131'16,"0"0"-36"-16,0 0-40 15,103-8-35-15,-63 2-20 16,-4 1-133-16</inkml:trace>
  <inkml:trace contextRef="#ctx0" brushRef="#br0" timeOffset="28203.707">27106 2452 1667 0,'0'0'376'15,"0"0"-93"-15,0 0-65 16,0 0-100-16,0 0-69 16,0 0-24-16,0 0 7 15,42 96-6-15,-4-60-15 16,7-6-4-16,6-6-5 16,-1-11-1-16,-4-9 5 15,-8-4-4-15,-8-17-1 16,-7-11 8-16,-10-6 0 15,-4-3 0-15,-6 6 18 16,-3 4 61-16,0 8 36 16,0 9-14-16,0 10-41 0,0 6-39 15,3 31-29 1,6 29 8-16,4 30 33 0,1 11-2 16,-4-14 14-16,-3-24-4 15,-5-28-20-15,-2-7-8 16,0 4-7-16,-6 0-6 15,-9 1-7-15,-6-9-1 16,-1-10 8-16,-7-7-7 16,0-12-2-16,-4-1-13 15,-3-17-63-15,5-11-79 16,10-31-96-16,6 6-289 16,14-2-404-16</inkml:trace>
  <inkml:trace contextRef="#ctx0" brushRef="#br0" timeOffset="28368.5745">27839 2663 1594 0,'0'0'476'16,"0"0"-287"-16,0 0-48 16,0 0-2-16,94 0-81 15,-53 0-58-15,10-6-16 16,-11 0-256-16,-13-1-554 0</inkml:trace>
  <inkml:trace contextRef="#ctx0" brushRef="#br0" timeOffset="28533.4902">27865 2789 1340 0,'0'0'567'15,"0"0"-358"-15,0 0-49 16,0 0-75-16,0 0-4 15,97 11-35-15,-35-13-27 16,43-22-19-16,-15 2-162 16,-6-4-498-16</inkml:trace>
  <inkml:trace contextRef="#ctx0" brushRef="#br0" timeOffset="28743.8476">28637 2341 2016 0,'0'0'606'16,"0"0"-249"-1,0 0-149-15,0 0-73 0,0 0-65 16,44 87 62-16,4-3-42 16,12 30-51-16,-8 17-30 15,-27 3-9-15,-26-10-127 16,-31-41-374-16,-14-19-1275 0</inkml:trace>
  <inkml:trace contextRef="#ctx0" brushRef="#br0" timeOffset="29470.7872">27992 3406 375 0,'0'0'1264'16,"0"0"-785"-16,0 0-120 15,0 0 15-15,0 0-87 16,0 0-101-16,0 0-110 15,-24-11-49-15,24 46-6 0,18 24 35 16,3 2 8 0,3 7-11-16,3 1-2 0,-2-11-18 15,2 4-18-15,-3-6-11 16,-8-7-4-16,-5-11-145 16,-11-7-132-16,-18-11-323 15,-9-11-264-15</inkml:trace>
  <inkml:trace contextRef="#ctx0" brushRef="#br0" timeOffset="29677.0925">27765 3777 1748 0,'0'0'626'16,"0"0"-409"0,0 0-14-16,0 0 60 15,69 73-50-15,-20-34-38 0,10 0-42 16,4 0-35-16,2-5-49 15,-6-3-32-15,-2-4-17 16,-9-7 0-16,-8-6-125 16,5-14-164-16,-12-1-340 15,-11-17-378-15</inkml:trace>
  <inkml:trace contextRef="#ctx0" brushRef="#br0" timeOffset="29862.4969">28401 3628 1938 0,'0'0'519'0,"0"0"-283"16,0 0 11-16,-20 82-20 15,14-8-53-15,2 1-51 16,0-4-56-16,1-3-43 16,-8-4-24-16,-14 20-21 15,-30 8-169-15,2-17-418 16,-8-31-1664-16</inkml:trace>
  <inkml:trace contextRef="#ctx0" brushRef="#br0" timeOffset="39472.7967">29942 2542 481 0,'0'0'643'0,"0"0"-378"0,0 0-26 16,0 0-19-16,0 0-60 16,0 0-56-16,-9-3-48 15,28-2-38-15,11-1-18 16,7 1-3-16,2-1-133 16,0 4-117-16,-9 2-303 15,-12 0-360-15</inkml:trace>
  <inkml:trace contextRef="#ctx0" brushRef="#br0" timeOffset="39606.6385">29879 2712 506 0,'0'0'261'0,"0"0"-86"16,0 0-24 0,0 0 27-16,84-18-105 0,2-21-73 15,-10 4-174-15,-4-1-331 0</inkml:trace>
  <inkml:trace contextRef="#ctx0" brushRef="#br0" timeOffset="39832.8112">30364 2334 880 0,'0'0'214'0,"0"0"-101"15,0 0 35-15,122 14-7 16,-71 10-28-16,-5 7-40 0,-4 7-10 15,-12 5-3-15,-18 3-6 16,-12 0 0-16,-8-3-3 16,-23-5-11-16,-7-6-22 15,-2-9-9-15,5-9-9 16,19-14-112-16,12-12-209 16,4-11-591-16</inkml:trace>
  <inkml:trace contextRef="#ctx0" brushRef="#br0" timeOffset="40170.0912">31038 2235 1262 0,'0'0'393'16,"0"0"-25"-16,0 0-141 16,0 0-130-16,0 0-51 15,0 0-5-15,-61 99-5 0,46-50-12 16,0 3-8-16,9-3-9 15,6-3-7-15,0-9 6 16,12-12-6-16,9-11-8 16,3-14-44-16,3 0-17 15,-4-22-50-15,0-11 8 16,-8-6 52-16,-3-6 34 16,-2-1 15-16,-4 5 10 15,-3 7 1-15,2 14 15 16,-2 10 8-16,1 10-24 15,5 3 0-15,-2 19-1 0,4 9-7 16,4 6 8-16,11 10-26 16,-3-7-229-16,1-10-373 0</inkml:trace>
  <inkml:trace contextRef="#ctx0" brushRef="#br0" timeOffset="40553.5807">31466 2238 620 0,'0'0'738'16,"0"0"-358"-16,0 0-67 16,0 0-87-16,0 0-103 15,0 0-83-15,0 0-5 16,-74 55 4-16,67-5-15 0,7 4-5 16,0 1-9-16,8-4-2 15,14-9-8-15,10-11 0 16,5-12-1-16,3-17-21 15,3-2 7-15,-5-26-7 16,-5-11-12-16,-8-9 23 16,-9-21 10-16,-10-20 1 15,-6 4 1-15,0 9 27 16,0 18 15-16,-6 24 42 16,-1 8 28-16,3 10-4 15,-1 14-42-15,3 5-66 16,2 28 14-16,0 23-6 15,8 23-7-15,7-2 5 16,-3-6-7-16,-2-15-1 16,1-17-92-16,-1 7-99 0,2-8-51 15,-6-13-446-15</inkml:trace>
  <inkml:trace contextRef="#ctx0" brushRef="#br0" timeOffset="41573.2301">31535 2346 1096 0,'0'0'208'15,"0"0"43"-15,0 0-38 16,103 30-52-16,-44-22-31 16,4-3-66-16,0-5-32 15,-7 0-14-15,-10 0-5 0,-11-9 5 16,-12-11 10-16,-10-6 71 15,-9-3-15-15,-4-2-11 16,0 3-2-16,0 6 13 16,0 8-16-16,-1 12-9 15,-1 2-40-15,2 17-19 16,0 17 6-16,0 12 0 16,12 12 3-16,4 5-9 15,5-1 0-15,3-3-4 16,2-9 3-16,-4-13 0 15,-1-13 1-15,-8-15 7 16,0-9 2-16,-2-13-2 0,0-18 5 16,2-10-6-1,0-9 2-15,4-1-7 0,-1 1 6 16,2 8-6-16,-4 13-1 16,0 10 1-16,-2 12-1 15,2 7-6-15,1 2-3 16,7 15 3-16,5 6 6 15,4 3-1-15,2-2 1 16,1-3-11-16,1-7-113 16,-1-8-45-16,-3-6-35 15,-4 0-89-15,-5-19-28 16,-5-6 139-16,-4-6 120 16,-4-3 62-16,-3-2 89 15,-4 5 107-15,-2 6 33 16,0 8-9-16,0 7-30 0,0 9-40 15,-6 1-66-15,-5 8-57 16,-3 15 3-16,-3 6-8 16,1 7-11-16,4 5-10 15,4-2 0-15,5-5-1 16,3-9 0-16,1-8 0 16,13-9 8-16,5-8 5 15,3-3-1-15,-2-19-6 16,1-4 0-16,-4-5-4 15,-3-3 9-15,-1 1-10 16,-3 3 9-16,-4 8-4 16,-2 5 48-16,-2 8 16 15,-2 9-1-15,0 0-45 0,3 7-24 16,3 16 0-16,5 10 1 16,5 5 0-16,4 3-1 15,4-3 1-15,-1-5 0 16,1-9 0-16,-1-10-1 15,0-10 1-15,-4-4 0 16,1-14 6-16,-7-14-6 16,-3-13 0-16,-5-16 5 15,-5-28-6-15,0-31 2 16,0-9-1-16,0 18 16 16,0 28 18-16,0 38 37 15,-2 17 4-15,-1 6 5 0,0 7-2 16,2 4-19-16,-2 7-47 15,3 26-13-15,0 27 0 16,21 37 0-16,25 36 12 16,8 19-11-16,3 8 7 15,-19-4-8-15,-33-10-63 16,-5-34-243-16,-26-26-549 0</inkml:trace>
  <inkml:trace contextRef="#ctx0" brushRef="#br0" timeOffset="44189.6113">27070 5459 497 0,'0'0'693'0,"0"0"-422"15,0 0 32-15,0 0 15 16,0 0-75-16,0 0-27 15,0 0-47-15,-6-18-52 16,6 18-47-16,0 14-34 0,0 12 24 16,0 9 32-16,5 11-8 15,-4 4-9-15,1 1-7 16,-1-1 0-16,-1-5-15 16,0-4-22-16,0-4-1 15,0-6-10-15,0-6-13 16,0-6 1-16,0-5-7 15,0-5 0-15,0-4-1 16,-1-3-7-16,1-2-29 16,-3 0-49-16,0-10-62 15,-7-13-163-15,3 3-213 16,-2 3-356-16</inkml:trace>
  <inkml:trace contextRef="#ctx0" brushRef="#br0" timeOffset="44387.1006">27424 5741 1824 0,'0'0'331'0,"0"0"-115"15,0 0-102-15,0 0-57 16,0 0-57-16,0 0-15 15,0 0-267-15,-9 0-534 0</inkml:trace>
  <inkml:trace contextRef="#ctx0" brushRef="#br0" timeOffset="44717.454">27610 5246 1573 0,'0'0'384'16,"0"0"-16"-16,0 0-88 15,0 0-51-15,0 0-93 16,0 0-33-16,0 95 26 15,0-36-34-15,3 5-28 16,5 2-19-16,1-3-20 16,-2-3-13-16,2-4-6 15,-1-7-9-15,-1-6-67 16,2-9-87-16,1-16-183 16,-2-10-378-16,-2-8-592 0</inkml:trace>
  <inkml:trace contextRef="#ctx0" brushRef="#br0" timeOffset="45049.5479">27871 5404 1758 0,'0'0'365'0,"0"0"-111"16,0 0-51-16,-31 75 9 15,30-33-64-15,1 4-72 16,3 0-28-16,14-2-20 15,4-6-8-15,5-9-20 16,-1-10 0-16,-4-10 1 16,-3-9 0-16,-2-2 0 15,-4-22-1-15,0-9-10 16,-6-9-9-16,-3-6-5 16,-3-5-16-16,0-1-13 0,-11 8 5 15,-3 8 11 1,2 15 16-16,-2 12 2 0,4 11-44 15,1 5-85-15,2 19 43 16,7 5-32-16,8 5-120 16,43 2-102-16,1-8-201 15,2-12-239-15</inkml:trace>
  <inkml:trace contextRef="#ctx0" brushRef="#br0" timeOffset="45494.2043">28310 5260 1292 0,'0'0'328'16,"0"0"147"-16,0 0-258 16,0 0 6-16,0 0-100 15,0 0-72-15,0 0-9 0,-60 86-20 16,60-45-12-16,6-3-2 16,8-7-8-16,0-8-16 15,0-11-41-15,1-12 7 16,-3 0 23-16,-2-21 25 15,1-8 1-15,-4-6 1 16,-4-2 0-16,-3 3 16 16,0 6 48-16,0 9 60 15,0 8 27-15,0 11-24 16,0 3-46-16,-3 24-34 16,2 24 44-16,1 25-3 0,0 27-14 15,10 6-11 1,5-5-5-16,-3-24 13 0,-6-26-35 15,0-13-17-15,-6-7-7 16,0 4-6-16,0-1-5 16,0-4 5-16,-14-11-5 15,-4-12 5-15,-5-8 2 16,-6-2-8-16,-4-11-11 16,1-9-23-16,0-5-23 15,2-3-57-15,1-21-84 16,6 9-126-16,7-2-467 0</inkml:trace>
  <inkml:trace contextRef="#ctx0" brushRef="#br0" timeOffset="47106.5458">28712 4843 1083 0,'0'0'317'0,"0"0"20"16,0 0-38-16,0 0 9 15,0 0-146-15,0 0-106 0,-14 153 87 16,27-18 11-1,5 0-43-15,4-16-44 0,1-20-13 16,0-2-6 0,-4-19-14-16,-5-21-17 0,-5-21-16 15,-1-16 1-15,-3-3-2 16,0-7-8-16,-2-8 7 16,-3-4 0-16,2-26-5 15,-2-16-1-15,4-9 6 16,2-4-6-16,5 1 1 15,2 9 4-15,2 12 1 16,1 14 0-16,2 13-5 16,0 8 0-16,4 3 4 15,1 19 2-15,-4 7-1 16,1 7 0-16,-7 2 1 0,0-1-75 16,-2-3-75-16,5-6-132 15,-4-9-242-15,-1-11-314 0</inkml:trace>
  <inkml:trace contextRef="#ctx0" brushRef="#br0" timeOffset="47551.0964">29323 5296 1607 0,'0'0'309'15,"0"0"-34"-15,0 0-43 16,0 0-22-16,0 0-31 15,-94 103-58-15,80-56-37 0,8 6-19 16,6 2-11 0,0-2-4-16,14-3-20 0,8-7-15 15,10-8-15 1,6-13 1-16,1-12 0 0,1-10 4 16,-1-5-5-16,-6-21-26 15,-7-8-10-15,-10-9-3 16,-9-9 3-16,-7-4 8 15,-1 1 13-15,-18 4 9 16,-1 10 6-16,-4 10 6 16,4 11 10-16,1 9 16 15,1 8 7-15,6 3-2 16,2 7-14-16,1 15-11 16,6 7 3-16,3 7 0 15,0 1-2-15,12 1-4 16,9-4-3-16,7-5 5 15,5-4-10-15,1-4 1 0,2-9-2 16,-3-7-32-16,-4-5-64 16,1-11-114-16,-8-10-172 15,-9-7-563-15</inkml:trace>
  <inkml:trace contextRef="#ctx0" brushRef="#br0" timeOffset="47791.1365">29713 4908 1877 0,'0'0'307'0,"0"0"23"0,0 0-75 16,0 0-88-16,0 0-62 16,-61 75-27-16,61-22-21 15,0 7-26-15,18 4-1 16,16-1-12-16,7-5-1 15,4-4-11-15,2-6-6 16,-2-7-48-16,10-17-115 16,-10-10-205-16,-12-14-400 0</inkml:trace>
  <inkml:trace contextRef="#ctx0" brushRef="#br0" timeOffset="48202.5364">29947 5112 1633 0,'0'0'284'16,"0"0"-33"-16,0 0-112 0,0 0-33 16,0 0-12-16,0 0-21 15,87 29-3-15,-61 0 7 16,-10 9-8-16,-12 3 4 16,-4 1-27-16,-3-1-20 15,-11-4-14-15,1-7-11 16,4-10-1-16,6-13-24 15,3-7-19-15,3-12-14 16,16-20-47-16,6-11 20 16,2-5 41-16,-1-5 24 15,-3-1 19-15,-7 2 1 0,-5 4 14 16,-5 7 24-16,-5 8 44 16,-1 9 28-16,0 12-2 15,0 8-13-15,0 4-41 16,0 11-34-16,0 16-5 15,0 10 14-15,6 6-10 16,6 1-7-16,4-2-4 16,3-5-8-16,1-5-1 15,1-4-27-15,-4-11-118 16,0-12-169-16,-6-5-252 16,-6-2-526-16</inkml:trace>
  <inkml:trace contextRef="#ctx0" brushRef="#br0" timeOffset="48430.3856">30281 4632 1275 0,'0'0'709'16,"0"0"-564"-16,0 0 15 16,0 0-4-16,86 14 32 15,-34 23-30-15,12 22-20 16,0 27-24-16,-13 25-23 15,-24 6-37-15,-29-6-11 16,-51-12-17-16,-37-15-26 16,-43 2-9-16,-47-8-143 0,25-21-316 15,-9-13-476-15</inkml:trace>
  <inkml:trace contextRef="#ctx0" brushRef="#br0" timeOffset="49480.54">31007 5112 575 0,'0'0'1286'0,"0"0"-907"16,0 0-66-16,0 0-56 15,0 0-73-15,0 0-64 16,7 0-56-16,14 0-5 0,9 0 5 16,8 0-27-16,4 0-23 15,2 0-5-15,-1-8-9 16,-6-4-25-16,-5-2-60 16,-9-3-77-16,-8-10-119 15,-4 1-239-15,-8 1-450 0</inkml:trace>
  <inkml:trace contextRef="#ctx0" brushRef="#br0" timeOffset="49709.3041">31154 4746 1802 0,'0'0'499'16,"0"0"-214"-16,0 0-47 15,-15 99-33-15,15-16-42 16,0-1-49-16,0-5-29 16,3-11-35-16,3-16-31 15,0 6-19-15,3 5-37 16,5 11-108-16,-2-16-194 16,-1-13-600-16</inkml:trace>
  <inkml:trace contextRef="#ctx0" brushRef="#br0" timeOffset="53016.2512">26138 5869 735 0,'0'0'690'15,"0"0"-314"-15,0 0-58 16,0 0-89-16,0 0 1 16,0 0-48-16,94 2-70 15,-52-2-53-15,0 0-32 16,-2 0-12-16,1 0-15 15,0 0-33-15,-11-7-258 16,-11-5-727-16</inkml:trace>
  <inkml:trace contextRef="#ctx0" brushRef="#br0" timeOffset="53854.5694">26955 5063 1026 0,'0'0'239'15,"0"0"5"-15,0 0-4 16,0 0-86-16,0 0-24 16,-100-43-51-16,69 68-2 15,0 5 0-15,4 4-17 16,9 5-12-16,12 1 1 16,6 4-3-16,6 8 33 15,21 17 22-15,10 23-7 16,6 28 0-16,-1 14-8 15,-9 5-14-15,-9-2-2 16,-9-9-1-16,0-4-21 16,-2-5-7-16,4-11-11 0,2-11-17 15,-1-19-4-15,4-21-8 16,4-19 1-16,23-13-2 16,48-20-72-16,67-36-183 15,-7-16-406-15,-4-27-874 0</inkml:trace>
  <inkml:trace contextRef="#ctx0" brushRef="#br0" timeOffset="54590.2542">30623 4388 58 0,'0'0'1038'0,"0"0"-767"15,0 0 47-15,0 0-41 16,0 0-48-16,0 0-77 16,0 0-66-16,17-58-38 15,8 53-7-15,2 1 7 16,-2 2 11-16,0 2 13 0,-5 4-6 15,-1 18-13-15,-2 14 6 16,-8 24 35-16,-5 27 16 16,-4 28 10-16,0 14-22 15,-4 2 3-15,-1-6 0 16,5-15-22-16,0 1-2 16,9-4-4-16,5-1-14 15,7-6-10-15,-1-3-14 16,3-9-5-16,-4-17-5 15,-4-14-16-15,-3-12-7 16,-4-6-2-16,0 2 6 16,0 4-5-16,-8 0-1 15,-2-6 0-15,-47 3-9 0,-68 7-51 16,-115 14-89-16,-105 7-137 16,30-12-340-16,-2-7-596 0</inkml:trace>
  <inkml:trace contextRef="#ctx0" brushRef="#br0" timeOffset="57130.5583">27592 7467 1921 0,'0'0'275'0,"0"0"-188"15,0 0 66-15,0 0 43 16,0 0-83-16,0 0-71 15,-23-6-8-15,66 32 2 16,8 4-18-16,10-2-9 16,3-8-7-16,1-6-2 15,-9-14 0-15,-10 0-13 16,-15-20-29-16,-13-12 24 0,-12-12 9 16,-6-7 9-1,-3-3 1-15,-13 4 8 0,-1 4 8 16,4 16 48-16,4 13 31 15,7 17 0-15,2 17-68 16,11 42-13-16,14 40 42 16,2 16 11-16,0 8-22 15,-9-7-1-15,-3-22-14 16,-6-19 1-16,-5-22-20 16,-2-19-12-16,-2-15-1 15,0-5-40-15,0-6-53 16,0-8-63-16,-12-58-190 15,1-3-455-15,-1-14-537 0</inkml:trace>
  <inkml:trace contextRef="#ctx0" brushRef="#br0" timeOffset="57283.8545">28174 7347 1375 0,'0'0'388'0,"0"0"-173"15,0 0-74-15,0 0-12 16,0 0 2-16,113-23-83 15,-59 10-48-15,0 4-6 16,1-1-190-16,-13 3-427 16,-21 4-850-16</inkml:trace>
  <inkml:trace contextRef="#ctx0" brushRef="#br0" timeOffset="57411.7025">28319 7529 1182 0,'0'0'135'15,"0"0"-22"-15,91-14-3 16,1-23-108-16,-7 4-2 16,-9-5-655-16</inkml:trace>
  <inkml:trace contextRef="#ctx0" brushRef="#br0" timeOffset="57592.1591">28817 6904 1861 0,'0'0'324'16,"0"0"-17"-16,0 0-83 16,-21 95-30-16,30-43-49 0,19 9-47 15,11 2-58-15,7 2-32 16,5-3-8-16,21 11-166 16,-16-13-357-16,-15-17-1029 0</inkml:trace>
  <inkml:trace contextRef="#ctx0" brushRef="#br0" timeOffset="58378.6736">27594 9190 1313 0,'0'0'339'16,"0"0"3"-16,0 0-48 16,0 0-58-16,0 0-96 15,0 0-70-15,0 0-3 16,100-11-1-16,-43 1-8 15,5-4-28-15,2-1-15 16,-5-2 0-16,-10 1-14 16,-13 5 0-16,-13 2 0 0,-12 4-1 15,-11 5 1-15,0 0 2 16,-25 0-3-16,-13 5-6 16,-14 14-26-16,-23 10-26 15,2 2-48-15,-1 2-71 16,6-4-109-16,31-13-216 15,10-11-357-15</inkml:trace>
  <inkml:trace contextRef="#ctx0" brushRef="#br0" timeOffset="58862.9971">28274 8622 1197 0,'0'0'382'0,"0"0"19"0,0 0-23 16,0 0-54-16,0 0-83 15,0 0-114-15,0 0-79 16,-3 15 24-16,24 31 27 16,3 9-26-16,-1 1-26 15,-1 0-23-15,-2-5-17 16,0-8-6-16,-5-4-1 16,-2-10-19-16,-2-5-116 15,-1-11-109-15,-2-6-289 16,-3-7-385-16</inkml:trace>
  <inkml:trace contextRef="#ctx0" brushRef="#br0" timeOffset="59182.612">28596 8574 1751 0,'0'0'351'15,"0"0"-68"-15,0 0-135 16,0 0 37-16,-7 82-48 15,7-36-38-15,3 3-33 16,10 2-25-16,4-6-27 16,1-8-4-16,1-11-8 15,-1-13 3-15,-3-9-5 0,-4-4 0 16,-2-24 6 0,-2-7 1-16,-4-10-7 0,-3-8-1 15,0 0-10-15,-6-1-22 16,-8 6-19-16,-4 8 6 15,-1 10-2-15,-1 16-15 16,0 10-49-16,3 0-13 16,10 15-10-16,7 16-108 15,17-4-135-15,9-6-259 0</inkml:trace>
  <inkml:trace contextRef="#ctx0" brushRef="#br0" timeOffset="59649.6539">29026 8453 925 0,'0'0'560'16,"0"0"-317"-16,0 0 54 15,-96-8-77-15,77 10-47 16,6 15-71-16,3 6-26 16,5 8 21-16,5 5-16 15,0-1-32-15,7-2-25 16,10-6-9-16,6-10-3 15,4-7-12-15,0-10 1 16,-2 0 2-16,-4-16-3 16,-6-8-3-16,-6-5-10 15,-6-2 13-15,-3 0 0 16,0 4 1-16,-3 6 11 16,-1 7 33-16,-1 9 37 0,4 5-25 15,1 3-41 1,0 17-7-16,1 10 17 0,10 6 7 15,5 6 4-15,2 5-10 16,1 0 8-16,2 0-4 16,-3-3-7-16,-3-7-10 15,-5-7-13-15,-5-5 5 16,-5-5 0-16,0-8-5 16,-12-2 9-16,-10-6-10 15,-8-4 1-15,-3 0-1 16,-1-2-38-16,2-10-38 15,5 0-56-15,11 3-104 0,7 2-116 16,9 0-471-16</inkml:trace>
  <inkml:trace contextRef="#ctx0" brushRef="#br0" timeOffset="60255.4744">29411 8087 1249 0,'0'0'297'0,"0"0"211"15,0 0-244-15,0 0-150 16,0 0-40-16,1 110 101 16,29-10-23-16,1-2-33 0,-1-16-36 15,-5-28-34-15,-3-18-15 16,1 3-17-16,3 2-8 16,-1-3-8-16,-6-10 5 15,-5-14-6-15,-7-14-1 16,-1-1 1-16,1-26 9 15,0-13-3-15,0-9-5 16,4 0 1-16,2-1-2 16,1 11 1-16,3 8-1 15,2 10 0-15,0 11 0 16,1 10-9-16,-3 1-1 16,2 18 9-16,-3 7 1 15,-2 3-1-15,-3 0-17 16,0 2-91-16,3 0-191 0,-1-4-257 15,-2-15-548-15</inkml:trace>
  <inkml:trace contextRef="#ctx0" brushRef="#br0" timeOffset="60692.7134">30088 8211 1783 0,'0'0'294'15,"0"0"-4"-15,0 0-116 16,0 0 12-16,-87 97-37 0,75-47-32 16,6 6-22-1,5 0-27-15,1-5-22 0,7-4-22 16,13-8-7-16,2-9-7 16,5-11-8-16,1-15 7 15,2-4-9-15,0-18 6 16,-3-17-1-16,-3-7-5 15,-11-7-18-15,-5-6 3 16,-8-1 6-16,0 3 8 16,-8 9 1-16,-5 12 1 15,-4 10 0-15,4 13 0 16,-2 7 16-16,3 2-8 16,-1 17-8-16,4 12 0 15,1 5 5-15,7 8 4 16,1-1 2-16,1-2-1 0,16-3 2 15,4-3-2-15,4-7-10 16,3-4 10-16,-1-5-11 16,0-7-10-16,-5-9-72 15,12-7-140-15,-8-14-301 16,-4-8-323-16</inkml:trace>
  <inkml:trace contextRef="#ctx0" brushRef="#br0" timeOffset="60888.5836">30440 7870 1629 0,'0'0'292'0,"0"0"18"15,0 0-127-15,0 0-27 0,0 0 25 16,-55 119-60 0,56-65-39-16,21 3-24 0,7-1-12 15,4-2-29-15,1-7-16 16,-1-4-1-16,4-4-81 15,-9-9-270-15,-7-14-464 0</inkml:trace>
  <inkml:trace contextRef="#ctx0" brushRef="#br0" timeOffset="61323.2185">30695 7961 1498 0,'0'0'242'0,"0"0"-65"15,0 0-57-15,0 0 27 16,80-8-49-16,-47 22-35 16,-1 5-36-16,-7 6-11 15,-12 4-4-15,-10 1-5 16,-3 2 2-16,-6-1 3 16,-13-3-11-16,1-4 0 15,0-10-1-15,8-6 1 16,5-8 1-16,5-4-2 15,0-20-28-15,18-6-2 16,6-7 21-16,1-4 9 16,-2-1 5-16,-5-1-4 15,-5 4 0-15,-7 6 16 16,-6 5 27-16,0 10 53 16,0 7 49-16,0 10-12 0,-6 1-61 15,-4 12-42-15,-1 14-2 16,-1 5 34-16,4 9-19 15,6 1-12-15,2-2-16 16,6-3-7-16,12-3-3 16,6-7-5-16,1-8-1 15,2-5-63-15,7-13-166 16,-7-6-272-16,-11-11-679 0</inkml:trace>
  <inkml:trace contextRef="#ctx0" brushRef="#br0" timeOffset="61524.5935">30972 7565 1681 0,'0'0'282'0,"0"0"-125"16,0 0 60-16,111 58-12 16,-47 0 21-16,5 26-39 15,-13 23-60-15,-24 10-60 16,-34-2-38-16,-59-5-28 15,-42-9-1-15,-45-8-43 16,21-24-295-16,-7-26-1093 0</inkml:trace>
  <inkml:trace contextRef="#ctx0" brushRef="#br0" timeOffset="69430.7978">28881 9462 1517 0,'0'0'316'16,"0"0"-20"-16,0 0-71 15,0 0-105-15,0 0 14 0,-29 103-26 16,40-56-30-16,19 2-39 16,12 0-14-16,13-6-16 15,9-10 0-15,3-11-8 16,2-13 0-16,-10-9 5 16,-9-16-6-16,-13-18 0 15,-10-9 0-15,-9-10 1 16,-9 1 1-16,-8 1 8 15,-1 9 3-15,0 12 71 16,0 13 39-16,0 17-26 16,0 7-68-16,0 38-23 15,2 31 12-15,13 28 18 16,1 12-1-16,0-2-3 16,-5-15-2-16,-8-26-2 15,-3-15-10-15,0-19-4 0,-6-6-14 16,-8-2-1-16,-3-3 0 15,-6-6-23-15,-3-18-24 16,0-4-22-16,-1-29-64 16,2-26-117-16,16-40-77 15,7 11-265-15,2 4-217 0</inkml:trace>
  <inkml:trace contextRef="#ctx0" brushRef="#br0" timeOffset="69578.1148">29621 9732 788 0,'0'0'345'0,"0"0"-13"16,0 0-45-16,0 0-63 0,109-26-86 16,-68 21-79-16,0 3-37 15,1 2-22-15,4 0-127 16,-12 0-269-16,-12 0-725 0</inkml:trace>
  <inkml:trace contextRef="#ctx0" brushRef="#br0" timeOffset="69747.2192">29688 9945 1431 0,'0'0'315'16,"0"0"-96"-16,0 0-47 16,124 3-19-16,-5-21-87 0,20-6-43 15,-3-6-23 1,-17-2-96-16,-46 9-260 0,-18-1-710 0</inkml:trace>
  <inkml:trace contextRef="#ctx0" brushRef="#br0" timeOffset="70057.9953">30789 9450 123 0,'0'0'1567'15,"0"0"-1187"-15,0 0-71 16,0 0-60-16,0 0-29 15,-89 111-62-15,76-55-40 16,9 1-31-16,4 4-18 16,1-5-8-16,18-3-16 15,6-9-15-15,6-13-10 0,8-11-8 16,3-14-2-16,4-6 2 16,6-17-1-16,0-14-5 15,-5-11-5-15,0-19 8 16,-11-19-8-16,-18-19 5 15,-14 7 2-15,-7 21-7 16,-25 25-1-16,-29 21 0 16,-57 9-81-16,-87 16-112 15,9 2-276-15,-6 20-383 0</inkml:trace>
  <inkml:trace contextRef="#ctx0" brushRef="#br0" timeOffset="72284.9254">11594 8207 1217 0,'0'0'284'16,"0"0"-58"-16,0 0 30 16,0 0-39-16,0 0-73 15,0 0-61-15,-11 4-45 16,26 0-24-16,9 4 53 0,10 0 40 16,15 4 9-1,22-2-5-15,27 0-11 0,31-3-8 16,15-5-12-16,4-2-13 15,-4-5-1-15,-12-8-8 16,-2-1-16-16,-1 0-4 16,-4-1-7-16,4 3-10 15,1 0 0-15,-2 2 5 16,-2 1-4-16,1-1-5 16,0 3-5-16,-3-3 0 15,1 4 4-15,-5-1 4 16,-3 0 1-16,-2 0 4 15,-6 0 4-15,-5 1 2 16,-6 0-5-16,-6 1-7 16,-3 3 2-16,-2-1-4 0,-2 2-11 15,-4-1 0-15,1 1 16 16,-2-2-1-16,-11 0-3 16,-11 1 2-16,-13 2-10 15,-4 0 5-15,6 0-3 16,5 0-1-16,3 0 4 15,-7 0-5-15,-7 0 4 16,-6 0 1-16,-5 0-3 16,-5 0-3-16,-4 0-3 15,0 0 4-15,-3 0 5 16,-2 0-6-16,0 0-1 16,-2 0-2-16,-2-2-5 0,-5 2 1 15,-1 0-1-15,-1-1-1 16,-4 1 12-16,-1 0-12 15,0 0 0-15,0-2-22 16,-19 1-117-16,-11-1-208 16,-13-2-527-16</inkml:trace>
  <inkml:trace contextRef="#ctx0" brushRef="#br0" timeOffset="76747.6485">27843 11805 1508 0,'0'0'525'16,"0"0"-291"-16,0 0 18 16,0 0-45-16,0 0-71 15,0 0-70-15,6 3-39 0,28-3 1 16,8 0-11-16,9-1-10 16,0-9-2-16,1-2-5 15,-5-2-73-15,4-13-145 16,-9 4-96-16,-11-2-394 0</inkml:trace>
  <inkml:trace contextRef="#ctx0" brushRef="#br0" timeOffset="77242.3567">28878 11189 1317 0,'0'0'321'0,"0"0"-11"16,0 0-30-16,0 0-53 16,-94-17-52-16,64 17-45 15,-1 0-19-15,3 0-17 16,5 5-5-16,2 3-5 15,7 3-30-15,5 2-18 16,3 4-1-16,1 7-2 16,5 6 5-16,0 4 0 0,0 3 4 15,9 2 0-15,5 4-2 16,2 0 2-16,2 7 0 16,-3 6-3-16,1 6 6 15,-2 6 12-15,-2 0-10 16,-1 13 4-16,-2-7-11 15,-3-4-5-15,2 0 2 16,-5-14-10-16,1 3-7 16,2-5-14-16,0-7 1 15,2-9-5-15,2-9-1 16,-2-9-1-16,1-9 0 16,5-8-8-16,9-3-52 15,11-12-63-15,44-38-90 16,-4 3-122-16,-1-3-439 0</inkml:trace>
  <inkml:trace contextRef="#ctx0" brushRef="#br0" timeOffset="80275.491">29299 11445 730 0,'0'0'344'16,"0"0"-59"-16,0 0 69 0,0 0-33 15,0 0-76-15,0 0-60 16,0 0-85-16,-24-14-58 16,21 58-28-16,2 7 1 15,-2 12-6-15,3-1-8 16,0-11-1-16,0 1 0 15,9-12-88-15,10-5-159 16,0-13-383-16,-5-12-747 0</inkml:trace>
  <inkml:trace contextRef="#ctx0" brushRef="#br0" timeOffset="81025.8387">29528 11168 947 0,'0'0'283'15,"0"0"-20"-15,0 0-8 16,0 0-86-16,0 0-64 16,0 0-32-16,0 0-29 15,8-3-13-15,11 3 50 16,4 0-9-16,2 0-9 16,3 3-8-16,-1 11-11 15,2 13 1-15,-1 10 20 16,2 24 41-16,0 25 6 15,-4 22-9-15,0 6-16 16,-8-13-10-16,-2-23-32 0,-5-23-16 16,-2-15-11-1,-2 1-8-15,2 2-9 16,-2 6 5-16,-1 0-5 0,-2-8-1 16,-4-10-5-16,0-7-47 15,-11-12-20-15,-13-7-24 16,-6-5-38-16,-6-13-33 15,-4-11-18-15,-11-22-84 16,14 7-122-16,9 2-250 0</inkml:trace>
  <inkml:trace contextRef="#ctx0" brushRef="#br0" timeOffset="81394.9261">30303 11165 150 0,'0'0'1390'16,"0"0"-1069"-16,0 0 34 16,0 0-73-16,0 0-99 0,0 0-86 15,0 0-41-15,-22 78 52 16,35-20-38-16,4 8-28 16,0-2-18-16,2-1-14 15,-2-3-9-15,1-6 1 16,0-5-2-16,-1-8-81 15,6-9-159-15,-7-11-270 16,-4-14-515-16</inkml:trace>
  <inkml:trace contextRef="#ctx0" brushRef="#br0" timeOffset="81716.0007">30655 11260 1918 0,'0'0'260'16,"0"0"-34"-16,-39 75-5 16,25-32-34-16,10 4-72 15,4 4-49-15,0-1-29 16,11-5-22-16,9-6-8 16,6-10-6-16,0-14-1 15,0-12 1-15,-2-5 7 16,-2-24-3-16,-4-14-5 15,-6-10-15-15,-4-9-10 16,-8-7-17-16,0 2-6 16,-4 3-19-16,-11 12-19 15,-1 16 27-15,-1 16-40 0,4 16-67 16,7 2-133-16,9 35-34 16,16-2-47-16,10-5-353 0</inkml:trace>
  <inkml:trace contextRef="#ctx0" brushRef="#br0" timeOffset="82165.7354">31136 11101 932 0,'0'0'275'16,"0"0"-62"-16,0 0 92 16,0 0-72-16,0 0-76 15,0 0-84-15,-83-5-37 16,72 34-5-16,4 5-9 0,6 1-9 15,1-3-13 1,0-6 6-16,11-6-4 0,1-9 4 16,3-7 1-16,-4-4-6 15,1-1 11-15,-1-16-11 16,-1-3 5-16,-4-3-5 16,-2 4 16-16,-1 4 40 15,-3 3 47-15,3 9 14 16,-3 3-50-16,0 8-33 15,3 19-4-15,1 14 69 16,4 21-21-16,7 20-23 16,3 18 2-16,1 4 3 15,-4-19-22-15,-3-23-4 0,-8-22-14 16,-4-6-9 0,0 4-3-16,0-1-8 0,0 1 0 15,-7-9 5-15,-6-12-5 16,-3-7 0-16,-4-10-1 15,-6-5-41-15,0-26-61 16,2-26-117-16,16-39-117 16,8 10-304-16,0 2-531 0</inkml:trace>
  <inkml:trace contextRef="#ctx0" brushRef="#br0" timeOffset="82415.4445">31569 10834 1696 0,'0'0'320'0,"0"0"-24"15,0 0-106-15,-48 91 45 16,30-15-51-16,4 23-69 16,6-6-27-16,8-18-22 15,0-22-18-15,11-13-33 16,6 9-9-16,4 4-6 15,2-2 0-15,4-11-8 16,1-16-102-16,15-24-156 16,-7-18-283-16,-8-16-592 0</inkml:trace>
  <inkml:trace contextRef="#ctx0" brushRef="#br0" timeOffset="82611.7384">31790 11076 1422 0,'0'0'383'0,"0"0"4"15,0 0-137-15,0 0-98 16,0 0 64-16,0 100-65 16,0-47-23-16,4 4-45 15,8 1-31-15,0-1-20 16,0-2-20-16,0-7-12 16,-1-6 0-16,-1-15-40 15,6-18-150-15,0-9-283 16,-2-6-366-16</inkml:trace>
  <inkml:trace contextRef="#ctx0" brushRef="#br0" timeOffset="82770.1759">32018 11296 1692 0,'0'0'316'0,"0"0"-80"15,0 0-81-15,0 0-73 16,0 0-53-16,119-43-29 15,-58 16-25-15,-10 1-247 16,-11-2-605-16</inkml:trace>
  <inkml:trace contextRef="#ctx0" brushRef="#br0" timeOffset="83128.5491">32334 10686 1684 0,'0'0'322'0,"0"0"-59"0,0 0-113 16,0 0 61-16,-15 107-40 16,15-51-54-16,0 5-26 15,11 4-33-15,2-1-11 16,2-3-20-16,-1-7-14 16,-1-7-11-16,-1-10-2 15,-2-15-5-15,-2-13 5 16,1-9 0-16,0-4 6 15,4-15-5-15,1-5 8 16,0 3-9-16,0 5 2 0,2 8-2 16,1 7-1-1,0 1-5-15,4 6 6 0,-1 10 0 16,2 7 0-16,0 2-1 16,0-2-1-16,-5 1 1 15,-2-3-23-15,-1-5-83 16,-5-8-234-16,-3-5-242 15,-1-3-569-15</inkml:trace>
  <inkml:trace contextRef="#ctx0" brushRef="#br0" timeOffset="83540.6907">32827 10967 222 0,'0'0'1584'0,"0"0"-1281"15,0 0 17 1,0 0-126-16,0 0-50 0,0 0-68 15,0 0 22-15,-56 82-12 16,47-35-24-16,5 0-26 16,2-1-3-16,2-6-16 15,0-9-17-15,3-9-1 16,9-10 0-16,2-9 1 16,-1-3 0-16,5-10-16 15,-2-14-28-15,-4-9-4 16,-3-3-2-16,-6-4 9 15,-3 1 17-15,0 7 17 16,0 3 7-16,-4 11 1 16,-4 5 12-16,4 7 13 15,1 4-1-15,0 2-18 0,1 10-7 16,1 12 0-16,1 7 7 16,0 7-7-16,0 0 7 15,3 3-1-15,7-5 0 16,2-3-6-16,5-4 0 15,2-5-1-15,0-5-11 16,5-10-105-16,14-7-205 16,-7-12-286-16,0-12-1041 0</inkml:trace>
  <inkml:trace contextRef="#ctx0" brushRef="#br0" timeOffset="84186.3155">33028 10674 1121 0,'0'0'346'16,"0"0"45"-16,0 0-55 16,0 0-142-16,0 0-79 15,-105 87 52-15,68-9-12 16,7 1-38-16,14-5-54 15,16-15-32-15,0-12-9 16,18 1-20-16,9 3-2 16,6-12 0-16,5-9-47 15,16-21-157-15,-6-9-128 16,-11-3-561-16</inkml:trace>
  <inkml:trace contextRef="#ctx0" brushRef="#br0" timeOffset="84583.4876">33064 10872 1187 0,'0'0'315'0,"0"0"-129"15,0 0-53-15,0 0 19 16,0 0 17-16,0 0-50 16,74 83-25-16,-54-52-23 15,-6 1-30-15,-3-3-21 16,-5-3-11-16,-3-6-8 0,0-3-1 15,-3-8-9-15,1-7-87 16,2-2 23-16,2-16-35 16,4-16-63-16,5-8 44 15,2-8 79-15,3-4 43 16,-1 2 5-16,0 9 44 16,-6 9 52-16,-4 12 49 15,-2 12-15-15,-3 8-36 16,1 1-57-16,2 21 14 15,1 9 65-15,5 10-25 16,1 1-33-16,4 3-25 16,1-3-14-16,1-5-4 15,-1-4-15-15,-3-8-6 0,-2-9-104 16,-4-16-126-16,-3 0-261 16,-3-10-559-16</inkml:trace>
  <inkml:trace contextRef="#ctx0" brushRef="#br0" timeOffset="84779.8095">33374 10576 1482 0,'0'0'214'0,"0"0"-30"15,86 64 21-15,-30-5-10 16,0 18-34-16,-15 24-38 15,-30 11-48-15,-35-1-44 16,-65-5-31-16,3-33-77 0,-12-17-538 16</inkml:trace>
  <inkml:trace contextRef="#ctx0" brushRef="#br0" timeOffset="85469.8482">28391 13670 1617 0,'0'0'382'0,"0"0"-106"15,0 0 52-15,0 0-62 0,0 0-54 16,0 0-128-16,0 0-48 15,29 0 0-15,13 0-5 16,7 0-7-16,11 0-10 16,4-2-7-16,3-6 5 15,-3 1-5-15,-6 0-7 16,-8-1-12-16,-7-1-45 16,3-19-171-16,-13 5-333 15,-8-6-625-15</inkml:trace>
  <inkml:trace contextRef="#ctx0" brushRef="#br0" timeOffset="86055.4968">29445 13110 1035 0,'0'0'518'0,"0"0"-179"16,0 0 146-16,0 0-144 15,0 0-140-15,0 0-123 0,0 0-39 16,-58-48-18-16,58 90-21 16,17 25 23-16,2 3 43 15,0 0 4-15,-2-9-1 16,-1-11-15-16,1 7-18 15,2 3-12-15,-5-3-9 16,-3-7-8-16,-5-9-7 16,-3-10-72-16,-3-26-163 15,0-5-307-15,0-13-273 0</inkml:trace>
  <inkml:trace contextRef="#ctx0" brushRef="#br0" timeOffset="86357.6468">29793 13121 1580 0,'0'0'373'0,"0"0"-51"16,0 0-159-16,0 0-36 15,0 80 54-15,-2-27-50 16,2 7-47-16,0-2-36 16,10-4-24-16,7-8-17 15,1-13-6-15,-2-13-1 16,1-13 1-16,-5-7 0 15,1-10 1-15,-3-22-2 16,0-8-26-16,-5-11-18 16,-5-7-25-16,0-5-40 15,-10 6-11-15,-5 7 29 0,-4 16 36 16,0 15-17 0,3 16-132-16,4 3-36 0,12 25-91 15,8 3-65-15,12-3-493 0</inkml:trace>
  <inkml:trace contextRef="#ctx0" brushRef="#br0" timeOffset="86785.8105">30297 12925 895 0,'0'0'326'15,"0"0"-115"-15,0 0-16 16,0 0-69-16,0 0-24 15,-16 72-38-15,16-33-27 0,0-2-12 16,7-1-6-16,8-10-6 16,1-7-5-16,-1-11-7 15,0-8 13-15,-3 0 5 16,-3-11 16-16,-2-8 23 16,-2-1 15-16,-2 3 13 15,-3 3 33-15,0 5 22 16,1 9-35-16,1 0-63 15,4 17-33-15,5 15 17 16,5 12 25-16,4 9 11 16,5 7-2-16,2 5-13 15,-1-4-9-15,-2-1-6 16,-6-2-15-16,-9-7-11 0,-9-6-6 16,0-6-1-1,-21-9 2-15,-9-7-1 0,-9-10-1 16,-10-9-15-16,-2-4-49 15,-3-11-88-15,4-16-90 16,14-22-121-16,16 5-165 16,16-1-413-16</inkml:trace>
  <inkml:trace contextRef="#ctx0" brushRef="#br0" timeOffset="87024.0072">31005 12637 1448 0,'0'0'261'0,"0"0"132"16,0 0-52-16,0 0-111 0,0 0-161 15,-78 72-29-15,49 27 5 16,3 11 46-16,19-2 2 16,7-8-23-16,0-14-25 15,10-13 28-15,1-15-32 16,2-18-31-16,1-9-10 15,8-3-102-15,15-18-188 16,0-4-265-16,-8-9-685 0</inkml:trace>
  <inkml:trace contextRef="#ctx0" brushRef="#br0" timeOffset="87216.2817">31190 12841 1631 0,'0'0'400'16,"0"0"-50"-16,0 0-117 15,0 0-42-15,0 0-76 16,26 100-48-16,-9-48-13 16,3 8 3-16,-4 0 6 15,0 1-27-15,-5-5-36 16,-3-8-6-16,-1-12-169 16,0-17-360-16,-4-16-689 0</inkml:trace>
  <inkml:trace contextRef="#ctx0" brushRef="#br0" timeOffset="87369.341">31499 13063 1719 0,'0'0'271'16,"0"0"-101"-16,0 0-2 16,0 0-77-16,115-61-59 15,-71 48-32-15,8-7-94 16,-11 4-437-16,-11-4-868 0</inkml:trace>
  <inkml:trace contextRef="#ctx0" brushRef="#br0" timeOffset="87723.8461">31801 12422 1433 0,'0'0'372'0,"0"0"-44"15,0 0-121-15,0 0-65 16,0 0-20-16,16 125-15 15,7-38-4-15,1-2-9 16,-4-7-17-16,-5-11-19 16,-8-18-12-16,-2 3-19 15,-2-1-18-15,-3-13-7 16,0-16-1-16,0-16-1 16,0-6 2-16,1-23 3 15,5-13-5-15,3-7-1 16,4-4 0-16,7 3 1 15,0 9-6-15,2 11-1 16,-2 10-2-16,1 11 3 16,0 3 5-16,2 14-5 15,-1 11 5-15,-1 7 1 0,-6 6-1 16,-5-1-24 0,-3 4-108-16,-7 5-143 0,0-8-249 15,0-13-642-15</inkml:trace>
  <inkml:trace contextRef="#ctx0" brushRef="#br0" timeOffset="88136.8838">32428 12726 1328 0,'0'0'594'16,"0"0"-365"-16,0 0 41 0,0 0-6 15,0 0-121-15,0 0-97 16,0 0-4-16,-64 61 3 15,47-18-8-15,1 5-1 16,6-4-5-16,4-1-4 16,6-8-25-16,0-9 4 15,9-9-5-15,9-9 0 16,7-8 0-16,3-8 10 16,1-16-11-16,-1-11-30 15,-6-7-6-15,-5-4-4 16,-4-3 11-16,-8 1 13 15,-5 4 6-15,0 11 10 16,0 11 1-16,-8 7 10 16,2 12-10-16,2 3 4 0,-1 8-5 15,2 16-6 1,0 8 6-16,3 8 1 0,0 4 18 16,0 0-2-16,2-2-10 15,5-2-7-15,2-3 0 16,-1-6-48-16,7-12-171 15,-4-7-100-15,2-12-381 0</inkml:trace>
  <inkml:trace contextRef="#ctx0" brushRef="#br0" timeOffset="88350.6454">32783 12423 497 0,'0'0'1157'15,"0"0"-929"-15,0 0 49 0,0 0 3 16,0 0-136-16,-57 98-58 16,57-49-5-16,0 6-17 15,15 3-21-15,2 0-16 16,1-5-27-16,-5-5-15 16,2-9-247-16,-5-12-379 15,-4-18-652-15</inkml:trace>
  <inkml:trace contextRef="#ctx0" brushRef="#br0" timeOffset="88752.5398">32838 12551 1506 0,'0'0'204'0,"0"0"11"0,0 0 33 16,0 0-93-16,90 2-54 15,-59 16-13-15,-3 7-9 16,-6 5 6-16,-5 4-21 15,-9 0-21-15,-7-2-24 16,-1-3-8-16,0-4-11 16,-4-8 0-16,1-6 0 15,1-6-60-15,2-5 9 16,0-5 32-16,8-14-23 16,6-10 5-16,0-5 24 15,2-5 12-15,-2-2 1 16,-1 3 0-16,-4 6 6 0,-3 6 29 15,-3 9 35-15,-3 9-25 16,0 8-24-16,0 0-21 16,-6 17 0-16,-3 9 0 15,-3 9 12-15,6 4 15 16,6 4 10-16,0 1-4 16,11-4 1-16,13-5-17 15,3-4-11-15,1-8-6 16,8-10-86-16,-8-8-174 15,-4-5-337-15</inkml:trace>
  <inkml:trace contextRef="#ctx0" brushRef="#br0" timeOffset="88962.0533">33199 12184 1485 0,'0'0'245'16,"0"0"-46"-16,0 0-10 15,0 0-101-15,75 76 1 16,-42-7-12-16,-5 25 33 16,-20 28 32-16,-11 4-13 15,-47-6-23-15,-41-14-50 16,-33-20-56-16,-33-18-76 16,25-20-274-16,10-22-1001 0</inkml:trace>
  <inkml:trace contextRef="#ctx0" brushRef="#br0" timeOffset="90103.6071">28738 10162 454 0,'0'0'245'15,"0"0"-21"-15,0 0 3 0,0 0-36 16,0 0-15-16,0 0-39 15,-103-13-1-15,66 13-22 16,-10 3 0-16,-8 7 8 16,-6 4-17-16,-18 5-20 15,-12 10 1-15,-15 15-13 16,-4 7-6-16,10 8-13 16,18-2-5-16,7 13-8 15,4 4-9-15,7 4-7 16,-4 12 0-16,15-3-1 15,1 7-1-15,5 10-2 16,0 3 6-16,-1 4 7 0,-1 7 2 16,1 3-6-16,-1 2-6 15,7 4-2 1,3-2-2-16,8-5-1 0,13 1-4 16,8-5 1-16,10-2-5 15,0-3 2-15,20-4 5 16,7 2-17-16,3-3-1 15,4-3 8-15,2-6-1 16,0-7 4-16,-5-15 2 16,-4-15 4-16,-6-13-2 15,0-4 1-15,-2 7 1 16,4 6-4-16,-1 7-2 16,-4-4-5-16,0-4-5 15,-3-4 11-15,1-6 0 16,-1-10-3-16,4-9-1 0,4-12-1 15,5-8-1-15,5-6 3 16,6-5-8-16,4-12 5 16,0-3 0-16,-2 1-5 15,-9 2-1-15,-6 5-11 16,-9 2-26-16,-7 2-32 16,-6 2-50-16,-4-11-59 15,0 1-162-15,-7-2-394 0</inkml:trace>
  <inkml:trace contextRef="#ctx0" brushRef="#br0" timeOffset="90426.9551">27743 13202 2293 0,'0'0'308'16,"0"0"-216"-16,0 0 21 15,0 0 37-15,47 95-52 16,-8-73-48-16,6 0-23 16,3-5-12-16,-5-3-3 15,-7-3-6-15,-7-2-6 16,-10 1 0-16,-9 4-1 16,-7 5 1-16,-3 4 0 15,-1 5 0-15,-14 3-9 16,-6 3-3-16,-3-1-11 0,-3 1-10 15,-3-1-19-15,2-5-17 16,0-6-47-16,1-5-95 16,0-11-99-16,6-6-337 15,6 0-813-15</inkml:trace>
  <inkml:trace contextRef="#ctx0" brushRef="#br0" timeOffset="90602.1401">28037 13755 2277 0,'0'0'579'0,"0"0"-497"15,0 0 48 1,-85 28-69-16,72-22 10 0,5-2-71 16,-1 3-33-16,3-2-225 15,-7 2-533-15</inkml:trace>
  <inkml:trace contextRef="#ctx0" brushRef="#br0" timeOffset="96383.1141">11225 7779 107 0,'55'89'143'0,"20"-15"-41"15,7-13-37-15,6-14-30 0,12-7-21 16,-6-26-14-16,-22-11 0 15,-13-3-112-15</inkml:trace>
  <inkml:trace contextRef="#ctx0" brushRef="#br0" timeOffset="109398.9431">9686 7870 338 0,'0'0'345'0,"0"0"-41"15,0 0-42-15,0 0-8 16,0 0-11-16,0 0-34 16,-22 0-33-16,22 0-59 15,0 0-22-15,0 2-39 16,0-2-29-16,5 0-15 16,10 0 1-16,6 0-7 15,0 0-5-15,3 0 0 16,-2 0-1-16,-1 0-45 15,-4-2-88-15,-1 2-148 16,-2-2-212-16,-7 1-191 0</inkml:trace>
  <inkml:trace contextRef="#ctx0" brushRef="#br0" timeOffset="109608.1918">9614 8012 1066 0,'0'0'275'16,"0"0"-46"-16,0 0-93 16,0 0-53-16,0 0 19 15,0 0-37-15,0 0-11 16,57 3-20-16,-21-12-20 16,3 1-14-16,-5-4-55 15,3 1-128-15,-11 1-189 16,-12 2-471-16</inkml:trace>
  <inkml:trace contextRef="#ctx0" brushRef="#br0" timeOffset="114768.5015">8439 8124 137 0,'0'0'1665'0,"0"0"-1305"0,0 0-95 16,0 0-63-16,0 0-55 15,0 0-22-15,77-73-38 16,-14 57-36-16,24-4-29 16,19-1-12-16,-8 2-8 15,-22 6-2-15,-28 7-10 16,-21 4-90-16,-8 2-148 15,-8 0-216-15,-5 10-153 16,-6 3-235-16</inkml:trace>
  <inkml:trace contextRef="#ctx0" brushRef="#br0" timeOffset="114943.205">8544 8371 1084 0,'0'0'396'15,"0"0"-19"-15,0 0-103 16,0 0-114-16,0 0-19 15,0 0-31-15,0 0 49 16,95-36-67-16,-27-5-59 16,6-4-22-16,-3-5-11 15,13-13-128-15,-23 12-156 16,-15 6-359-16</inkml:trace>
  <inkml:trace contextRef="#ctx0" brushRef="#br0" timeOffset="115194.9508">8785 7668 1215 0,'0'0'758'0,"0"0"-503"16,0 0-96-16,0 0-57 15,0 0 77-15,161 13-42 16,-75 4-58-16,-5 3-21 15,-15 4-13-15,-25 6-10 16,-8 12-16-16,-18 25-10 16,-37 35-9-16,-99 55 0 15,-71 31-105-15,-68 20-239 16,37-46-405-16,30-39-969 0</inkml:trace>
  <inkml:trace contextRef="#ctx0" brushRef="#br0" timeOffset="121319.7875">4209 3642 1440 0,'0'0'269'16,"0"0"-120"-16,0 0 55 15,0 0-69-15,0 0-84 16,10-82-26-16,17 53-16 0,6-2-9 16,7-5 0-1,0-1-68-15,4-2-134 0,-11 8-156 16,-10 12-341-16</inkml:trace>
  <inkml:trace contextRef="#ctx0" brushRef="#br0" timeOffset="121471.2676">4276 3734 882 0,'0'0'221'16,"0"0"-3"-16,0 0 30 16,-33 76-148-16,33-76-65 15,11 0-11-15,14-25 8 16,24-21 3-16,17-26-22 16,4-20-13-16,-7 9-194 15,-26 16-453-15</inkml:trace>
  <inkml:trace contextRef="#ctx0" brushRef="#br0" timeOffset="121670.2504">4376 2987 1497 0,'0'0'234'0,"0"0"-94"15,0 0-69-15,149-66-2 16,-64 57 24-16,-3 9 24 15,-7 32-34-15,-39 55-55 0,-36 80-12 16,-57 66-3 0,-82 66-13-16,-1-48-82 0,-3-37-467 0</inkml:trace>
  <inkml:trace contextRef="#ctx0" brushRef="#br0" timeOffset="123308.6008">22469 12014 173 0,'0'0'292'15,"0"0"-160"-15,0 0 60 16,0 0 40-16,0 0 5 15,0 0-21-15,0 0-27 16,-41-24-34-16,52 24-38 16,17 0 9-16,29 0-35 15,45 0-20-15,57 3 19 16,27-3-5-16,8 0-16 16,-6 0-18-16,-22-10-8 15,-5-1-18-15,-7-1-2 16,-19 2-1-16,-30 2-21 0,-29 2 13 15,-30 3-14-15,-18 0-6 16,-7-1 6-16,-9 3-1 16,-12-1-16-16,-43 2-52 15,-15 3-188-15,-17 6-590 0</inkml:trace>
  <inkml:trace contextRef="#ctx0" brushRef="#br0" timeOffset="125718.457">23040 13106 867 0,'0'0'313'0,"0"0"-55"0,0 0-26 15,0 0 21-15,0 0 14 16,0 0-64-16,0 0-62 16,14-5-5-16,35 2 40 15,36-6-22-15,34-7-41 16,14-3-35-16,1 1-36 15,-16-1-28-15,-18 6 7 16,-19 4-11-16,-19 0-2 16,-13 3-8-16,-10 2 1 15,3 0-1-15,-5 1-21 16,-3-1-78-16,-13 3-103 16,-21 1-130-16,-14 0-224 15,-15 0-315-15</inkml:trace>
  <inkml:trace contextRef="#ctx0" brushRef="#br0" timeOffset="133877.9566">18753 15465 1879 0,'0'0'470'0,"0"0"-213"0,0 0-80 16,0 0-20-16,69-91-35 15,-2 61-53-15,30-3-36 16,25-3-18-16,6 4-7 16,-23 9-7-16,-32 10-1 15,-34 5-45-15,-13 5-125 16,-7 3-196-16,-5 0-301 15,-8 0-388-15</inkml:trace>
  <inkml:trace contextRef="#ctx0" brushRef="#br0" timeOffset="134036.2554">18853 15684 1250 0,'0'0'346'0,"0"0"-78"15,0 0-13-15,0 0-149 16,90-55-8-16,32-18-55 15,18-13-22-15,-4-1-21 16,-29 9-104-16,-49 25-270 16,-20 8-601-16</inkml:trace>
  <inkml:trace contextRef="#ctx0" brushRef="#br0" timeOffset="134262.2532">19299 14896 1588 0,'0'0'251'0,"0"0"-176"16,142 30 49-16,-23 3 78 15,-4 2 11-15,-22 2-37 16,-38-3-72-16,-33 1-31 16,-19 26-31-16,-22 37-6 15,-68 47-12-15,-49 22-11 16,-44 10-13-16,-20-9-130 15,54-55-416-15,19-29-1211 0</inkml:trace>
  <inkml:trace contextRef="#ctx0" brushRef="#br0" timeOffset="151253.2007">27030 14794 548 0,'0'0'156'0,"0"0"195"15,0 0-29-15,-97-33 18 16,81 26 11-16,7 3-38 15,9 4-74-15,9 4-110 16,37 25-26-16,39 22 55 0,39 20-10 16,13 3-41-16,-6-8-34 15,-16-13-21-15,-36-14-14 16,-16-8-26-16,-17-6-11 16,-12-2-1-16,-1 2-72 15,-9 2-99-15,-13-1-182 16,-43-7-219-16,-17-7-163 15,-18-12-456-15</inkml:trace>
  <inkml:trace contextRef="#ctx0" brushRef="#br0" timeOffset="151634.8116">26917 14938 1418 0,'0'0'269'0,"0"0"-51"16,0 0-51-16,0 0-20 15,0 0 31-15,26 111-29 16,-10-56-27-16,0 3-40 16,-4 0-32-16,0-4-29 15,-2-6-10-15,-4-8-11 16,-3-7 0-16,-3-12-45 16,0-12-9-16,-14-9 26 15,-5-16-12-15,-9-31-1 16,-6-32 13-16,-8-41 15 15,-1-21 11-15,10 3 1 16,12 30 1-16,17 40 1 16,4 35 29-16,4 15 21 0,17 6 17 15,10 7-17 1,15 5 0-16,8 17 10 0,10 21-7 16,18 24-9-16,14 20-24 15,14 15-14-15,3-2-7 16,-5-11-23-16,-9-26-166 15,-30-24-308-15,-14-17-887 0</inkml:trace>
  <inkml:trace contextRef="#ctx0" brushRef="#br0" timeOffset="151997.1557">28813 14916 1249 0,'0'0'284'16,"0"0"72"-16,0 0 10 15,0 0-64-15,0 0-77 16,0 0-111-16,-80 51-42 16,52 50 16-16,6 10-10 15,19-7-21-15,3-24-24 0,16-24-20 16,7-14-7-16,9-8-6 16,11-1-5-16,10-7-75 15,10-11-125-15,17-39-136 16,-17-17-322-16,-16-15-770 0</inkml:trace>
  <inkml:trace contextRef="#ctx0" brushRef="#br0" timeOffset="152641.6686">29132 14947 1430 0,'0'0'355'16,"0"0"120"-16,0 0-299 0,-63 90 37 15,44-26-42 1,5 0-56-16,5 4-20 0,9-1-40 15,2-13-28-15,20 1-14 16,8-13-7-16,4-13-5 16,1-14-1-16,-2-15 0 15,-5-5 0-15,-6-24-37 16,-8-16-12-16,-9-8-4 16,-5-5 20-16,-8-4 15 15,-13 2 11-15,-8 11 1 16,1 13 6-16,1 17 1 15,3 15 5-15,6 4 0 16,2 22-6-16,8 10-1 16,8 7 0-16,2 3-1 15,22-1 1-15,12-4-13 0,7-7-30 16,8-11-73-16,-1-12-33 16,-5-7-4-16,-6-10-57 15,-11-16-5-15,-11-12 63 16,-13-2 104-16,-4-3 49 15,0 4 82-15,-6 8 62 16,-3 9 41-16,5 13-34 16,4 7-49-16,0 2-68 15,0 16-22-15,4 10 37 16,8 9 14-16,2 1-5 16,-1 3-21-16,-1-5-11 15,-1-2-13-15,-3-9-12 16,-2-8 5-16,-1-10-6 15,-1-5 6-15,2-13 12 0,3-19-10 16,2-9-7-16,5-5 0 16,0 1 6-16,4 9 1 15,-1 7 5-15,4 13 1 16,2 12-7-16,3 4-5 16,4 10 4-16,0 14-5 15,0 5 0-15,-5 7-1 16,-7 1-14-16,-6-2-128 15,-11 2-120-15,-3-10-360 16,0-12-569-16</inkml:trace>
  <inkml:trace contextRef="#ctx0" brushRef="#br0" timeOffset="152889.2523">29787 14939 1622 0,'0'0'277'0,"0"0"-10"16,0 0-151-16,0 0 66 15,47 89-14-15,-17-42-44 16,0 2-36-16,0-3-27 16,-5-4-19-16,-5-9-17 15,-6-10-17-15,-5-12-7 16,-3-11 5-16,-3-10 10 16,0-21-6-16,3-13-10 15,2-21-18-15,-1 2-42 16,4-3-92-16,5 7-30 15,15 20-50-15,-1 12-291 0,0 14-229 16</inkml:trace>
  <inkml:trace contextRef="#ctx0" brushRef="#br0" timeOffset="153235.3262">30239 15071 1330 0,'0'0'210'0,"0"0"102"15,0 0-135-15,0 0-113 16,0 0-26-16,0 0 2 16,0 0-15-16,75 24-13 15,-45-24-5-15,-6-4 0 16,0-11-5-16,-5-7-1 0,-6-7 5 16,-6-3 2-16,-7-2-1 15,0 3 40-15,0 4 30 16,-7 10 39-16,-6 10 30 15,0 7-6-15,-3 13-62 16,-5 19-2-16,-1 12 5 16,0 5-14-16,6 4-16 15,9-1-14-15,7-6-19 16,1-3-12-16,20-7-6 16,3-5-14-16,4-9-119 15,11-21-186-15,-9-1-339 16,-8-13-873-16</inkml:trace>
  <inkml:trace contextRef="#ctx0" brushRef="#br0" timeOffset="153656.7497">30511 14947 538 0,'0'0'1190'16,"0"0"-933"-16,0 0 29 16,0 0-153-16,0 0-2 15,98-31-33-15,-64 43-6 16,-3 12 4-16,-9 10-8 15,-10 7-10-15,-12 3-1 16,0 5-23-16,-16-1-25 16,-5-3-17-16,1-7-11 15,4-9-1-15,6-10-6 16,7-16-16-16,3-3 2 16,7-32-37-16,28-22-40 0,17-27 18 15,10-20 15 1,-2 5 13-16,-17 16 32 0,-16 26 19 15,-14 20 4-15,-2 1 14 16,-2 4 42-16,-4 6 34 16,-5 17 29-16,0 6-32 15,-14 14-49-15,-10 25-17 16,-7 24 22-16,1 0 1 16,5 9-10-16,10 1-18 15,12-14-11-15,3 3-3 16,6-4-6-16,17-7-1 15,7-2-21-15,6-6-47 16,19-6-118-16,-10-8-343 0,-7-15-562 16</inkml:trace>
  <inkml:trace contextRef="#ctx0" brushRef="#br0" timeOffset="154399.7946">28128 16066 1328 0,'0'0'954'0,"0"0"-944"0,112 54 9 16,31-29 69-1,43-5 73-15,31-10-9 0,17-6-40 16,1-4-27-16,19-11-13 15,10-14-18-15,6-9-2 16,-2-5-16-16,-9-6-9 16,-16-4 3-16,-21-2-3 15,-19-9-6-15,-24-6-4 16,-23-9 4-16,-23-9-6 16,-24-4 4-16,-27-3-7 15,-24-1-3-15,-24 2 3 16,-15 5 18-16,-19-3 9 15,-3-6 15-15,-30-5-23 16,-22-5 1-16,-19 0-13 16,-18 6 7-16,-20 8-8 0,-15 10-2 15,-10 14-5-15,-18 13-11 16,-20 15-9-16,-23 18-12 16,-20 18-23-16,-17 10 25 15,-2 28-2-15,-5 20 6 16,9 13-3-16,17 10 17 15,19 6 1-15,31 3 8 16,26 9 3-16,22 2-11 16,24 2 1-16,17-2 0 15,11-2 8-15,9-3 6 16,4 3 4-16,4-2-1 16,4-3 2-16,6-8-7 15,12-13 1-15,5-14-1 0,9-11-4 16,5-2-7-1,2 10 5-15,6 6 11 0,0 8-1 16,9-4-4-16,19-8-5 16,13-5-2-16,22-6 1 15,28-5 2-15,30-13-1 16,17-11-1-16,6-16-1 16,-6-8 2-16,-17-19-7 15,-23-1 10-15,-27 4-11 16,-26 3-5-16,-11 4-67 15,-9-1-78-15,-18-14-56 16,-6 5-246-16,-8 2-332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07:41.201"/>
    </inkml:context>
    <inkml:brush xml:id="br0">
      <inkml:brushProperty name="width" value="0.05292" units="cm"/>
      <inkml:brushProperty name="height" value="0.05292" units="cm"/>
      <inkml:brushProperty name="color" value="#FF0000"/>
    </inkml:brush>
  </inkml:definitions>
  <inkml:trace contextRef="#ctx0" brushRef="#br0">4139 6500 1043 0,'0'0'616'0,"0"0"-352"0,0 0 76 15,0 0-45-15,0 0-48 16,0 0-79-16,0-51-82 16,34 34-41-16,14-4-18 15,24-5-3-15,-1 1-22 16,4-1-1-16,-1 2-1 16,-13 6-11-16,-4 3-120 15,-17 4-232-15,-16 3-315 16,-18 5-460-16</inkml:trace>
  <inkml:trace contextRef="#ctx0" brushRef="#br0" timeOffset="174.3287">4180 6648 1114 0,'0'0'387'0,"0"0"-141"16,0 0 9-16,0 0-91 15,0 0-16-15,0 0 23 16,160-27-66-16,-36-31-54 15,10-10-32-15,-23 9-19 16,-28-3-177-16,-38 22-390 16,-23 5-661-16</inkml:trace>
  <inkml:trace contextRef="#ctx0" brushRef="#br0" timeOffset="381.9362">4501 6086 1360 0,'0'0'337'0,"0"0"160"0,0 0-223 16,0 0-84-16,0 0-91 16,0 0-32-16,134 0 21 15,-41 1-7-15,-7 13-36 16,-17 10-26-16,-30 13-10 16,-14 25-9-16,-29 38 1 15,-108 52 0-15,-82 37-1 16,0-27-156-16,-16-17-388 0</inkml:trace>
  <inkml:trace contextRef="#ctx0" brushRef="#br0" timeOffset="12659.2733">14872 3643 553 0,'0'0'367'0,"0"0"-50"0,0 0 27 16,0 0-28-1,-39-77-13-15,21 70-181 0,-4 7-87 16,-5 0-23-16,-11 33-12 16,-15 34-10-16,-2 37 10 15,4 18 2-15,18-4 27 16,24-25 8-16,9-32 7 16,8-18 5-16,19-2-7 15,13 0-9-15,26 2-4 16,29-4-5-16,28-24-24 15,-4-15-126-15,-29-12-377 16,-34-13-522-16</inkml:trace>
  <inkml:trace contextRef="#ctx0" brushRef="#br0" timeOffset="13258.7666">14951 4030 1413 0,'0'0'253'0,"0"0"86"16,0 0-44-16,0 0-186 15,0 0-77-15,0 0-18 16,92 9-2-16,-37 16 9 16,-5 4 19-16,-8 5 6 15,-12 2-13-15,-12 3-8 16,-14-3-8-16,-4-2 7 16,-11-3-1-16,-12-6-12 15,-4-11-4-15,0-11-7 16,3-3-1-16,8-24-45 0,8-12-54 15,8-7-41-15,5-4-15 16,21 3-30-16,9 3 12 16,7 5 50-16,2 0 30 15,0 2 27-15,-7 0 44 16,-6 1 23-16,-10 5 0 16,-9 5 32-16,-8 4 69 15,-4 7 70-15,0 5 18 16,-7 7-39-16,-6 0-60 15,-2 18-56-15,-2 13-32 16,3 14 4-16,3 8 9 16,5 0 14-16,6-1 11 15,6-6-2-15,15-10-16 0,6-9-10 16,-2-12-11 0,4-9 0-16,-4-6 5 0,0-12 9 15,-3-14-3-15,-5-12-12 16,-2-11-7-16,-9-8-9 15,-6-4-2-15,0-1-15 16,-18 10 14-16,0 16 13 16,-6 19 6-16,2 17-1 15,-1 21-12-15,2 21 1 16,10 12 11-16,11 0-14 16,5-6-79-16,31-9-118 15,25-15-20-15,32-24 1 0,-11 0-57 16,-13-21-319-16</inkml:trace>
  <inkml:trace contextRef="#ctx0" brushRef="#br0" timeOffset="13745.6782">15819 3853 658 0,'0'0'349'0,"0"0"16"15,0 0-73-15,0 0-63 16,0 0-79-16,0 0-87 16,0 0-42-16,-76 3-2 15,84 30 0-15,14-1-12 16,6 2-1-16,7-1-5 15,0-4 0-15,1-1-1 16,-6-2 1-16,-9-4-1 16,-12 2 1-16,-9-1 0 15,-9 0 0-15,-21-1 11 16,-6-2-12-16,-5-4 2 0,5-7-1 16,9-7 0-16,13-2-1 15,14-16-36-15,8-12-194 16,26-11 3-16,14-11 10 15,7-7-31-15,4-4-35 16,-4 0 253-16,-8 4 30 16,-11 7 163-16,-11 11 19 15,-13 14 33-15,-8 11 24 16,-4 6 15-16,0 8-72 16,-2 0-102-16,-4 11-55 15,1 10-23-15,4 8-1 16,1 4 5-16,0 5 2 15,10 3 6-15,8 1 2 16,0 0 12-16,0 2-3 16,-7-5-8-16,-10 1-5 0,-1-1-1 15,-17 0-5-15,-15-3 0 16,-10-4-4-16,0-6-2 16,5-13-47-16,16-16-117 15,12-18-171-15,9-9-647 0</inkml:trace>
  <inkml:trace contextRef="#ctx0" brushRef="#br0" timeOffset="14640.2835">16684 3808 1365 0,'0'0'190'0,"0"0"29"0,0 0-130 16,0 0-55-16,-43 75-21 15,58-59 3-15,8-6-4 16,5-3-5-16,3-7 1 16,-1 0 3-16,1-16 4 15,-2-6 4-15,-4-7-7 16,-3-4 5-16,-7-2-5 16,-6 0 4-16,-9 2 38 15,0 8 35-15,-22 5 1 16,-8 11-40-16,-6 7-36 15,-5 2-14-15,-3 22-1 16,2 12-5-16,4 12 5 0,6 8-1 16,14 6 2-1,10 1 1-15,8-3 6 0,19-8 5 16,20-10 12-16,25-13-1 16,33-22-9-16,18-14-14 15,-7-25-75-15,-26-9-194 16,-37 4-243-16,-32 0 15 15,-8-5 497-15,-5-6 18 16,-5-1 270-16,-15 12 32 16,-1 10-9-16,4 12-56 15,4 10-171-15,7 7-59 16,5 9-25-16,1 18-8 16,0 12 8-16,0 11 12 0,9 7 22 15,4-2 15-15,1-1-1 16,2-7-18-16,-3-10-17 15,0-11-6-15,0-13-6 16,-3-13-1-16,3-7-13 16,1-25 12-16,2-11-22 15,-1-10 16-15,3-5 7 16,-4 4 0-16,0 6 0 16,-3 13 1-16,-2 14 0 15,-2 13-1-15,-1 8 0 16,2 12-6-16,3 16 5 15,5 10 0-15,6 5 1 16,6 3 1-16,10-3 20 16,7-9-7-16,4-11-13 15,-2-11 0-15,-6-12 7 0,-9-2-8 16,-11-23-11-16,-12-14-4 16,-9-22 14-16,-12-27 1 15,-19-23 0-15,-5-8 8 16,7 23-8-16,7 32-33 15,11 34-31-15,5 18 18 16,0 4 19-16,2 8 14 16,4 0-3-16,0 18-24 15,11 19-5-15,17 23 43 16,11 22 2-16,12 17 29 0,2 4 35 16,-8-19 29-1,-12-24-35-15,-10-23-53 0,-3-8-5 16,-3-7-381-16,-7-11-856 0</inkml:trace>
  <inkml:trace contextRef="#ctx0" brushRef="#br0" timeOffset="15151.9058">17718 3632 1483 0,'0'0'189'15,"0"0"73"-15,0 0-116 16,0 0-50-16,94-34-10 15,-40 37-24-15,4 17-22 16,0 8-12-16,-4 8 12 16,-8 6 3-16,-13 2-13 15,-14 1-20-15,-13-5-4 16,-6-4-6-16,-18-5-58 0,-12-12-13 16,-1-15-6-16,3-4 22 15,7-25 18-15,10-16 11 16,11-9 10-16,7-6 4 15,18 0 3-15,8 5 9 16,3 9 1-16,-4 12 5 16,-2 10 6-16,-6 12 10 15,-6 8 10-15,-5 4-14 16,-1 20 0-16,-6 9 28 16,-3 7 8-16,0 5 0 15,-1 4-14-15,-1-4-12 16,4-4-4-16,1-9-12 15,1-7-6-15,-1-13-5 0,3-11 1 16,0-1 17 0,4-18 51-16,1-13-15 0,2-10-34 15,-2-6-11-15,-1-4-9 16,-7 0 5-16,-5 0-6 16,-1 4-7-16,-4 11-38 15,-14 11-26-15,2 15-1 16,1 10-39-16,15 20-126 15,10 10-86-15,13-3-255 0</inkml:trace>
  <inkml:trace contextRef="#ctx0" brushRef="#br0" timeOffset="15526.6025">18579 3496 1609 0,'0'0'475'0,"0"0"-187"15,0 0-175-15,0 0-90 16,0 0-23-16,0 0 0 16,0 86 5-16,27-39 17 15,4 3 11-15,0-2 6 16,1 1-4-16,-7-8-23 16,-7-9-1-16,-5-9-11 15,-10-15-28-15,-3-8 0 16,-1-13 15-16,-15-22-51 0,-3-12 24 15,-4-21 30 1,0-24 10-16,8 6 6 0,8 9 3 16,7 11-9-16,0 28-2 15,9 4-22-15,6 9-2 16,4 18-10-16,5 7-3 16,4 14 14-16,-1 18 19 15,-1 5 6-15,-6 8 1 16,-3-1-1-16,-7 6-6 15,-2-9-289-15,-5-16-467 0</inkml:trace>
  <inkml:trace contextRef="#ctx0" brushRef="#br0" timeOffset="15879.7579">18932 3325 1257 0,'0'0'180'0,"0"0"-76"15,0 0-28-15,0 0 30 16,0 0-15-16,111 71-30 16,-67-66-33-16,-3-5-15 15,-2 0-1-15,-8-9 6 16,-6-11 32-16,-10-5-21 16,-11-3 66-16,-4 0 7 15,0 3-7-15,-10 7-48 16,0 7-34-16,2 9-11 15,-1 2-2-15,-1 16-11 16,1 15 5-16,0 11 6 0,3 12 0 16,3 7 38-1,3 12 12-15,10 14-16 0,4-6 17 16,-2-12 17-16,-6-8-1 16,-6-18-46-16,0 6-21 15,-20 2-61-15,-2-13-165 16,-1-17-505-16</inkml:trace>
  <inkml:trace contextRef="#ctx0" brushRef="#br0" timeOffset="16059.6152">18707 4035 1974 0,'0'0'259'0,"0"0"16"16,0 0-187-16,0 0-13 15,0 0-7-15,137-29-39 16,-67 12-29-16,20-8-91 16,-29 7-187-16,-9 2-434 0</inkml:trace>
  <inkml:trace contextRef="#ctx0" brushRef="#br0" timeOffset="16231.2696">18628 4262 1824 0,'0'0'485'16,"0"0"-325"-16,89 9 37 0,25-12-3 15,65-24-88-15,37-9-63 16,17-1-37-16,-8 3-6 16,-73 14-226-16,-34-3-626 0</inkml:trace>
  <inkml:trace contextRef="#ctx0" brushRef="#br0" timeOffset="17948.5161">8148 8495 1030 0,'0'0'401'0,"0"0"-56"15,0 0 49-15,0 0-65 16,0 0-56-16,0 0-79 16,-61-25-72-16,61 25-42 15,0-2-25-15,10 1-28 16,14-2-18-16,15-2 2 15,6-1-11-15,4-3 6 0,0 1-6 16,-4-3-10 0,-9 1-81-16,-9 0-99 0,-13-3-154 15,-8 3-224-15,-6 1-292 0</inkml:trace>
  <inkml:trace contextRef="#ctx0" brushRef="#br0" timeOffset="18131.3255">8041 8629 1264 0,'0'0'408'16,"0"0"-60"-16,0 0-93 15,0 0-39-15,0 0-54 16,0 0-78-16,0 0-25 0,73-3-6 16,33-25-29-16,43-13-24 15,18-2-197-15,-33 7-263 16,-32 6-588-16</inkml:trace>
  <inkml:trace contextRef="#ctx0" brushRef="#br0" timeOffset="19069.5146">9225 8392 416 0,'0'0'735'16,"0"0"-482"-16,0 0 76 15,-88 25-6-15,80-20-95 16,8-2-106-16,5 2-38 16,26-2 78-16,32 0-4 15,40-3-22-15,43-12-43 16,14-17-25-16,2-10-8 16,-23-6-24-16,-23 1-16 0,-23 6-2 15,-22 5-3-15,-20 5 1 16,-9-2 1-16,0-7 2 15,4-8 2-15,-1-11-3 16,-3-11-3-16,-4-19 4 16,-10 5-10-16,-8 8-8 15,-8 9 1-15,-12 14-1 16,0-4 6-16,-7-5-6 16,-19 3 1-16,-11 3 3 15,-10 2-5-15,-6 3-7 16,-7 5-7-16,-7 5-10 15,-13 0-11-15,-22 5-3 16,-16 9 10-16,-6 9 1 0,8 10-2 16,13 5 5-16,29 0 8 15,11 8 2-15,15-1 1 16,-1 1-1-16,-8 2 5 16,-8 4 3-16,-7 3-3 15,2 1 9-15,1 1-8 16,1 1-16-16,-2 1 18 15,3 4 1-15,1-1 5 16,5 0 1-16,4 1 0 16,9-3 1-16,4-1 3 15,6 0-4-15,5-1-1 16,5 5 1-16,4 3-1 0,2 4 0 16,7 8 0-1,2 5 9-15,5 5 8 0,8 4 1 16,0 4 4-16,18 1-11 15,9 0 41-15,4 2 7 16,8-4-10-16,4-3-1 16,3-5-12-16,1-4-5 15,0-3-2-15,-1-1-2 16,-1-7-3-16,-1-4-3 16,-3-5 6-16,-3-6-6 15,-5-5-6-15,-5-4-2 16,-3-6-1-16,-1-3-10 15,-3-1 4-15,1 0-6 16,2-5 0-16,1-6-70 16,2-2-91-16,-1-4-86 0,-2 4-373 15,-11 3-734-15</inkml:trace>
  <inkml:trace contextRef="#ctx0" brushRef="#br0" timeOffset="19226.8822">9209 8417 1986 0,'0'0'287'16,"0"0"-23"-16,0 0-69 15,0 0 39-15,0 0-125 16,0 0-109-16,0 0-58 16,-2 0-409-16,-8 0-888 0</inkml:trace>
  <inkml:trace contextRef="#ctx0" brushRef="#br0" timeOffset="19731.4817">7465 8744 962 0,'0'0'503'0,"0"0"-140"16,0 0-18-16,0 0-36 0,0 0-75 15,0 0-101-15,0 0-54 16,24-23-24-16,10 9-20 16,8 0-17-16,1-1-13 15,2 1-5-15,-6 2-13 16,-8 4-116-16,-10 6-162 16,-8 2-244-16,-11 0-214 0</inkml:trace>
  <inkml:trace contextRef="#ctx0" brushRef="#br0" timeOffset="19895.4238">7399 8931 1292 0,'0'0'398'0,"0"0"-89"0,0 0-79 16,0 0-6-16,0 0-102 15,81-41-63-15,-8 8-57 16,27-8-2-16,-12 7-190 15,-22 6-610-15</inkml:trace>
  <inkml:trace contextRef="#ctx0" brushRef="#br0" timeOffset="23056.6418">26544 3333 618 0,'0'0'119'15,"0"0"32"-15,-36-73 44 16,26 40-3-16,3-2 1 16,6 3-66-16,-1 6 23 15,1 8 33-15,-2 9-18 0,0 8-53 16,2 1-44-16,-1 18-32 15,2 29-10-15,0 36 94 16,2 30 13-16,19 12-28 16,10-3-12-16,15-16-14 15,11-21-10-15,13-5-3 16,9-15-17-16,5-15 5 16,-10-18-2-16,-16-13-17 15,-13-11-7-15,-9-8-4 16,1 0 2-16,3-8 4 15,-1-15 16-15,-5-12-1 16,-4-12-11-16,0-19-1 0,-5-23-12 16,-2-18-6-16,-8-4-1 15,-8 9-5-15,-7 12 0 16,0 15-9-16,-1 1-23 16,-10 13-5-16,2 10-7 15,1 11-28-15,-2 8-19 16,1-1 9-16,-2 2-7 15,0 5 7-15,5 10 9 16,1 13-5-16,2 14-10 16,3 14-401-16,-1 1-707 0</inkml:trace>
  <inkml:trace contextRef="#ctx0" brushRef="#br0" timeOffset="27228.6769">4858 10224 894 0,'0'0'221'0,"0"0"-76"16,-100-2 77-16,49 2-4 15,-1 9-92-15,-5 11-12 16,0 6 22-16,-1 8 0 16,-6 24-30-16,-4 23-23 15,-1 34-3-15,12 18 5 16,17 8-2-16,18 1 2 15,19-9 2-15,3-1-5 16,28-2-12-16,14-6-8 16,22-9-18-16,12-15-5 15,15-18-4-15,9-24-17 16,6-17 4-16,3-19-2 0,4-18 1 16,0-4-2-1,-5-26-4-15,-17-6 6 0,-20-3 0 16,-23 0 0-16,0-13 6 15,4-25-5-15,3-21-8 16,-1-14-7-16,-21 5-1 16,-14 7 5-16,-8 6 2 15,-11-2 4-15,0 0-4 16,-17 2-7-16,-17 1 5 16,-17 7 2-16,-7-1 1 15,-12 4-2-15,-9 4-2 16,-3 10-8-16,12 16 10 15,10 15-6-15,15 12-5 0,5 6 0 16,-3 1-1 0,-3 1-15-16,-1 4-19 0,11 6-22 15,8 4-29-15,6 0-36 16,4 0-86-16,7 16-145 16,2-1-309-16,1-3-528 0</inkml:trace>
  <inkml:trace contextRef="#ctx0" brushRef="#br0" timeOffset="30932.7029">4646 9875 139 0,'0'0'1381'0,"0"0"-1116"16,0 0-105-16,0 0 32 15,0 0 32-15,0 114-53 16,3-63-43-16,3-1-44 16,-3-5-20-16,1-6-28 15,-2-8-17-15,-1-9-10 16,-1-8-7-16,0-6 5 15,0-8 14-15,0 0 27 16,-13-13-6-16,2-13-11 16,-3-8 17-16,3-7-24 0,2-4-11 15,6 6-5-15,3 8-2 16,0 10-6-16,6 14-1 16,15 7 0-16,0 9 1 15,10 16 0-15,-1 6 1 16,-3 4 5-16,-2-2-6 15,-4-6-9-15,-6-1-33 16,-2-6-132-16,-5-8-124 16,-4-6-263-16,-2-6-407 0</inkml:trace>
  <inkml:trace contextRef="#ctx0" brushRef="#br0" timeOffset="31298.1334">4792 9939 1461 0,'0'0'251'0,"0"0"-45"0,0 0 24 15,12 72-79-15,3-52-45 16,0-1-36-16,6-5-18 16,-2-6-3-16,-4-6-16 15,4-2-17-15,-5-2 1 16,-1-14-2-16,-2-6 4 15,-5-3 5-15,-5-4 6 16,-1-3 16-16,0 3 17 16,-7 3-1-16,-4 7 13 15,-2 6 4-15,5 7-1 16,1 6-6-16,-2 0-36 0,0 20-18 16,3 7-10-16,3 7-7 15,3 5-1-15,0 0 0 16,14 0-7-16,12-8-46 15,9-5-86-15,5-9-87 16,17-17-38-16,-11 0-269 16,-9-12-429-16</inkml:trace>
  <inkml:trace contextRef="#ctx0" brushRef="#br0" timeOffset="31756.679">5156 9869 1038 0,'0'0'596'16,"0"0"-248"-16,0 0 8 0,0 0-62 15,0 0-107-15,0 0-110 16,0 0-41-16,-12 7 51 16,24 22-2-16,-3 2-17 15,6 5-29-15,-3-5-23 16,0-3-8-16,-2-8-8 16,2-7-6-16,-3-8-30 15,0-5-15-15,-3 0 19 16,0-15 16-16,2-8-8 15,-1-5 0-15,-3 0 11 16,-1 3 7-16,0 5 5 16,0 5 1-16,-3 8 8 15,2 6 15-15,1 1-3 16,0 3-10-16,4 12 14 16,4 4 12-16,-2 2-9 0,4 0-10 15,-1-3-2-15,0-5-6 16,0-4-3-16,-2-9 1 15,2 0-5-15,-3-3 13 16,5-17 12-16,-3-8-14 16,-3-8 1-16,-2-8-13 15,-6-7 5-15,0 0-5 16,-6-2-1-16,-10 10-11 16,-4 11-8-16,2 13-34 15,0 16-58-15,-9 19-123 16,7 12-94-16,2 3-421 0</inkml:trace>
  <inkml:trace contextRef="#ctx0" brushRef="#br0" timeOffset="33395.9224">6691 9994 93 0,'0'0'523'0,"0"0"-370"16,0 0 19-16,0 0 45 0,0 0-6 15,0 0 28 1,0 0-19-16,0-19-12 0,0 19-51 16,-6 14-53-16,-2 11-46 15,1 8 25-15,2 6 1 16,4 4-15-16,1-3-17 16,3-4-15-16,9-6-12 15,7-7-11-15,-1-6-13 16,3-7 8-16,1-10-8 15,-2 0-1-15,-1-7 2 16,-1-14-2-16,-9-5-13 16,-1-7-7-16,-8-4-3 15,0-1-3-15,-14-1 2 16,-10 2-11-16,-4 4-7 16,-5 9 6-16,5 7-16 0,1 11-22 15,6 6 0-15,9 2-149 16,12 26-17-16,0-4-146 15,9-2-349-15</inkml:trace>
  <inkml:trace contextRef="#ctx0" brushRef="#br0" timeOffset="33620.8665">6850 9911 1371 0,'0'0'288'0,"0"0"59"15,0 0-82-15,0 0-92 16,0 0-76-16,0 0-1 0,0 0 16 16,20 79-31-16,1-43-33 15,-2-2-23-15,-2-1-19 16,2-4-6-16,-4-5-9 16,3-5-92-16,2-8-109 15,-6-4-152-15,2-7-387 0</inkml:trace>
  <inkml:trace contextRef="#ctx0" brushRef="#br0" timeOffset="34046.6749">7138 9894 1458 0,'0'0'388'16,"0"0"-33"-16,0 0-87 15,0 0-91-15,0 0-43 16,0 0-26-16,-48 106-20 15,43-69-14-15,5 1-20 16,0-3-22-16,0-3-20 16,8-10-3-16,3-5-8 15,5-10-1-15,-1-7 0 16,0-2 0-16,2-18 0 16,-1-11-21-16,-7-9-11 15,-6-8 7-15,-3-9-1 16,-3-14 6-16,-24-18 0 15,-3 6 13-15,4 12 7 16,2 16 0-16,10 24 6 16,2 2 10-16,-1 7 20 0,5 12 12 15,4 10 0-15,2 3-27 16,2 24-14-16,0 15 8 16,0 22 6-16,11 18 0 15,8 18-4-15,-1-11-2 16,0-18-14-16,-4-21-1 15,0-12-1-15,6 4-95 16,40 9-218-16,-5-7-272 16,0-19-933-16</inkml:trace>
  <inkml:trace contextRef="#ctx0" brushRef="#br0" timeOffset="34761.8229">8233 11272 1425 0,'0'0'505'0,"0"0"-211"15,0 0 8-15,0 0-19 16,0 0-87-16,2 80-24 16,6-1-53-16,3 23-31 0,1-7-34 15,-2-22-12-15,-2-26-29 16,-2-18-5-16,0-2-8 16,1-1-15-16,-1-1-77 15,-1-13-44-15,-5-12-111 16,0-9-125-16,-8-13-442 0</inkml:trace>
  <inkml:trace contextRef="#ctx0" brushRef="#br0" timeOffset="35046.0439">8180 11342 1433 0,'0'0'304'0,"0"0"-134"0,0 0 66 16,0 0-42-16,0 0-95 15,-66 91-51-15,57-71-20 16,3-6-9-16,0-6-7 16,4-7 1-16,0-1 13 15,2-9 27-15,0-11-33 16,4-2 1-16,11 0 11 16,7 5 4-16,6 6-3 15,7 7-5-15,4 4-1 16,7 0-13-16,0 2-8 15,0 8 6-15,-2-3-12 16,0-7-117-16,-14 0-162 16,-9-14-585-16</inkml:trace>
  <inkml:trace contextRef="#ctx0" brushRef="#br0" timeOffset="35437.6819">8236 9875 1480 0,'0'0'322'16,"0"0"-84"-16,0 0-37 15,0 0-21-15,0 0-52 16,0 0 22-16,-10 100-24 15,2-44-28-15,-5 3-23 0,2 0-15 16,-1-1-36-16,-1-5-11 16,4-9-11-16,3-10-2 15,4-12 0-15,2-13 0 16,0-9 0-16,6 0 9 16,11-12-7-16,7-6 4 15,4 3-6-15,2 2 2 16,1 7-1-16,2 5-1 15,0 1 2-15,-2 0-2 16,-4 6-16-16,-6 2-105 0,-6 0-144 16,-6-3-207-1,-6-3-324-15</inkml:trace>
  <inkml:trace contextRef="#ctx0" brushRef="#br0" timeOffset="35581.7133">8460 10205 993 0,'0'0'758'0,"0"0"-541"16,0 0-28-16,0 0-75 16,0 0-71-16,0 0-43 15,0 0-8-15,51-6-219 16,-37 2-383-16</inkml:trace>
  <inkml:trace contextRef="#ctx0" brushRef="#br0" timeOffset="36067.9344">8536 10047 1363 0,'0'0'484'16,"0"0"-254"-16,0 0-13 15,0 0-10-15,0 0-43 16,-3 102-55-16,11-69-22 16,0 0-29-16,0-4-31 15,-2-3-17-15,-3-6 1 16,-2-8-11-16,-1-6 0 15,0-6 6-15,-1-9-6 16,-11-16-34-16,-3-12 1 16,0-10 12-16,-1-20-12 15,4 1 14-15,1-2 19 16,7 4 1-16,4 20 15 16,0 1 11-16,10 15-12 0,8 11-14 15,6 10 8-15,1 7-2 16,2 0 1-16,0 11-1 15,-6 10 14-15,-5 5 9 16,-8 8 9-16,-8 0 4 16,0 5 7-16,-11 2-13 15,-8-2-16-15,-3-3-7 16,2-7-7-16,4-3-5 16,4-9-1-16,4-7 7 15,3-2-8-15,5-6 0 16,0-2-1-16,0 0 1 15,14 0 17-15,3 0-5 16,7 0-12-16,-2-5-5 16,5-2-41-16,-2-5-92 15,-4 4-188-15,-8-1-375 0</inkml:trace>
  <inkml:trace contextRef="#ctx0" brushRef="#br0" timeOffset="36264.082">8836 10026 2119 0,'0'0'615'0,"0"0"-315"16,0 0-93-16,0 0-61 0,0 0-78 16,0 0-44-16,0 0-24 15,30 0 0-15,-24 0-119 16,-2 0-189-16,-2 5-553 15</inkml:trace>
  <inkml:trace contextRef="#ctx0" brushRef="#br0" timeOffset="37982.7206">10500 11593 1443 0,'0'0'354'0,"0"0"-91"16,0 0 53-16,0 0-45 0,0 0-70 15,0 0-60-15,30-22-10 16,30 8-8-16,29-7-21 16,29-5-21-16,10-1-5 15,-8 2-17-15,-28 6-22 16,-31 8-13-16,-17 2-12 15,-6 5-6-15,-2-1-5 16,-3 0-1-16,-2 1 0 16,-14 3-36-16,-5-1-48 15,-9 2-25-15,-3 0-24 16,0 0-59-16,-5 0-97 16,-38 0-192-16,4 0-324 0,-4 2-621 15</inkml:trace>
  <inkml:trace contextRef="#ctx0" brushRef="#br0" timeOffset="38296.7485">10460 11916 1380 0,'0'0'218'0,"0"0"-58"16,0 0 69-16,0 0 38 0,0 0-65 16,0 0 5-16,0 0-19 15,146-30-30-15,-51 4-35 16,21-12-30-16,6-1-17 16,-9-1-28-16,-13 2-20 15,-24 9-11-15,-13 3-11 16,-17 8-5-16,-4 1-1 15,1 0-30-15,-1 3-68 16,-6-3-109-16,-17 5-252 16,-15 5-262-16</inkml:trace>
  <inkml:trace contextRef="#ctx0" brushRef="#br0" timeOffset="52494.7045">6452 17810 1300 0,'0'0'552'16,"0"0"-365"-16,0 0 57 15,0 0-22-15,0 0 6 16,-21 1-40-16,21-1-71 16,15 0-64-16,14 0 43 15,9-9 11-15,7-2-9 16,6-3-29-16,0-3-12 15,-1 0-15-15,-1 0-10 0,-2 0-19 16,-6 2-5 0,-5 5-7-16,-8 0 5 0,-5 1-6 15,-7 4-25-15,-5 0-48 16,-4 4-38-16,-4 1-42 16,-3 0-65-16,-15 0-159 15,-10 4-462-15,-6 6-545 0</inkml:trace>
  <inkml:trace contextRef="#ctx0" brushRef="#br0" timeOffset="63339.9209">20230 15911 1475 0,'0'0'371'0,"0"0"-140"15,0 0-78-15,0 0 34 16,0 0-9-16,0 0-21 15,128 6-66-15,-68-6-52 16,2-6-20-16,-1 1-12 16,-5 0-7-16,-14-2-4 15,-17 0-120-15,-25-10-91 16,-15 0-152-16,-18 0-546 0</inkml:trace>
  <inkml:trace contextRef="#ctx0" brushRef="#br0" timeOffset="63652.6153">19972 15552 1570 0,'0'0'280'0,"0"0"-136"16,0 0-18-16,0 0 21 15,92-33 6-15,-81 33-58 16,-10 17-34-16,-1 12 25 15,-9 9-5-15,-22 11-20 16,-12 7-25-16,-11 6-15 16,-3 4 8-16,7-1 1 15,14 0-9-15,21-6-7 0,15-8-7 16,40-4-1-16,53-10 0 16,45-13 2-16,20-12-3 15,-1-12-5-15,-25 0-51 16,-45-9-125-16,-21-8-67 15,-27 2-303-15,-26 1-496 0</inkml:trace>
  <inkml:trace contextRef="#ctx0" brushRef="#br0" timeOffset="67690.238">13598 15609 157 0,'0'0'817'16,"0"0"-636"-16,0 0-66 15,0 0 30-15,0 0-31 16,0 0-69-16,-22-19-32 16,24 32-6-16,8 7 11 0,3 11 11 15,2 5 3-15,0 3-7 16,1 4-8-16,-4-2-5 15,-2 4-6-15,-2-2-6 16,-6-2-30-16,-2-5-127 16,0-5-62-16,-7-11-154 15,-4-12-505-15</inkml:trace>
  <inkml:trace contextRef="#ctx0" brushRef="#br0" timeOffset="67915.7431">13548 15620 725 0,'0'0'206'0,"1"-75"-25"16,14 38-1-16,3 2-9 16,6 9-46-16,4 9-57 15,2 6-15-15,3 5-9 0,-2 6-14 16,-4 0-14-16,-6 13-1 16,-8 11-6-16,-8 6-8 15,-5 3 15-15,-2 6-6 16,-16 0-10-16,-7-1 0 15,-3-1-102-15,-8-1-105 16,9-9-114-16,6-10-399 0</inkml:trace>
  <inkml:trace contextRef="#ctx0" brushRef="#br0" timeOffset="68252.974">13818 15554 1197 0,'0'0'191'16,"0"0"-43"-1,0 0-38-15,86 3-4 0,-53 14-7 16,-2 4-33-16,-4 7 3 16,-5 1-18-16,-5 3-4 15,-7-1-14-15,-7-1-13 16,-3-5-5-16,0-5-6 15,-4-5 0-15,-8-7 1 16,4-8 2-16,-1 0-3 16,1-16 3-16,3-11-11 15,5-5 1-15,0-1-2 0,9 1-24 16,9 4-23-16,3 6-21 16,1 3-24-16,-1 3-71 15,7-1-83-15,-5 5-92 16,-8 3-252-16</inkml:trace>
  <inkml:trace contextRef="#ctx0" brushRef="#br0" timeOffset="68943.8644">14180 15542 677 0,'0'0'256'16,"0"0"-44"-16,0 0-51 15,0 0-7-15,0 0-17 0,0 0-27 16,0 0-32-16,19 49-8 15,-10-45-19-15,1-4 2 16,1 0-18-16,-2 0-10 16,0-1-5-16,0-9-8 15,-3-3-5-15,-3-1-5 16,-3-1 5-16,0 1-6 16,0 4 1-16,-8 4-2 15,-3 6-10-15,-3 0 9 16,1 0-14-16,4 12-9 15,3 1-40-15,6 3-47 16,0-2-66-16,22-4-54 16,12-4-59-16,13-6-13 15,11 0 303-15,5-10 19 16,-1-6-19-16,-9-1-39 0,-13 0-1 16,-15 2 40-16,-13 2 0 15,-12 2 151-15,0 2 102 16,-10 4-8-16,-7 2-38 15,-4 3-20-15,1 0-35 16,1 8-35-16,2 4-6 16,0 9-17-16,4 4-6 15,4 1-28-15,3 5-22 16,6 2-15-16,0-4-8 16,0-1-7-16,10-6-7 15,5-5 0-15,0-7 7 16,3-8-8-16,-4-2 1 15,0-13-1-15,-2-10-12 0,-4-10-12 16,-5-9 11-16,-3-5 11 16,0-22 2-16,-6 6 0 15,-6-6 0-15,0 2 1 16,5 20 17-16,0 5 19 16,6 18-3-16,1 16 24 15,0 8-40-15,3 23-10 16,9 14-1-16,7 14 5 15,1 6-5-15,-1 8-5 16,0 1 3-16,2-4-5 16,-3-4-39-16,8-2-130 15,-4-15-374-15,-7-16-474 0</inkml:trace>
  <inkml:trace contextRef="#ctx0" brushRef="#br0" timeOffset="69122.174">15012 15576 962 0,'0'0'906'15,"0"0"-779"-15,0 0-58 16,0 0-38-16,144-31 4 16,-45 10-34-16,27-6-1 15,-17 3-354-15,-21 1-1221 0</inkml:trace>
  <inkml:trace contextRef="#ctx0" brushRef="#br0" timeOffset="69569.4877">16394 15398 1250 0,'0'0'276'0,"0"0"-29"16,0 0 12-16,0 0-48 15,0 0-21-15,0 0-71 16,0 0-38-16,-99-36-33 16,80 54-6-16,-2 7-8 0,4 4 2 15,5 5-14-15,2 2-11 16,7 2-10-16,3-4 5 15,0-5-6-15,11-5-1 16,5-8-5-16,2-7-22 16,0-9-23-16,-1 0 15 15,-3-9 7-15,-1-10 17 16,-2-6-6-16,-4-3 12 16,0-2 5-16,1 3 0 15,-2 3 1-15,0 7 0 16,0 5 0-16,3 7-2 15,2 5-8-15,2 0 4 16,9 12-6-16,7 8-65 16,5-1-73-16,27 5-141 0,-7-7-263 15,-5-8-170-15</inkml:trace>
  <inkml:trace contextRef="#ctx0" brushRef="#br0" timeOffset="69973.9466">16747 15369 1141 0,'0'0'253'16,"0"0"231"-16,0 0-230 16,0 0-58-16,0 0-76 15,0 0-57-15,0 0-7 16,-63 72 4-16,63-32-14 16,3 2-18-16,15 0-14 0,9-3-5 15,5-6-3-15,2-8-6 16,3-11 0-16,0-10 0 15,-2-4-25-15,-4-17-33 16,-6-13 0-16,-5-9 7 16,-10-19 39-16,-7 0 5 15,-3-5 6-15,-1-1 1 16,-11 13 11-16,1 5 32 16,2 12 43-16,2 14 23 15,1 13 19-15,6 7-60 16,0 7-49-16,0 20-11 15,7 12-7-15,8 10 5 16,5 5 2-16,-1 1-8 16,2-2 0-16,-3-2 1 0,-5-9-1 15,-2-7-22-15,-7-10-126 16,-4-13-121-16,-9-8-314 16,-6-4-472-16</inkml:trace>
  <inkml:trace contextRef="#ctx0" brushRef="#br0" timeOffset="70134.1276">16756 15425 1465 0,'0'0'247'16,"0"0"-174"-16,89 0-35 16,-8-5-13-16,0-2-6 15,-4-1-19-15,13-8-29 16,-34 2-253-16,-5-3-655 0</inkml:trace>
  <inkml:trace contextRef="#ctx0" brushRef="#br0" timeOffset="70342.5631">17362 14945 1945 0,'0'0'250'0,"76"87"-175"15,0 5 61-15,10 25 26 16,-6 14 2-16,-25 1-62 16,-33-2-41-16,-22-1-31 15,-52-6-21-15,-41-14-9 16,-41-22-200-16,19-31-409 0,-3-24-1337 16</inkml:trace>
  <inkml:trace contextRef="#ctx0" brushRef="#br0" timeOffset="70843.9972">13209 15210 1315 0,'0'0'331'15,"0"0"-58"-15,0 0-94 16,-37 145 38-16,37-20-14 15,6 18-42-15,41-1-42 16,34-13-14-16,32-23-41 16,32-19-28-16,25-20-30 15,22-26-6-15,25-25 0 16,26-16-119-16,-52-16-240 16,-12-17-582-16</inkml:trace>
  <inkml:trace contextRef="#ctx0" brushRef="#br0" timeOffset="71864.9668">18231 15243 84 0,'0'0'1186'0,"0"0"-922"15,0 0-70-15,0 0-93 16,0 0-30-16,0 0 14 15,100 7-21-15,-67 26 7 16,-5 9 3-16,-7 7-9 16,-12 2-12-16,-9-1 0 15,0-2-14-15,-13-2-15 16,-5-8-11-16,-5-8-1 16,4-5-11-16,6-11 0 15,5-9 7-15,7-5-7 16,1-11 16-16,3-19-17 0,15-12-12 15,7-11-9 1,6-8-10-16,2 2 12 16,0 0 5-16,-2 8 8 0,-4 2 6 15,-5 9 1-15,-5 4-1 16,-8 7 2-16,-3 6 10 16,-5 8 17-16,-1 4 26 15,0 7 24-15,0 4 10 16,-4 4-37-16,-8 19-31 15,-6 15-10-15,0 12 10 16,3 9 13-16,6 4 0 16,6-1-4-16,3-8-13 15,3-4-10-15,14-8-6 16,5-7-1-16,6-10-7 16,4-6-137-16,11-19-85 0,-5 0-330 15,-12-12-627-15</inkml:trace>
  <inkml:trace contextRef="#ctx0" brushRef="#br0" timeOffset="72143.8329">18843 15415 1659 0,'0'0'241'0,"0"0"-102"16,0 0 23-16,-5 89 2 15,14-57-45-15,5 2-27 16,0 0-17-16,0-4-32 0,-1-1-10 16,-5-5-9-16,-4-3-12 15,-4-4-2-15,0-4-1 16,-1-3-3-16,-14-6 4 16,-9-2-10-16,-9-2-36 15,-5-8-77-15,-6-9-48 16,-14-17-119-16,12 1-261 15,4 0-328-15</inkml:trace>
  <inkml:trace contextRef="#ctx0" brushRef="#br0" timeOffset="72291.7013">18758 15071 1603 0,'0'0'0'0,"0"0"-136"0</inkml:trace>
  <inkml:trace contextRef="#ctx0" brushRef="#br0" timeOffset="73927.3684">18216 14563 1262 0,'0'0'315'0,"0"0"-135"15,0 0 31-15,0 0-22 16,0 0-13-16,0 0-56 16,35-29-50-16,26 7-37 15,28-5-12-15,25-4-21 16,-8 5 1-16,-21 9-1 15,-29 7 0-15,-23 5-76 16,-6-2-158-16,-8 0-320 16,-14-1-544-16</inkml:trace>
  <inkml:trace contextRef="#ctx0" brushRef="#br0" timeOffset="74195.3991">18268 14234 1487 0,'0'0'176'15,"0"0"-79"-15,0 0-19 16,0 0-8-16,0 0 156 16,-102 124-34-16,42-55-56 15,3-4-24-15,6-11-2 16,20-13-20-16,6-3-29 15,13-1-33-15,12-12-16 16,49-11-3-16,68-14-2 16,81-19 6-16,46-18-13 0,-33 0-233 15,-43-1-418-15</inkml:trace>
  <inkml:trace contextRef="#ctx0" brushRef="#br0" timeOffset="82006.9713">10423 6387 508 0,'0'0'123'0,"0"0"-81"16,0 0-37-16,0 0-5 16,0 0-2-16,0 0 2 15,3 0 7-15,1 0 26 16,2 0 16-16,0 0-4 0,-1 0-12 16,1-1 8-16,-3 1-11 15,1 0-7-15,-3 0-5 16,1 0-8-16,-2 0 0 15,1 0-9-15,-1 0 9 16,0 0-2-16,0 0 2 16,0-1 3-16,0 1-3 15,0 0-3-15,0 0 0 16,0 0-6-16,0 0-1 16,0 0 1-16,0 0 1 15,0 0-2-15,0 0-33 16,0 0-94-16,0 0-185 0</inkml:trace>
  <inkml:trace contextRef="#ctx0" brushRef="#br0" timeOffset="84244.5539">10235 6096 578 0,'0'0'87'0,"0"0"-70"16,0 0-10-16,0 0-1 15,0 0 10-15,92 46 26 16,-57-34 0-16,8-1-12 15,6-2-5-15,11-1-1 16,17-2-4-16,19 2-5 16,14-2-5-16,11-3-9 15,-9 2 5-15,-5 0-4 16,-2-2-2-16,5 3 1 16,6-1 2-16,5-2-2 15,3-1 8-15,3 1-6 0,4-2-2 16,2 1 5-1,3-1-4-15,4-1-2 0,0 1 1 16,5 1-1-16,1 0 2 16,0 1-2-16,3 0 0 15,0 4 0-15,-1 0-10 16,-3 2-3-16,-2-1-10 16,0 0 5-16,-1-3 8 15,2-1 3-15,1-4-3 16,3 0-12-16,2 0-8 15,5-4 0-15,4-1-2 16,0-3 9-16,5 3 8 0,0 1-16 16,2 2-40-1,1 2 15-15,-2 0 14 0,1 0 17 16,-5 0 19-16,-1 0 4 16,-5 3-10-16,-2 0-1 15,3 1 13-15,-1 1 0 16,1-1 2-16,3-3-2 15,-4 2 0-15,1-2 32 16,-1 0 10-16,0 2-20 16,4-1-22-16,-1-2-12 15,3 0-4-15,1 0-5 16,0-10 20-16,0-4 1 16,-1 2 14-16,-1-2 6 15,0 0 1-15,0 1 4 16,0 1 5-16,-3 1 25 0,-4 2 17 15,-2 2 2-15,-5 3-8 16,2 0-15-16,-1 0-15 16,2 1-14-16,2-2-21 15,4 2 8-15,2 2-8 16,1 1-1-16,3 0 1 16,3 0-1-16,0 7 0 15,5 3-28-15,3-1-17 16,1 1-26-16,-2-3 16 15,-1 1-4-15,-3 0 7 16,-3 0-20-16,0 1 36 16,-4-1 24-16,-5 3 12 15,-3-2 0-15,-3-3 8 0,2 2-8 16,0 1 1-16,1 1 0 16,1 1 8-16,4-1 5 15,0-2-5-15,1-2-3 16,1-2-6-16,4-1 2 15,1-3-2-15,3 2 14 16,3-2 12-16,-1 1 32 16,2 1-12-16,1 0 5 15,1 3-22-15,-2 2-6 16,1 3-3-16,1 2-1 16,0 2 31-16,0 4-18 15,-3 1-1-15,0 2 2 16,-7 0-4-16,-5 2-13 15,-6-1-5-15,-9 0 8 16,-9-4-12-16,-7 0 16 16,-12-1 12-16,-8-5 14 0,-10 0-1 15,-19 0-1-15,-19-5-16 16,-15 0-13-16,-5-3-9 16,2-1-9-16,6-3-34 15,-6 0-137-15,-20-12-564 0</inkml:trace>
  <inkml:trace contextRef="#ctx0" brushRef="#br0" timeOffset="89046.5222">4941 16574 1287 0,'0'0'331'0,"0"0"-65"16,0 0-36-16,0 0-81 16,0 0-43-16,0 0-43 0,-10-30-38 15,29 20-19 1,5 0-5-16,9-2-1 0,1 4-42 15,-1 2-104-15,0 6-92 16,-5 0-140-16,-10 3-278 0</inkml:trace>
  <inkml:trace contextRef="#ctx0" brushRef="#br0" timeOffset="89210.1177">4920 16794 869 0,'0'0'266'0,"0"0"-85"15,0 0-39-15,0 0-21 16,0 0 35-16,0 0-53 16,0 0-57-16,85-46-29 15,-37 11-17-15,16-22-108 0,-16 11-191 16,-9 6-469-16</inkml:trace>
  <inkml:trace contextRef="#ctx0" brushRef="#br0" timeOffset="89450.508">5004 16370 978 0,'0'0'217'16,"0"0"-114"-16,0 0-12 16,0 0 9-16,103-31 33 15,-54 31-14-15,6 5-25 16,-7 14-31-16,-8 8-22 15,-13 8-7-15,-12 5-12 0,-15 10 3 16,0 5-7-16,-21 4-18 16,-9 2-23-16,-25 23-163 15,7-13-181-15,4-11-403 0</inkml:trace>
  <inkml:trace contextRef="#ctx0" brushRef="#br0" timeOffset="91424.7787">8980 9922 728 0,'0'0'146'15,"0"0"84"-15,0 0-29 16,0 0-34-16,0 0-30 16,0 0-35-16,-62 25-15 15,50 10-2-15,3 9-9 16,4 23 8-16,4 21-11 15,-1 28 11-15,-1 17-22 16,-3 2-5-16,-2-4-19 16,-3-10-5-16,5-3-16 0,3-3-6 15,3-8-1-15,0-9-4 16,0-6-5-16,0-5 1 16,-2-2-1-16,-2-3-1 15,0-14 1-15,-1-11 0 16,1-15 0-16,-2-3 0 15,0 4-1-15,-3 4 1 16,1 0-1-16,2-7 1 16,2-10-1-16,1-9 1 15,3-10-1-15,0-3 0 16,0-4-1-16,0 0 0 16,6-1 0-16,9 0 0 15,9 0 1-15,9-3 0 0,13 0 1 16,19 0-1-16,29-6 0 15,35-1 1-15,20 0 1 16,9 4 5-16,6 1 0 16,-3 0 14-16,12-3 13 15,12-5-8-15,12 0 8 16,7-1-6-16,5 3 2 16,4-1 9-16,-2 1-4 15,-11 0-2-15,-8-3-7 16,-19-1-9-16,-15-1-2 15,-21-3-4-15,-20-1-10 16,-32 2 11-16,-27 1-12 16,-22 1 0-16,-11 0 0 0,-1-5 11 15,1-5 40-15,2-13 4 16,2-19-22-16,-4-25-15 16,-6-33-5-16,-8-15-2 15,-10-8-10-15,-1-4 8 16,-3-1-8-16,-6-10 7 15,0-12-8-15,3-2 0 16,-3 5 7-16,-5 8-7 16,-5 16 13-16,-6 14-4 15,-3 12-4-15,1 24-5 16,5 24-69-16,4 17 21 16,0 9-14-16,-6-1-6 15,0-4 12-15,-7-2 11 16,-2 10 21-16,-3 3 2 0,-6 7 1 15,-17 4-3-15,-29 5 15 16,-39 10-4 0,-21 4-8-16,-19 7 9 0,-3 15-18 15,-1 6 18-15,-13 8-12 16,-7 1-2-16,-4 4 26 16,-5 0 0-16,2-4-14 15,7 0 14-15,12-2 0 16,13-3-9-16,17-2 4 15,12-2 5-15,10-2 0 16,12-1 0-16,12-1-9 0,6-1 3 16,20-3 0-16,16-5 5 15,16-3 1-15,12-3 7 16,0 1-7-16,3 2-1 16,2-1-5-16,7-2-6 15,5-3 2-15,8 1-8 16,4-1-13-16,4 1 0 15,0 0-15-15,4 1 16 16,34 2-107-16,-3-3-255 16,1-5-481-16</inkml:trace>
  <inkml:trace contextRef="#ctx0" brushRef="#br0" timeOffset="91575.1503">9116 10092 1438 0,'0'0'92'0,"0"0"-92"0,0 0-5 16,0 0-8-16,0 0-10 15,0 0-253-15,0 0-629 0</inkml:trace>
  <inkml:trace contextRef="#ctx0" brushRef="#br0" timeOffset="92618.278">9669 12126 795 0,'0'0'159'0,"0"0"-16"16,0 0-81-16,0 0-11 16,0 0 63-16,0 0 8 15,0 0-29-15,-19 87-31 16,1-54-2-16,-7 3-6 15,-8 7 6-15,-7 3-21 0,-11 6-6 16,-8 5 2-16,-18 16-12 16,-18 19-2-16,-20 14-4 15,-1-2-2-15,8-11-2 16,23-25 3-16,24-19-5 16,12-6 9-16,4-3-4 15,-7 11-3-15,-8 10-1 16,-5 7-3-16,-6 10 14 15,-6 10-10-15,0 13-12 16,3 3 16-16,15-4 6 16,12-10 4-16,7-7-10 15,4 2 14-15,2 0-11 16,7 4 0-16,5 0 13 0,4 1-2 16,3 0-12-1,3-6 3-15,-1 0-7 0,4-5 5 16,0-1-4-16,4-13 2 15,2-13 7-15,3-12-4 16,0-10-8-16,0 2-1 16,0-6-3-16,0-1 0 15,0-8-8-15,0-8 0 16,0-5-1-16,0-4-10 16,0 0-57-16,-13-34-82 15,1 0-245-15,-4-6-339 0</inkml:trace>
  <inkml:trace contextRef="#ctx0" brushRef="#br0" timeOffset="92866.5417">7545 14725 1565 0,'0'0'257'0,"0"0"-174"15,0 0 52-15,-10 122 65 16,12-62-43-16,15 5-41 15,7 3-30-15,3-13-11 16,9 5-19-16,3-8-2 16,0-12-23-16,5-8-7 15,3-15-9-15,8-11-9 16,15-8 3-16,21-32-8 16,-3-8-1-16,21-28-107 0,-29 13-190 15,-32 11-717-15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09:39.260"/>
    </inkml:context>
    <inkml:brush xml:id="br0">
      <inkml:brushProperty name="width" value="0.05292" units="cm"/>
      <inkml:brushProperty name="height" value="0.05292" units="cm"/>
      <inkml:brushProperty name="color" value="#FF0000"/>
    </inkml:brush>
  </inkml:definitions>
  <inkml:trace contextRef="#ctx0" brushRef="#br0">2771 7017 1264 0,'0'0'666'16,"0"0"-484"-16,0 0-39 0,0 0-29 16,0 0-7-16,40-13-3 15,-4-4-45 1,9-3-35-16,7-3-23 0,3-1 2 15,-1 1-3-15,-5 1-89 16,-6 5-100-16,-13 4-173 16,-12 4-260-16,-15 8-372 0</inkml:trace>
  <inkml:trace contextRef="#ctx0" brushRef="#br0" timeOffset="174.7519">2685 7240 1084 0,'0'0'316'0,"0"0"-120"0,0 0-30 16,0 0-30 0,0 0-15-16,0 0-48 0,108-59-11 15,-9-5-37-15,13-6-25 16,-20 7-18-16,-17 3-190 16,-29 21-298-16,-19 4-668 0</inkml:trace>
  <inkml:trace contextRef="#ctx0" brushRef="#br0" timeOffset="433.6139">2965 6621 1265 0,'0'0'264'0,"0"0"-12"16,0 0-107-1,0 0-85-15,0 0 75 0,94 13-4 16,-36-2-21-16,3 4-21 15,3 7 22-15,-9 3-36 16,-11 3-38-16,-13 3-20 16,-15 3 2-16,-16 5-13 15,-8 5 0-15,-42 17 1 16,-36 18-7-16,-32 18-31 16,-7 1-104-16,11-20-113 15,41-27-229-15,32-29-287 0</inkml:trace>
  <inkml:trace contextRef="#ctx0" brushRef="#br0" timeOffset="2130.0209">4422 7089 1117 0,'0'0'235'15,"0"0"-109"-15,0 0-14 16,-55 96 5-16,36-51 4 16,-5 3-24-16,6-2-33 15,-3-6-17-15,4-7-16 16,4-10-12-16,4-11-7 15,3-8-1-15,-1-4 31 16,4-12 65-16,-3-18-74 16,1-11-23-16,2-8-1 15,3-6 6-15,0 2 6 16,2 10 10-16,10 10-3 16,10 16-18-16,5 12-10 0,9 6-1 15,4 27 0-15,5 13 1 16,-2 10 8-16,-1 2-7 15,-8 0-1-15,-3-4 2 16,-2-9-2-16,-7-9-107 16,2-12-198-16,-6-10-268 15,-12-9-391-15</inkml:trace>
  <inkml:trace contextRef="#ctx0" brushRef="#br0" timeOffset="2497.6251">4544 7061 954 0,'0'0'235'15,"0"0"-149"-15,0 0 28 0,0 0-5 16,0 0 10-16,27 85-19 16,-7-70-29-16,2-3-8 15,0-7-18-15,-2-5-2 16,-2 0 2-16,-5-1 21 15,-4-13 16-15,-3-5 7 16,-6-3-20-16,0-5 7 16,0-3-20-16,-9 2-5 15,-4 4 5-15,2 6-1 16,-2 7 2-16,7 9-11 16,0 2-16-16,-2 10-23 0,1 16-6 15,3 13 0-15,2 8-1 16,2 8 1-16,2-1-1 15,14-2 0-15,2-6-1 16,10-12-96-16,17-16-151 16,-6-11-244-16,-8-7-219 0</inkml:trace>
  <inkml:trace contextRef="#ctx0" brushRef="#br0" timeOffset="2963.9218">4883 6936 1320 0,'0'0'275'16,"0"0"-30"0,0 0-132-16,0 0 12 15,0 0 35-15,0 75-58 0,6-44-13 16,6 4-31-16,0-5-26 16,-3-5-17-16,4-3-9 15,-1-8-5-15,-3-8 0 16,1-6-1-16,-2 0-6 15,-2-14-1-15,2-7-35 16,-1-5 8-16,-4 1 18 16,0 2 15-16,-2 6 1 15,1 7 0-15,-1 7 9 16,1 3-1-16,2 3-8 16,4 13 0-16,2 9 15 15,2 0 16-15,3 0-6 0,0-1-5 16,3-7-4-16,-2-6 0 15,2-9 7-15,-3-2 24 16,1-9 31-16,-2-16-2 16,1-11-34-16,-6-7-20 15,-6-9-11-15,-3-4-1 16,-6-4-8-16,-15-1-2 16,-3 6 0-16,0 11-32 15,3 17-28-15,8 20-59 16,6 7-95-16,11 41-125 15,17 1-55-15,10-1-539 0</inkml:trace>
  <inkml:trace contextRef="#ctx0" brushRef="#br0" timeOffset="3355.4848">6193 6924 1600 0,'0'0'270'15,"0"0"1"-15,0 0-129 16,0 0-44-16,0 0-8 16,0 0-23-16,-36 96-9 15,36-59-28-15,0-1-14 0,9-5-15 16,4-6 8-1,1-11-8-15,-1-11 0 0,-1-3 0 16,2-14 17-16,-3-18-17 16,-5-9 10-16,-4-7-1 15,-2-4-9-15,-15 0-1 16,-11 3 0-16,-5 12 0 16,-3 11-7-16,1 16 6 15,5 10-8-15,5 10 2 16,7 19-17-16,10 9-36 15,6 5-32-15,36 16-62 16,7-12-156-16,3-13-303 0</inkml:trace>
  <inkml:trace contextRef="#ctx0" brushRef="#br0" timeOffset="3896.0977">6463 6858 1709 0,'0'0'305'16,"0"0"-48"-16,0 0-155 16,0 0-10-16,0 0 14 15,-36 103-12-15,36-64-20 16,3 3-29-16,9 1-27 16,4-2-5-16,-1-6-7 15,1-8-4-15,-2-8-2 16,-1-8-7-16,-2-11-42 0,-4 0 4 15,2-20 8-15,-3-8-53 16,2-8-14-16,-4-2 46 16,-1-1 42-16,-1 0 10 15,-2 5 6-15,0 6 1 16,0 3 5-16,0 5 3 16,-2 4 1-16,-2 1 3 15,-4 1 7-15,2 0 2 16,-1-3 6-16,-2-3 12 15,-2-7 11-15,-5-4-2 16,1-5-4-16,-3-3 21 16,0-3-1-16,3 4-14 15,3 7 24-15,-1 9-12 0,7 5-19 16,3 11-23 0,3 6-19-16,0 0-2 0,0 16-3 15,6 26-7-15,18 24 10 16,1 4 6-16,2-4 4 15,0-2 46-15,-8-10-23 16,2 9-20-16,3 4-12 16,-3-1-1-16,0-5 0 15,13 5-122-15,-4-18-241 16,-3-15-657-16</inkml:trace>
  <inkml:trace contextRef="#ctx0" brushRef="#br0" timeOffset="4495.1974">6301 6696 1200 0,'0'0'343'16,"0"0"27"-16,0 0-117 15,0 0-138-15,-7 86-71 16,7 10 79-16,12 20 2 15,13 5-59-15,11-6-38 16,15-17-16-16,16-12-12 16,-13-29-177-16,-2-20-452 0</inkml:trace>
  <inkml:trace contextRef="#ctx0" brushRef="#br0" timeOffset="5967.2566">7833 6880 1151 0,'0'0'288'16,"0"0"-1"-16,0 0 30 16,0 0-97-16,0 0-93 15,0 0-87-15,0 0-22 16,-31 129 61-16,28-23-9 16,0-2-21-16,0-19-12 15,0-26-6-15,1-19-10 16,1 4-12-16,-2-1-2 15,2-2-6-15,1-16-1 16,0-14 1-16,0-11-1 16,4-2 2-16,8-23 4 15,3-4-5-15,6-1 0 16,0 2 0-16,-3 7-1 0,1 9 0 16,-1 6-2-16,0 6-7 15,0 0-7-15,-2 6-23 16,-1 7-88-16,9 6-63 15,-8-4-286-15,-4-7-310 0</inkml:trace>
  <inkml:trace contextRef="#ctx0" brushRef="#br0" timeOffset="6118.6507">8060 7340 28 0,'0'0'1530'0,"0"0"-1325"16,0 0 21-16,0 0-149 15,0 0-39-15,0 0-38 0,0 0-4 16,1-4-138-16,27-1-231 16,-3-4-774-16</inkml:trace>
  <inkml:trace contextRef="#ctx0" brushRef="#br0" timeOffset="6313.0764">8138 7175 1515 0,'0'0'278'0,"0"0"1"16,0 0-110-16,-29 107 3 16,29-64-25-16,0 6-47 15,15-1-41-15,2-1-32 16,2-2-15-16,-1-1-12 16,-2-3-12-16,-5-6-153 0,-4-15-163 15,-4-9-225-15,-3-11-250 16</inkml:trace>
  <inkml:trace contextRef="#ctx0" brushRef="#br0" timeOffset="6590.4437">8136 7008 1167 0,'0'0'219'16,"0"0"16"-16,0 0-16 16,11-87-100-16,5 75 4 15,3 7-47-15,4 5-21 16,-1 0-11-16,0 12-7 15,-2 8 3-15,-5 11 11 16,-9 4 23-16,-5 5 8 0,-1 7-23 16,-9 1-25-16,-13 2-10 15,0-2-6-15,-1-5 0 16,1-6-9-16,3-9-9 16,5-8 15-16,6-9-4 15,4-4-11-15,4-5-1 16,0 1-29-16,37-3-116 15,-2 0-145-15,-1-6-493 0</inkml:trace>
  <inkml:trace contextRef="#ctx0" brushRef="#br0" timeOffset="6728.2586">8648 7279 1825 0,'0'0'357'0,"0"0"-29"15,0 0-158 1,0 0-106-16,0 0-38 0,0 0-26 15,0 0-39-15,-18-22-250 16,18 0-1172-16</inkml:trace>
  <inkml:trace contextRef="#ctx0" brushRef="#br0" timeOffset="11156.311">11570 6964 965 0,'0'0'263'16,"0"0"-28"-16,0 0 14 15,0 0 12-15,0 0-128 16,0 0-90-16,-11 108 11 15,11 12 42-15,0 7-16 16,6-10-37-16,3-33-13 16,-4-28-15-16,4-14-14 0,-3-9-1 15,1-1-84-15,2-8-212 16,0-6-286-16,-6-18-163 0</inkml:trace>
  <inkml:trace contextRef="#ctx0" brushRef="#br0" timeOffset="11365.6745">11501 7028 560 0,'0'0'320'0,"-15"-119"-75"16,14 93-8-16,1 2-32 15,0 3-10-15,0 3-13 16,18 10-81-16,8 6-47 16,10 2-22-16,5 17-11 15,2 12-9-15,-7 12-3 0,-8 7-3 16,-11 6-6-16,-10 1 0 15,-7 3 0-15,-3-5-68 16,-23 2-166-16,3-15-257 16,-1-15-704-16</inkml:trace>
  <inkml:trace contextRef="#ctx0" brushRef="#br0" timeOffset="11974.7563">11773 6977 1197 0,'0'0'204'16,"0"0"-53"-16,0 0-6 0,0 0-17 16,98 9 8-16,-65 16-8 15,-2 6-37-15,-4 11-7 16,-6 3-41-16,-11 3-21 16,-8-1-10-16,-2-4-6 15,-3-5-6-15,-12-10 5 16,-3-8-5-16,2-12 0 15,4-8-9-15,3-8-4 16,4-20-15-16,5-12-5 16,0-5 11-16,12 0 1 15,9 3-1-15,9 6-10 16,1 9-11-16,0 11-3 16,-2 4-16-16,-8 4-16 0,1 7-20 15,-4-1-24-15,-6 2-15 16,-4 0 1-16,-1 0 44 15,-3 0 55-15,-1 3 29 16,-1 0 8-16,-2 4 2 16,1-1 20-16,-1-2 20 15,2 4 30-15,1 0-2 16,0 1-9-16,0-1-7 16,3 0-6-16,1-1-3 15,-2-5-4-15,1 0 7 16,-2-2-4-16,2-2 37 15,-3-13 23-15,1-6-38 16,-4-6-31-16,0-3 2 0,-7 2-12 16,-8 6-6-1,-6 6-7-15,-4 12 6 0,-5 4-17 16,-1 14 8-16,0 14-9 16,4 11-5-16,12 5 4 15,15 2-5-15,7-1-58 16,48-7-134-16,42-20-65 15,32-18-24-15,-14-13-226 16,-24-15-419-16</inkml:trace>
  <inkml:trace contextRef="#ctx0" brushRef="#br0" timeOffset="12358.79">12630 6995 925 0,'0'0'337'16,"0"0"-1"-16,0 0-52 15,-91-28-55-15,75 28-52 16,1 3-72-16,3 13-47 0,3 11-2 15,5 7-12 1,4 7-4-16,0 3-24 0,4 1 5 16,11-3-20-16,2-7 5 15,0-7 5-15,1-8-11 16,-3-14 1-16,-4-6 0 16,-1-9 8-16,-4-20 4 15,-3-12-7-15,-3-20-4 16,-6-23 4-16,-21-25 0 15,-4-14 2-15,4 20 1 16,8 25 24-16,11 38 48 16,5 21 17-16,0 8-20 0,3 9-51 15,0 2-27-15,2 33-9 16,20 31 8-16,11 31 1 16,4 16 25-16,-1-2-13 15,-8-11-11-15,-7-25-1 16,-7-17 0-16,-1-19-19 15,1-8-128-15,14-2-117 16,-3-8-281-16,-1-9-314 0</inkml:trace>
  <inkml:trace contextRef="#ctx0" brushRef="#br0" timeOffset="12525.5123">13065 7106 1702 0,'0'0'326'0,"0"0"-128"16,0 0-72-16,0 0 23 16,0 0-18-16,129-6-70 15,-17-13-61-15,-9-1-107 16,-5-1-510-16</inkml:trace>
  <inkml:trace contextRef="#ctx0" brushRef="#br0" timeOffset="13469.011">14011 6842 1071 0,'0'0'316'15,"0"0"10"-15,0 0-25 16,0 0-27-16,0 0-59 15,0 0-87-15,0 0-63 0,-113 19 13 16,77 24 3-16,2 6-28 16,7 6-21-16,9-2-11 15,12-2-12-15,6-6-3 16,5-9-6-16,14-10 0 16,8-15-8-16,3-11-14 15,2-6-47-15,0-22-32 16,-6-9 5-16,-4-10 45 15,-6-4 34-15,-5 1 15 16,-7 4-4-16,-1 9 6 16,-1 12 1-16,-2 10 17 15,0 9 13-15,1 6-20 0,3 4-11 16,5 16-12 0,2 7 11-16,10 4 0 0,2 2-48 15,4-2-82-15,5-9-51 16,-1-7 12-16,2-10-4 15,-5-5-8-15,-4-8 118 16,-3-14 49-16,-6-7 15 16,-5-3 5-16,-4-2 43 15,-3 1 43-15,-1 6 34 16,-2 3 43-16,0 12-10 16,0 2-10-16,0 10-20 15,-5 0-70-15,1 11-37 16,-4 14-8-16,4 11-7 15,1 6 2-15,3 4-2 16,1 0-5-16,17-9-1 0,6-6 0 16,6-15 0-16,1-11 0 15,1-5-30-15,-2-22-10 16,-5-13-21-16,-9-9 19 16,-4-8 27-16,-9-7 15 15,-3-13 1-15,-6 8 25 16,-10-1 28-16,-1 6 14 15,4 23 34-15,2 8 74 16,5 17-70-16,5 11-57 16,1 20-48-16,0 29 7 15,12 23-1-15,15 20-1 16,4 5 12-16,-3-17-18 16,-9-20 6-16,-8-24-6 0,-3-7-1 15,-2-2 0-15,0-3-42 16,0-4-95-16,-6-20-130 15,0 0-90-15,-9-11-420 16</inkml:trace>
  <inkml:trace contextRef="#ctx0" brushRef="#br0" timeOffset="13607.2794">14286 6964 1045 0,'0'0'199'16,"0"0"-141"-16,0 0-7 15,0 0-15-15,106 15-20 0,-45-15-16 16,-3-1-222-16</inkml:trace>
  <inkml:trace contextRef="#ctx0" brushRef="#br0" timeOffset="13753.2806">14792 6902 378 0,'0'0'1212'16,"0"0"-921"-16,0 0-82 15,0 0-135-15,0 0-20 16,0 0-45-16,0 0-9 16,74-17-135-16,-32 1-268 15,-6-3-906-15</inkml:trace>
  <inkml:trace contextRef="#ctx0" brushRef="#br0" timeOffset="13980.4372">15039 6449 1920 0,'0'0'313'0,"0"0"-248"16,60 83 1-16,3-1 47 16,14 33 57-16,-5 21-35 15,-22 8-37-15,-33-7-55 16,-34-12-28-16,-45-10-15 15,-38-14-24-15,-45-21-225 16,23-23-327-16,-4-24-652 0</inkml:trace>
  <inkml:trace contextRef="#ctx0" brushRef="#br0" timeOffset="14452.6176">11600 6549 798 0,'0'0'192'15,"0"0"15"-15,0 0-8 16,-103 89 7-16,57 11 45 0,-2 45-12 16,8 29-45-1,18 9-38-15,22-9-9 0,33-23-47 16,36-16-27-16,44-18-22 16,45-28-30-16,45-30-16 15,52-33-5-15,36-28-121 16,-59-23-169-16,-25-17-689 0</inkml:trace>
  <inkml:trace contextRef="#ctx0" brushRef="#br0" timeOffset="15667.4043">15582 6696 1243 0,'0'0'267'15,"0"0"-9"-15,0 0-79 16,0 0-124-16,0 0-5 15,0 0 34-15,81 71 6 16,-48-24-25-16,-2 8-22 16,-6 3-12-16,-8 1 10 15,-7 0-6-15,-7-1-16 16,-3-7-12-16,0-7-6 0,-13-9 7 16,2-12-8-16,2-12-15 15,3-11-31-15,2-7-16 16,4-24-36-16,0-13 3 15,13-12 7-15,6-3-4 16,3-7 20-16,1 4 40 16,1 3 30-16,-2 3 2 15,-3 3 1-15,-3 4 8 16,-6 3 31-16,-2 7 48 16,-4 8 11-16,-2 7-10 15,-2 10 13-15,0 8 3 16,0 6-40-16,0 6-38 15,-6 22-15-15,-6 25 13 16,-3 22 20-16,8 18 8 16,3-6-20-16,4-15 1 0,2-20-14 15,14-13-11-15,5 3-2 16,8 0-6-16,9-3-1 16,4-13-17-16,2-15-57 15,-1-11-78-15,-3-11-24 16,-7-16-36-16,-6-6 61 15,-8-4 77-15,-7 1 53 16,-6 7 21-16,-3 6 46 16,-3 10 90-16,0 9 32 15,0 4-53-15,0 6-65 0,0 18-1 16,-6 10 45 0,3 9-9-16,1 6-17 0,2 2-23 15,0-1 1-15,2-5 2 16,6-3-29-16,-1-5 4 15,-4-4-22-15,-2-8 14 16,-1-3-15-16,0-10 1 16,-7-2 0-16,-7-6-1 15,-5-4-12-15,-5 0-71 16,-4-14-61-16,-11-31-58 16,8 0-265-16,5-5-373 0</inkml:trace>
  <inkml:trace contextRef="#ctx0" brushRef="#br0" timeOffset="15815.4795">16322 6654 1575 0,'0'0'201'15,"0"0"-201"-15,0 0-268 0</inkml:trace>
  <inkml:trace contextRef="#ctx0" brushRef="#br0" timeOffset="19418.7733">16590 11568 1046 0,'0'0'214'0,"0"0"-75"16,0 0 84-16,0 0 35 16,0 0-28-16,0 0 7 15,-37-4-41-15,64-10-55 16,15-5-29-16,12-3-31 0,23-4-23 15,-4 1-16 1,3 1-14-16,-3 4-13 0,-14 6-14 16,3 2-1-16,-10 3 0 15,-11 5-17-15,-10 4-95 16,-12 0-162-16,-17 3-208 16,-2 8-130-16,-8-2-506 0</inkml:trace>
  <inkml:trace contextRef="#ctx0" brushRef="#br0" timeOffset="19647.4323">16607 11722 1068 0,'0'0'745'16,"0"0"-592"-16,0 0-58 0,85-8 111 15,1-16 33-15,30-5-78 16,10-4-58-16,-11 3-45 15,-27 8-24-15,-30 8-25 16,-15 5-1-16,-7 3-7 16,0-1-1-16,1 3-94 15,-1 1-137-15,-14 3-283 16,-19-2-485-16</inkml:trace>
  <inkml:trace contextRef="#ctx0" brushRef="#br0" timeOffset="20531.8859">3545 14067 1452 0,'0'0'195'0,"0"0"-130"16,0 0 152-16,0 0-30 15,0 0-85-15,0 0-74 16,0 0-26-16,25 56 29 16,14 4 46-16,6 3 7 15,-3-12-16-15,6-1-1 16,1-18-1-16,6-18 13 0,21-18 25 15,31-57 16 1,44-58-16-16,25-40-36 0,12-27-28 16,-2-1-26-16,-18 18 5 15,-11 19-19-15,-21 28-55 16,-40 40-185-16,-38 36-414 16</inkml:trace>
  <inkml:trace contextRef="#ctx0" brushRef="#br0" timeOffset="26521.9049">10794 5534 201 0,'0'0'183'15,"0"0"-52"-15,0 0-2 16,0 0 21-16,0 0 0 15,0 0 13-15,-46-40-48 16,43 35-5-16,0 0-4 16,0 2 8-16,1 1-7 15,1 1-18-15,-1 1-31 16,2 0-11-16,-1 0-12 0,-2 0-10 16,0 0-12-16,-1 11-3 15,-1 4 5-15,1 6 10 16,1 5 13-16,1 4 1 15,2 4 4-15,0 0 0 16,0 2 0-16,0 0-14 16,0-3-2-16,2 2-10 15,1-1-2-15,1 0-3 16,2 0-10-16,-1 2 8 16,0-2 2-16,-2 3 5 15,0 1-2-15,0 1-1 16,-1-1 8-16,-1-3-13 15,-1-1 3-15,2-3-6 0,-2-3 0 16,0-3-5-16,0 0-1 16,0-5 7-16,3 0-6 15,-3-3-1-15,0-2 1 16,0-3-1-16,0-1 1 16,3-1 5-16,-3-2-5 15,0-1 0-15,2 1-1 16,-2-2 1-16,0 2-1 15,0 1 2-15,0-1-2 16,0 1 1-16,0 2 4 16,0-2-4-16,0 1-1 15,0-1 0-15,-5-1 0 16,5-1 1-16,-3 0-1 0,3-5 1 16,0-1 0-16,0 1 0 15,0-2-1-15,0 0 1 16,0 0 1-16,0 0-2 15,0 0-1-15,0 0 1 16,0 1 1-16,11 1 0 16,3 1 1-16,4-2 6 15,5 1 6-15,2 0 2 16,3 1 2-16,4 0-17 16,0 0 5-16,4 1 4 15,0 1-10-15,3 2-1 16,0 0 1-16,-2 3 1 0,4-4 0 15,-2 2 0 1,-1-1 1-16,-1-2 7 0,-4 2-8 16,2-3 0-16,-2 0 6 15,-3 1-7-15,-2-3 6 16,-2 3-5-16,1-1 0 16,1-1 5-16,-1-1-5 15,1 3-1-15,4-2 0 16,1-1 2-16,4 2 14 15,3-1-4-15,2 0-4 16,2 2-1-16,0-2-7 16,2 2 1-16,-1 1 0 15,2-3 5-15,3-1 2 16,2 0 0-16,1-1 9 16,0-1-2-16,-1 0-6 0,-3 0-8 15,-4 0 8-15,0 0-3 16,-5-3 10-16,2-2-9 15,2 0 5-15,-2 1-4 16,3 1 2-16,-3-1 4 16,-2-1 1-16,2 1-6 15,-2 2-1-15,-2-2 0 16,0 2-7-16,-2-1 11 16,0 1-12-16,-2 2 7 15,-1-1-7-15,4-1 1 16,0 2 1-16,1-2-1 0,-2 1 9 15,-2 0-4 1,2-1-6-16,1 1 2 0,-4 1 4 16,-4-2-5-16,0 1 5 15,-8-3-6-15,6 1 6 16,-5 1-6-16,6-2 0 16,-1 1 0-16,0-2 0 15,0 2 0-15,-3 1 1 16,1-1-1-16,-3 2 1 15,-2-2 0-15,-4 3 4 16,-1-3-5-16,-4 1-1 16,-2 2 1-16,-2-2 1 15,2 1 0-15,-2-1 5 16,3 1-5-16,0-1 0 0,-1 2 9 16,0-1-10-16,1 1 0 15,-1-2 1-15,0 1 0 16,-1 1-1-16,0-4 1 15,0 0 13-15,1-2 10 16,1-2 12-16,-1-3-7 16,0-5-8-16,3-5-5 15,-1-6-1-15,-1-9 0 16,2-6-3-16,-2-8-3 16,3-20-3-16,0-22-5 15,-1-20 12-15,-1-1-12 16,-3 4 0-16,-3 14 9 15,-4 8-8-15,2 3 4 0,-3 13-6 16,0 15-1 0,0 13 0-16,0 9 0 0,-1-3 1 15,-7 0 0-15,-1 0 0 16,-3 7 1-16,3 7 0 16,2 5 0-16,-3 6 5 15,2 3-6-15,2 0 0 16,0 5 7-16,-3 1-6 15,2 2-2-15,-4 1-4 16,-4 0 5-16,0 0-1 16,-7 0 1-16,-3 0-6 15,-7 0 6-15,-4 1 0 16,-4 4 0-16,-7-1 1 0,-7 1 0 16,-7-2 0-1,-6 0 0-15,-5 2 0 0,-4-2 0 16,1 0-1-16,1-1-7 15,2 1 5-15,2 1 2 16,-1 1-1-16,-1 2 1 16,-13 1 3-16,-15 2-2 15,-18 1-2-15,-1 0 1 16,7 0 0-16,13-2 6 16,26-1-6-16,12-3 1 15,12-2 4-15,4 1-5 16,-7 0-10-16,-8 2 9 15,-7 1 1-15,4 0-1 16,1 1 0-16,-2 1 1 16,4 0 0-16,-2 0 1 0,-1 1-1 15,5-1 8 1,2 0-8-16,4 1-1 0,5-1 0 16,5-3 1-16,3 3 6 15,3-2-6-15,5-1 1 16,4 1-3-16,0-3 4 15,0 1-2-15,-3 1 1 16,-1 0-1-16,1 2 0 16,-3-2 0-16,-1 2-1 15,0 3 2-15,3-2-2 16,-1 3 0-16,3 0 1 16,0-2-1-16,5 2 1 0,3-3-1 15,4-1 0 1,3-1 1-16,6-3 0 0,1-1 0 15,6-2 0-15,1-1 0 16,0 0 0-16,0 0 0 16,0 0-17-16,7 0-75 15,30 0-106-15,1 3-73 16,-1-3-437-16</inkml:trace>
  <inkml:trace contextRef="#ctx0" brushRef="#br0" timeOffset="28114.0553">13221 5163 500 0,'0'0'231'0,"0"0"51"16,0 0-104-16,-79-92 45 15,64 50-18-15,6-6-118 16,8-3-3-16,1-5 6 16,3 3-36-16,14 6 32 15,10 3-13-15,6 2-35 16,13 5 3-16,10-1-7 16,19-2-3-16,22-5-3 15,30-3-3-15,12 0-7 0,-2 8-2 16,-4 7-5-1,-6 6-5-15,6 3 0 0,3 2 1 16,4 4 2-16,0 5 0 16,-3 2 7-16,5 5-16 15,-1 0 0-15,-2 4 1 16,-2 2 7-16,2 0-1 16,4 2 3-16,2 8-9 15,2 3 13-15,3 2-9 16,1 3-5-16,3 3 0 15,4 0 1-15,1 1 7 16,2 0-8-16,-3 2 2 16,-7 3-1-16,-5-1 1 15,-8 4-1-15,-3 0 0 16,-3 2-1-16,-5 1 0 0,-2-3 1 16,1 1 0-16,-5-2-1 15,-1 1 1-15,-2-1 0 16,1 1-1-16,-2 0-1 15,-4-2 1-15,-1 0 0 16,-2-2 0-16,0-1 0 16,-2-4 1-16,-2-1 1 15,3-3 5-15,-4-5 1 16,3-1-2-16,16-3-1 16,21-1-4-16,24 5-1 15,17 8 117-15,-3 3-62 16,-6 1-44-16,-3-1-10 15,-1-4 10-15,-4 3-11 16,-9 1 0-16,-15 0 1 16,-9-1 0-16,-5-1 0 0,-4 0 12 15,-12-1 26-15,-27 0-15 16,-25-4-24-16,-20-6 1 16,-9-1 0-16,5 0 8 15,3 1 10-15,5-1 7 16,-5-1 5-16,-2-2-13 15,-2-1 8-15,-1-2-4 16,3 0 11-16,5 0-9 16,3 0-8-16,6 0 8 15,2 2-6-15,5 2-6 16,2 0 6-16,4 2-3 0,6-1-3 16,-1 1-3-16,2-1-2 15,-4-1 5-15,-5-1 5 16,-6-2-10-16,-7 1 1 15,-7-2 7-15,-2 2-5 16,-5-1-2-16,-4 1-2 16,-1-3-5-16,-2 1-1 15,-3 1 1-15,-1-1 9 16,-1-1-9-16,-3 0 2 16,2 1-3-16,0 0 0 15,0 0 0-15,0 1 0 16,2 1 0-16,0 0 0 15,-1 0 5-15,-1-1-4 16,-1 1-2-16,-4 0 1 0,-3-2-1 16,-2 0 0-16,-3 0 1 15,0 0 0-15,-3-1-1 16,-2 1 1-16,1-3 0 16,-1 2 0-16,-1-1-8 15,2 1-1-15,1-1-8 16,-1 0-13-16,-2 1-10 15,-1-2-20-15,-2 0-37 16,-3 0-79-16,0 0-60 16,0-9-390-16</inkml:trace>
  <inkml:trace contextRef="#ctx0" brushRef="#br0" timeOffset="28481.1648">23835 5205 1303 0,'0'0'286'0,"0"0"14"15,0 0-95-15,0 0-24 16,0 0 53-16,0 0-49 16,52 99-25-16,-14-57-48 15,2 1-40-15,5 1-31 16,-2-2-14-16,-5-4-7 15,-5-6-20-15,-10-3 11 16,-5-8-10-16,-12-4 0 0,-6-5-1 16,0-2 0-16,-17-1 0 15,-11-1 0-15,-7-2 1 16,-3 0 5-16,-1 1-6 16,0-2-1-16,3 0 1 15,3 2 0-15,4-2 0 16,3 2-6-16,6 1-42 15,6 0-58-15,10 1-131 16,4-3-79-16,0-3-424 0</inkml:trace>
  <inkml:trace contextRef="#ctx0" brushRef="#br0" timeOffset="28679.4222">24165 5717 1883 0,'0'0'540'16,"0"0"-264"-16,0 0-17 15,0 0-84-15,0 0-99 16,0 0-44-16,0 0-25 16,-27 2-7-16,5 3-162 15,-13-5-447-15</inkml:trace>
  <inkml:trace contextRef="#ctx0" brushRef="#br0" timeOffset="31301.6007">11488 13154 833 0,'0'0'290'15,"0"0"-19"-15,0 0-86 16,0 0-37-16,0 0-21 16,0 0-65-16,-14 33 24 15,10-2 24-15,1 6 10 16,3 8-26-16,0 5-18 0,0 2-5 16,0 4 21-16,0 3-17 15,4 6-26-15,4 3-21 16,-1 3-13-16,2-1 6 15,0-3-12-15,0-3 18 16,1-9-17-16,-1-4-2 16,2-8-8-16,-1-5 10 15,-2-4-8-15,-1-4 4 16,-1-6-6-16,-3-5 2 16,-1-1-1-16,2-3 0 15,-4 1 0-15,0-2 1 16,0 1-1-16,0 1 1 15,0-1-1-15,0 0-1 16,0-3 0-16,0-2 1 16,0-1 0-16,3-4 0 0,-1-1 0 15,2-1-1-15,1 2 1 16,1-4 0-16,5 1 0 16,3-2 1-16,7 0 7 15,4 0-8-15,9-3-1 16,5-8 8-16,5 1-8 15,5 0 1-15,6 0-1 16,3 1 0-16,8 1 0 16,2 5 0-16,4 0 0 15,-2 0 0-15,3 3 0 16,12 0-2-16,11 0 1 16,14 0 1-16,-13-1 0 15,-17 1 5-15,-23 0-5 16,-15 0 1-16,8 0-1 0,6 0 1 15,8 0 0-15,-3 0 0 16,-4 0-1-16,3 0 0 16,-1 0 1-16,4 0 0 15,5 0 5-15,1 0-5 16,3-4 8-16,1-1 3 16,1 1 4-16,1-2-8 15,-2 2-7-15,-1-1 19 16,-1 3-14-16,-5-2 13 15,-2 0-10-15,-3-1 11 16,-4 3-13-16,-7-1 11 0,-5 1-9 16,-4 0-1-16,-6 0-7 15,-5-1 11-15,-4 0-6 16,-4 1-5-16,-3-1 14 16,-2 3-4-16,-1-2 2 15,-4 2-6-15,1 0-7 16,-2 0 0-16,-1 0 1 15,1 0 6-15,-2 0-7 16,1 0-1-16,-1 0 1 16,0 0 0-16,0 0 0 15,-1 0 0-15,2 2 1 16,-3 1-1-16,1 1 1 16,-1-1-1-16,-4 1 6 0,2-1-6 15,-2-3 0 1,-2 3 0-16,2-3-1 0,-1 0 1 15,-1 0 0-15,1 0 0 16,-1 0 9-16,2-12-2 16,-1-8-5-16,2-7-1 15,-4-9 1-15,0-18 10 16,0-27-12-16,0-37 0 16,0-18 0-16,-3-7 0 15,-4 4 1-15,-4 19 10 16,-4 4-10-16,2 8-1 15,0 11 0-15,1 12 0 16,1 18-1-16,2 17 0 16,3 18 0-16,0 9 1 15,-1 3-1-15,1 1 1 0,-2 6 0 16,4 5 1-16,2 5-1 16,1 1 0-16,-1 2 0 15,1 0-1-15,-4 0 0 16,-4 0-5-16,-5 2 5 15,-6 3 1-15,-4 0-1 16,-6 0 1-16,-7 0-2 16,-2-1 2-16,-6-1-1 15,-5-1 0-15,-4 1 0 16,-2-1 1-16,0-1 0 16,-2 2 0-16,-3 0 5 15,-2 0-5-15,-5 2-2 16,-13 1 1-16,-17 0 1 0,-14 3-1 15,-3 1-1 1,6 0 1-16,14-1 0 0,20-4 1 16,15 1-6-16,10-3-3 15,5 0 8-15,-10 4-6 16,-8-2 6-16,-7 0 1 16,3 3-2-16,3-1 1 15,3 2 1-15,-2-3-1 16,6 1 0-16,-1 2 0 15,6-2 1-15,1 0-1 16,5-1-7-16,7 0 7 16,3-3 0-16,3 2 1 0,4-1 0 15,2 2 1-15,0-1-1 16,0 2 0-16,2-3 0 16,2 2-2-16,-2 1 2 15,1-1 0-15,-1 2-6 16,1 0 5-16,0-1 1 15,-1 1 0-15,-1 1-1 16,3-2 0-16,0-1 1 16,2 2 0-16,0-2 0 15,2-1-1-15,3-1 0 16,-2 1 1-16,1-3-1 16,-2 1 0-16,4 0 0 15,0 0-5-15,3-2 6 0,3 1 1 16,5 1-1-1,-1-1 0-15,2 2-8 0,0 2 7 16,0 4-11-16,0 4 0 16,3 5-3-16,0 7-1 15,0 7-8-15,2 3-20 16,11 5-8-16,5 3-57 16,21 14-85-16,-5-8-183 15,1-14-584-15</inkml:trace>
  <inkml:trace contextRef="#ctx0" brushRef="#br0" timeOffset="33562.518">14143 12811 199 0,'0'0'188'16,"0"0"-37"-16,0 0 48 16,0 0 27-16,0 0 11 15,0 0-65-15,0 0-16 16,-48-27-3-16,42 8-16 0,0-5-29 15,0-5-24 1,0-6-30-16,2-3-23 0,2-1 22 16,2-1-18-16,0 3 8 15,3 3-9-15,12 5-13 16,3 0 2-16,3 4-9 16,7 2 2-16,4-2-6 15,5 4-4-15,6 0 2 16,2 1-7-16,4 3 1 15,2 2 6-15,1 2-7 16,2 3 0-16,-1 2-1 16,2 2-2-16,-1 2 1 15,5-1 0-15,2 1 1 16,1-1 1-16,5 0-1 16,-1-3 0-16,1-1 0 0,-3 2 0 15,0 0 1-15,-1 1-1 16,0-3 0-16,0 2 1 15,2-1 1-15,-1-1 4 16,2 1-5-16,-1-1 0 16,3-1 6-16,3 0 1 15,-1 0-8-15,3 1 0 16,2-1 0-16,-4 0 0 16,0 3 0-16,-5-2 1 15,-1 2 5-15,-6 0-6 16,-1 1 2-16,-2-2 0 15,1 2 4-15,2 1-5 0,2-2 6 16,4 1-5 0,3 0 5-16,1 1-1 0,-1-1 7 15,1 2-12-15,-1 1 6 16,1-1-7-16,0 1 0 16,1-1 1-16,1-1 11 15,1 2-11-15,1-2 0 16,-1-1 5-16,0 0-5 15,-1 2 6-15,-1-1-6 16,2 0 1-16,2-3 11 16,1 1-12-16,1 0 7 15,0-1-7-15,1-1 5 16,0 1-6-16,0-1 0 16,11 0-1-16,9-1 2 15,-9 2-1-15,-9 1 1 0,-10 2-1 16,-10 1 0-1,9-1 1-15,10 0 5 0,0-1 3 16,1 2-9-16,-3-1 1 16,-1 1 11-16,-4 1-10 15,-3 1 12-15,-3-1-14 16,-2-2 7-16,-5 3-6 16,2 0 4-16,-2-4 12 15,2 2-16-15,-1 0 8 16,2 1-8-16,-1-3 5 15,1 1-5-15,-1 1 1 16,-2-1 5-16,-1 0-7 16,-2 1 0-16,-2-2 2 0,-2 1 5 15,0 1-5-15,-1-2 3 16,2 0-5-16,1 1 0 16,1-2 7-16,2 2-6 15,-2 0 0-15,3 1-1 16,0 0 1-16,-2-2-1 15,1 3 1-15,2-2-1 16,2 2 7-16,1 0-6 16,3 1 7-16,4-1-7 15,0 0-1-15,5 0 2 16,17-1-1-16,22-1 5 16,40-2-5-16,24-1 9 15,12 4 2-15,3 3-3 16,-13 1-8-16,7 0 0 0,2 0-1 15,-2 0 1-15,-6 2 5 16,-10 1 1-16,-16-1-7 16,-13-2-5-16,-11 0 5 15,-8 0 0-15,-5 0 1 16,0-3-1-16,0 3 5 16,-2 0-4-16,-5 0 0 15,-6 0-1-15,-3 6-1 16,-20-1 0-16,-13 1 0 15,-19-2 1-15,-3-2 0 16,3 2 0-16,4 0 12 16,3-3-6-16,-9 1 11 15,-7-2 4-15,-9 0 7 0,-11 0-4 16,-4 0 10-16,-7-3-1 16,-4-1 3-16,1 0-14 15,-2-1-10-15,1 1-6 16,3 0 1-16,-1 0-6 15,0-1-2-15,2 1 1 16,1 0 0-16,-2 0 0 16,-1 1 0-16,0-2 1 15,0 2-1-15,-2-1 1 16,-1 3 0-16,0-2 0 16,1 1 5-16,-1 0-6 15,0 0-6-15,0 1 6 16,0-1-1-16,0 0 1 15,-2 0 1-15,2 0-1 16,0-1 0-16,-2-1 1 0,1 1 0 16,-2 0 0-16,0 2-1 15,0-1 2-15,0 2-2 16,0 0 1-16,0 0-1 16,0 0-1-16,0 0-1 15,0 6-8-15,-3 8 3 16,-4 8 6-16,1 7 1 15,1 3-1-15,1 3 1 16,0-1 0-16,3-3 1 16,-1-2 0-16,2-4 6 15,0-3-7-15,0-3-1 16,0-4 1-16,0-2-1 0,-3-4-71 16,-2-1-113-16,-7-1-77 15,0-2-252-15,-2-2-428 16</inkml:trace>
  <inkml:trace contextRef="#ctx0" brushRef="#br0" timeOffset="33858.3122">24996 11855 462 0,'0'0'941'0,"0"0"-670"16,0 0-39-16,0 0-53 15,0 0-21-15,0 0-3 16,0 0-5-16,82 61-47 16,-38-37-35-16,1 2-27 15,3-3-6-15,-3-5-14 16,-2-3-20-16,-3-9-1 15,-6-5-21-15,4-2-138 16,-11-12-144-16,-8-4-420 0</inkml:trace>
  <inkml:trace contextRef="#ctx0" brushRef="#br0" timeOffset="34077.208">25501 11743 1258 0,'0'0'330'0,"0"0"-173"16,0 0 91-16,0 0-15 15,-7 71-11-15,4-35-58 16,1 5-40-16,2 3-60 16,0-3-36-16,0 1-14 15,0-5-14-15,0-4-99 16,0-9-196-16,-9-13-710 0</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12:29.740"/>
    </inkml:context>
    <inkml:brush xml:id="br0">
      <inkml:brushProperty name="width" value="0.05292" units="cm"/>
      <inkml:brushProperty name="height" value="0.05292" units="cm"/>
      <inkml:brushProperty name="color" value="#FF0000"/>
    </inkml:brush>
  </inkml:definitions>
  <inkml:trace contextRef="#ctx0" brushRef="#br0">9631 6704 52 0,'0'0'144'16,"0"0"-12"-16,0 0-7 0,0 0-2 15,0 0-100-15,0 0 40 16,0 0 76-16,0 0-38 15,0 0-17-15,0 0 0 16,0 0 7-16,0 0-7 16,0 0-12-16,0 0-28 15,4 0-27-15,10 3 12 16,4 3 32-16,9 2 5 16,7 3 15-16,9 3 18 15,9 0-14-15,8 3-25 16,16 2 19-16,21 0 6 15,13 4-6-15,5 0-5 16,-9-2-24-16,-7-1-3 16,-8-2-4-16,5 0-6 0,3 2-6 15,-2-1 8-15,1 1-10 16,2 0 10-16,-3 3-6 16,6-1-12-16,-3 1 2 15,-3-1 9-15,-3 0 3 16,-3 1-5-16,-2-4-6 15,1 0 4-15,1-2-4 16,-2-3-3-16,-2 1 7 16,1-1-5-16,3 1-7 15,-3-2 8-15,3 5-4 16,1 4-10-16,-2-1 15 0,-1-2-2 16,1 1-5-16,-4-3 9 15,5-4 1-15,3-4-2 16,3-4 5-16,4-3 2 15,1-2 3-15,7 0 0 16,0-4-24-16,9-2 7 16,1-2-5-16,6-4 7 15,7-1-5-15,5-2 5 16,7-4 5-16,0 0-11 16,0 2 0-16,-1 5-2 15,-8 1-6-15,-10 5 2 16,-12 1-8-16,-25 3 7 15,-23-1 1-15,-21 3 6 16,-10-1 1-16,1 1 1 16,-4-1-8-16,-1 1-8 0,-11 0 7 15,-8-2-8 1,-4 2 1-16,-1 0 0 0,0-1 0 16,-1-1 7-16,-2-1-8 15,0-3 0-15,-2-1-14 16,-1-4-29-16,0-3-54 15,-10 0-82-15,-47-11-187 16,2 6-353-16,-9-1-824 0</inkml:trace>
  <inkml:trace contextRef="#ctx0" brushRef="#br0" timeOffset="10709.022">7043 8085 864 0,'0'0'129'0,"0"0"-93"16,0 0-17-16,0 0-17 15,0 0-1-15,0 0 1 16,22-4 17-16,-4 4 20 0,8 0 8 16,6 0 3-16,7 0-10 15,1 0-8-15,2 0 4 16,3 0 1-16,-3 0-10 16,0 0-7-16,-1 0-4 15,-2 0 3-15,-5 1-6 16,-1 5-3-16,-3 1-4 15,-2 0-4-15,-1 2 9 16,0 0-2 0,1 0-8-16,-1 1 2 0,6 2 7 15,-2-2-8-15,4 3-1 16,-1 0 1-16,6 1-2 16,-1 0 6-16,1-1-6 15,1-1 6-15,2 0-5 16,-3-1 1-16,3 0-1 0,-1-2 0 15,0-1 0-15,4 0 0 16,-1-1 0-16,4-3 0 16,0-1-1-16,4-2 2 15,2 0 6-15,0-1-2 16,4 0 0-16,3 0-3 16,0 0-2-16,1 0 11 15,0 0-5-15,-5 0-1 16,-3 3 1-16,-7 2-6 15,1 1 8-15,-3 3-2 16,-3 0-1-16,3-1-4 16,-2 2 8-16,1 1-1 15,4 1 2-15,1-2 1 16,3 2 4-16,8 0 3 16,4-1-2-16,3 0 10 0,2 1-8 15,4-4 7-15,12 0-11 16,12-1 1-16,-10-1 4 15,-11-2 6-15,-11-3-7 16,-12 1-2-16,8 0-3 16,10-1 1-16,2 1-2 15,0-2 8-15,2 0-8 16,-2 0 1-16,2 0 0 16,-4 3 0-16,4 0 3 15,6 0 1-15,15 2 0 16,12 1 4-16,-9 1 0 0,-17 0-4 15,-23-4-2-15,-14 3-6 16,5-1 5-16,10 1-5 16,6 0 8-16,2 2-11 15,-4 1 11-15,1-1 0 16,0 0-1-16,1 0-6 16,-5-3-10-16,-2-4 11 15,-6-1-10-15,4 0-1 16,-1 0 9-16,1-8 7 15,0 0-2-15,2-4-7 16,-1 3 4-16,2-4-1 16,1 2 6-16,2-1 4 15,3 1-7-15,4-1-6 0,1 3-2 16,3 0 2-16,-2 2 4 16,-2 5-12-16,-2 2 2 15,-5 0 8-15,-7 0-10 16,-3 0 1-16,-4 6-1 15,-5 2 0-15,-2-2 0 16,-1 1 0-16,1 1 6 16,2-3-4-16,4 0 5 15,2-3 7-15,6-2 7 16,1 0 4-16,1 0-7 16,3 0-1-16,0-2-5 15,1-3-1-15,3 1 1 16,2 1 1-16,-1 3-12 15,-1 0 11-15,1 0-11 0,-1 0 13 16,1 0 2-16,0 0-15 16,14 0 0-16,20 0 5 15,15-10 37-15,5 0-6 16,-23-5-22-16,-24 6-6 16,-25 1-8-16,-4 2-1 15,5-2 2-15,5-1-1 16,5 2 1-16,-8 2 4 15,-7 0-5-15,-6 0 0 16,-6 0 0-16,-5 0 1 16,-7 0 6-16,-3-2-8 15,-6 0 0-15,-2 0-1 16,-1-2 0-16,-5-2-23 0,-2 1-28 16,-2-5-57-1,-10-14-77-15,-8 1-192 0,-9-2-501 0</inkml:trace>
  <inkml:trace contextRef="#ctx0" brushRef="#br0" timeOffset="18952.0529">20836 12320 745 0,'0'0'881'0,"0"0"-667"15,0 0-138 1,0 0-35-16,0 0 37 0,0 0-11 16,128-42-36-16,-73 31-14 15,9 1-7-15,-1 0-10 16,-2 1 0-16,-9-1-76 16,2-5-98-16,-17 3-156 15,-13-2-233-15</inkml:trace>
  <inkml:trace contextRef="#ctx0" brushRef="#br0" timeOffset="19186.4212">21119 12062 983 0,'0'0'314'15,"0"0"-166"-15,0 0-61 0,0 0 62 16,122 16 16-16,-72-2-35 15,-1 6-44-15,-6 6-24 16,-4 9-25-16,-14 20-16 16,-22 25-5-16,-19 24-16 15,-33 10-13-15,-17-3-119 16,-6-16-100-16,20-35-173 16,7-14-848-16</inkml:trace>
  <inkml:trace contextRef="#ctx0" brushRef="#br0" timeOffset="19693.7114">20604 14723 1272 0,'0'0'302'15,"0"0"-184"-15,0 0-61 16,0 0 3-16,0 0 80 0,0 0-54 16,100 48-36-16,-51-46-23 15,4-2-15-15,0 0-12 16,0-7-38-16,9-15-104 16,-13 1-153-16,-11-3-336 0</inkml:trace>
  <inkml:trace contextRef="#ctx0" brushRef="#br0" timeOffset="19930.4831">20925 14436 153 0,'0'0'1370'16,"0"0"-1198"-16,0 0-124 0,81 10-1 15,-34-4 81-15,7 6-26 16,0 4-43-16,-2 6-4 15,-9 8-1-15,-7 8-12 16,-8 22-26-16,-11 22-3 16,-17 18-7-16,0-5-6 15,-9-20-13-15,-3-25-75 16,6-9-74-16,3-7-180 16,3-12-596-16</inkml:trace>
  <inkml:trace contextRef="#ctx0" brushRef="#br0" timeOffset="20509.3561">27459 12300 1468 0,'0'0'366'0,"0"0"-262"16,0 0-35-16,0 0 50 16,0 0-3-16,0 0-27 15,114-9-28-15,-59-3-32 16,2-1-17-16,-4 2-12 15,-11 0-16-15,-9 2-106 16,-15-3-143-16,-12 0-268 16,-6 2-354-16</inkml:trace>
  <inkml:trace contextRef="#ctx0" brushRef="#br0" timeOffset="20802.0303">27384 12076 1358 0,'0'0'223'0,"0"0"-138"16,0 0 61-16,0 0 42 16,-96 113-31-16,71-61-60 15,0 7-5-15,5 2-18 16,5-3-14-16,11-5 4 15,4-9-26-15,16-10-15 16,29-11-13-16,40-22-1 16,43-22-2-16,26-34-6 0,14-24-1 15,-5-11-96 1,-17-2-112-16,-38 20-377 0,-25 8-841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12:58.330"/>
    </inkml:context>
    <inkml:brush xml:id="br0">
      <inkml:brushProperty name="width" value="0.05292" units="cm"/>
      <inkml:brushProperty name="height" value="0.05292" units="cm"/>
      <inkml:brushProperty name="color" value="#FF0000"/>
    </inkml:brush>
  </inkml:definitions>
  <inkml:trace contextRef="#ctx0" brushRef="#br0">18682 6309 474 0,'0'0'411'0,"0"0"-175"15,0 0-100-15,0 0-55 0,0 0-6 16,0 0 14 0,7 22 30-16,10-12 17 0,6 2-32 15,9 1 3-15,7 0 4 16,10 2-15-16,7-1 3 15,21 3-16-15,24 0-17 16,24 7 19-16,10-1-14 16,0 0-5-16,-5 1 7 15,-6-2-3-15,7-2-9 16,5 1 15-16,-2 1-16 16,-7-3-24-16,-6-1 3 15,-8 1-12-15,-10 0-5 16,-23-2 5-16,-17-3-7 15,-21-4-7-15,-13-2-7 16,0 1-4-16,-3-1-2 0,-3 0 1 16,-7-1 0-16,-5-1 1 15,-3-3-1-15,-5-3-1 16,-3 0-24-16,0 0-32 16,-9 0-50-16,-20-6-148 15,-38-17-84-15,3 3-307 16,-3-2-259-16</inkml:trace>
  <inkml:trace contextRef="#ctx0" brushRef="#br0" timeOffset="457.67">19401 6654 871 0,'0'0'188'15,"0"0"-70"-15,0 0 31 16,0 0 1-16,0 0 13 15,0 0 16-15,0 0 41 16,70 50-27-16,29-24-20 16,44 4-11-16,20 0-27 0,0-5-21 15,-17-4-20 1,-33-4-22-16,-22-2-12 0,-22-5-10 16,-20 0-12-16,-8-3-11 15,1 1 4-15,2 0-13 16,-2 0-9-16,-11-3-7 15,-7-1 5-15,-6-3-6 16,-9 1 1-16,-3-2-2 16,-6 0 0-16,0 0-51 15,-8 0-63-15,-42-9-180 16,2-4-275-16,-7-1-573 0</inkml:trace>
  <inkml:trace contextRef="#ctx0" brushRef="#br0" timeOffset="2965.641">26439 6671 1031 0,'0'0'668'0,"0"0"-494"0,0 0-80 16,0 0 18-16,0 0 73 16,0 0-4-16,0 0-21 15,87 75-30-15,-39-52-41 16,10-2-35-16,5-3-21 15,3-2-18-15,-1-4-14 16,-3 1 5-16,-2-4-5 16,-8-2-1-16,-3-3-43 15,-11-3-87-15,-10-1-80 16,-16-4-115-16,-12-9-246 16,0-2-211-16</inkml:trace>
  <inkml:trace contextRef="#ctx0" brushRef="#br0" timeOffset="3191.5341">26484 6878 1644 0,'0'0'302'0,"0"0"-204"16,0 0 32-16,112 58 80 15,-49-38 5-15,7-4-66 16,1-1-53-16,0-2-49 15,-3-2-18-15,-4-2-20 16,-7-1-8-16,-8-5-1 0,-8-3-36 16,-6 0-116-16,-14-3-147 15,-15-10-488-15</inkml:trace>
  <inkml:trace contextRef="#ctx0" brushRef="#br0" timeOffset="4232.8083">16780 7389 1267 0,'0'0'379'0,"0"0"-172"16,0 0-69-16,0 0 0 15,0 0-36-15,0 0-30 0,0 0-10 16,109-14-11-16,-57 14-19 16,8-1 6-16,5-2-7 15,4-1-19-15,2 0-5 16,-5-1-7-16,-6 3-28 16,-4 0-107-16,-17 2-210 15,-15 0-386-15</inkml:trace>
  <inkml:trace contextRef="#ctx0" brushRef="#br0" timeOffset="4460.0288">16771 7640 1498 0,'0'0'208'0,"0"0"-111"16,0 0 21-16,0 0 61 15,81 6-6-15,-35-6-62 16,3 0-21-16,8 0-36 16,1 0-39-16,-2-3-9 15,-4 0-6-15,0 3-86 16,-16 0-179-16,-16 0-455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13:15.323"/>
    </inkml:context>
    <inkml:brush xml:id="br0">
      <inkml:brushProperty name="width" value="0.05292" units="cm"/>
      <inkml:brushProperty name="height" value="0.05292" units="cm"/>
      <inkml:brushProperty name="color" value="#FF0000"/>
    </inkml:brush>
  </inkml:definitions>
  <inkml:trace contextRef="#ctx0" brushRef="#br0">8114 8296 88 0,'0'0'1514'16,"0"0"-1213"-16,0 0-51 16,0 0-64-16,0 0-22 0,-11 0-21 15,11 0-46 1,0 0-37-16,0 7-26 0,0 7 2 15,3 7 6-15,5 9 25 16,5 5-1-16,-2 6-20 16,-2 4-7-16,-1 0-15 15,-3 2-7-15,-2-4-11 16,-3-2-6-16,3-7 0 16,-3-7-22-16,5-9-149 15,-2-9-308-15,-3-9-505 0</inkml:trace>
  <inkml:trace contextRef="#ctx0" brushRef="#br0" timeOffset="825.0396">9515 5562 690 0,'0'0'662'0,"0"0"-402"16,0 0-14-16,0 0-35 16,-8-73-59-16,13 54-32 15,6 2-28-15,0 5-31 16,1 0-33-16,4 6-16 16,0 3-11-16,1 3 7 15,1 1-3-15,-2 17-4 16,-1 10 13-16,0 9 14 15,-7 10 36-15,-8 5 20 0,0 5-4 16,-3 0-8 0,-9-3-18-16,-3-6-11 0,6-6-7 15,1-8-6-15,5-9-12 16,2-8-5-16,1-7 5 16,0-4-4-16,0-6-5 15,3 0-8-15,7 0 29 16,8-7 11-16,7-8-14 15,7-6-17-15,2-3-2 16,3-1-8-16,1 6-7 16,0 5-63-16,25 7-237 15,-12 7-330-15,4-2-722 0</inkml:trace>
  <inkml:trace contextRef="#ctx0" brushRef="#br0" timeOffset="1735.0738">11993 6732 1377 0,'0'0'390'0,"0"0"-73"15,0 0-89-15,0 0-71 16,0 0-4-16,0 0-49 16,51-82-47-16,-18 72-26 15,3 4 1-15,0 4-10 16,-2 2-13-16,-3 4-9 15,-7 12 0-15,-6 5-4 16,-9 5 4-16,-6 3 10 0,-3 3 15 16,-2-1-4-16,-10 0-7 15,-1-4-2-15,1-6-11 16,3-6 5-16,2-5 2 16,4-8-1-16,3 0 8 15,0-2 24-15,0 0 6 16,0 0-2-16,0 0-4 15,11 0-16-15,6 0-1 16,8 0-2-16,5 0-4 16,0 0-4-16,1 8 8 15,-2 6 2-15,-6 4-4 16,-4 4 7-16,-6 3 1 16,-7 2 16-16,-6 2-12 15,0 3-9-15,-21 3-5 16,-7-1-2-16,-8 0-7 0,-3-4 1 15,2-9-2-15,-2-8-5 16,5-9 6-16,1-4-7 16,5-7-8-16,1-11-23 15,7 1-38-15,4 2-5 16,7 2-59-16,9-3-117 16,0 3-133-16,0-1-516 0</inkml:trace>
  <inkml:trace contextRef="#ctx0" brushRef="#br0" timeOffset="1907.7494">12588 6962 1916 0,'0'0'335'0,"0"0"-189"16,0 0-124-16,0 0-22 15,0 0-199-15,0 0-724 0</inkml:trace>
  <inkml:trace contextRef="#ctx0" brushRef="#br0" timeOffset="4662.6334">9543 16648 669 0,'0'0'676'0,"0"0"-433"15,0 0 25-15,0 0-48 16,0 0-65-16,0 0-55 16,-15-10-60-16,40 8-23 15,9 0-10-15,7 2-6 16,6 0-1-16,-2 0-95 15,3 0-151-15,-14 4-235 16,-13 2-305-16</inkml:trace>
  <inkml:trace contextRef="#ctx0" brushRef="#br0" timeOffset="4827.7795">9368 16822 1303 0,'0'0'259'0,"0"0"-38"15,0 0-142-15,0 0-32 16,124-14-21-16,-24 0-18 16,38 3-8-16,16 0-76 15,-32 2-261-15,-26 4-543 0</inkml:trace>
  <inkml:trace contextRef="#ctx0" brushRef="#br0" timeOffset="5069.4318">10447 16631 2094 0,'0'0'320'0,"0"0"52"16,0 0-153-16,0 0-145 16,0 0 9-16,-58 112-5 15,58-54-20-15,7 5-25 16,3 4-8-16,-2 1-24 15,-2 0 0-15,-3-3-1 16,-3-9-52-16,0-12-120 16,0-15-214-16,-2-17-304 15,-10-12-593-15</inkml:trace>
  <inkml:trace contextRef="#ctx0" brushRef="#br0" timeOffset="5283.825">10393 16540 1472 0,'0'0'332'16,"0"0"-82"-16,0 0-32 16,97-29-64-16,-60 29-23 15,2 16-36-15,-2 6-13 16,-4 7-1-16,-9 1-44 16,-8 3-25-16,-13 1-4 15,-3 1 1-15,-22-2-2 16,-15-2-7-16,-31-4-19 0,-37-15-196 15,11-7-412-15,9-5-997 16</inkml:trace>
  <inkml:trace contextRef="#ctx0" brushRef="#br0" timeOffset="5914.4676">11540 16482 1169 0,'0'0'395'0,"0"0"-55"16,0 0-10-16,0 0-84 16,-100 32-109-16,34 35-21 15,-17 34 32-15,-1 11 8 16,17 5-37-16,27-12-30 16,27-13-20-16,13-5-25 15,28-14-29-15,11-20-15 0,38 0-14 16,44-11 2-16,39-7-7 15,28-16-137-15,-42-17-368 16,-42-8-773-16</inkml:trace>
  <inkml:trace contextRef="#ctx0" brushRef="#br0" timeOffset="7115.918">11786 16847 1311 0,'0'0'365'15,"0"0"-94"-15,0 0-13 16,0 0-137-16,0 0-66 16,0 0-46-16,0 0-9 15,0 28 22-15,18 0-13 0,3 2-2 16,0-2-7-16,3-8 0 16,-4-4-1-16,-3-9-13 15,1-7 14-15,-6-2 8 16,-1-17 1-16,-3-8-8 15,0-5 11-15,-4-4 1 16,-2 0 20-16,-1 7 30 16,-1 7 32-16,0 7 0 15,0 8 11-15,0 7-27 16,0 0-45-16,0 12-34 16,6 17 0-16,0 26 6 15,1 3 18-15,-4 8 3 16,-1 4 5-16,-2-11-5 15,0 1-12-15,-9-7-7 16,-7-7-8-16,-1-12 2 0,-2-7-2 16,-2-8 7-16,3-6-7 15,-3-9 0-15,0-4-22 16,0-10-57-16,-1-19-132 16,7-31-88-16,3 2-319 15,9 5-272-15</inkml:trace>
  <inkml:trace contextRef="#ctx0" brushRef="#br0" timeOffset="7312.7219">12272 17006 750 0,'0'0'1091'0,"0"0"-864"15,0 0-43-15,0 0-106 16,0 0-20-16,0 0-21 15,0 0-25-15,105 18-12 16,-76-14-36-16,3-4-215 16,-7 0-108-16,-11 0-329 0</inkml:trace>
  <inkml:trace contextRef="#ctx0" brushRef="#br0" timeOffset="7491.6706">12117 17208 1758 0,'0'0'287'0,"0"0"-72"0,0 0-137 15,0 0-10-15,0 0-35 16,97 0-20-16,-48-4-13 16,30-9-221-16,-13 3-352 15,-6-2-391-15</inkml:trace>
  <inkml:trace contextRef="#ctx0" brushRef="#br0" timeOffset="7830.7711">12828 16950 1255 0,'0'0'560'15,"0"0"-245"-15,0 0-21 16,0 0-124-16,0 0-65 15,0 0-61-15,0 0 20 16,-14 81 12-16,14-33-33 16,4 5-28-16,-1-1-15 0,6 13-12 15,-3-15-203 1,0-13-518-16</inkml:trace>
  <inkml:trace contextRef="#ctx0" brushRef="#br0" timeOffset="8533.5633">13278 16591 523 0,'0'0'968'15,"0"0"-635"-15,0 0-24 16,0 0-173-16,-23 102-40 16,22 16 69-16,1 32 13 15,0 12-18-15,0 2-15 16,0-23-30-16,1-18-38 16,4-17-34-16,-2-30-23 15,1-26-14-15,2-14-6 16,-1-11-25-16,2-6-101 15,4-19-173-15,-1-5-243 16,0-21-465-16</inkml:trace>
  <inkml:trace contextRef="#ctx0" brushRef="#br0" timeOffset="9151.986">13516 17103 1234 0,'0'0'541'0,"0"0"-371"16,0 0 51-1,0 0-45-15,0 0-81 0,0 0-34 16,97-26 0-16,-73 52-7 16,-5 4 13-16,-6 8 9 15,-9 3 12-15,-4-2-32 16,-3-3-11-16,-18 0-9 16,-6-6-12-16,-1-3-9 15,-1-4-6-15,7-6-7 16,9-9 7-16,4-3-9 15,6-5-1-15,3-8-26 16,0-11-35-16,13-4 13 16,5-8 15-16,5 2 4 15,3-3-9-15,1 2 21 16,0 0 18-16,-2-2 0 0,-1 2 0 16,-1 3 2-16,-4 1-1 15,-4 6 5-15,-5 5 0 16,-5 7 13-16,-5 5 20 15,0 3 7-15,0 0-19 16,0 17-16-16,-10 11 14 16,-1 11 1-16,3 6 8 15,-2 5 0-15,6-2-5 16,2-5-7-16,2-6 2 16,0-1-10-16,3-9-13 15,7-6-1-15,1-6-1 16,4-5-50-16,10-10-94 15,-1 0-132-15,0-13-399 0</inkml:trace>
  <inkml:trace contextRef="#ctx0" brushRef="#br0" timeOffset="9440.1407">14047 17184 1773 0,'0'0'380'0,"0"0"-139"16,0 0-129-16,0 0-77 15,0 0-26-15,0 0-9 16,0 0-80-16,-6 50-166 16,17-33-282-16,-4-3-252 0</inkml:trace>
  <inkml:trace contextRef="#ctx0" brushRef="#br0" timeOffset="9689.5049">14074 17498 1431 0,'0'0'227'0,"0"0"7"15,0 0-75-15,0 0-7 16,20 94-56-16,-13-70-51 16,-6-2 4-16,-1 0 25 15,-5-3-9-15,-12-2-11 16,-7-2-17-16,-4-3-18 15,-3-9-8-15,1-3-7 16,0-3-4-16,8-22-79 16,10-35-115-16,7 6-406 15,5-4-372-15</inkml:trace>
  <inkml:trace contextRef="#ctx0" brushRef="#br0" timeOffset="10156.7084">14492 17065 1475 0,'0'0'325'0,"0"0"-93"15,0 0-3-15,-61 98-29 16,35-49 10-16,1 4-49 16,1-2-40-16,5-1-18 15,7-3-16-15,6-6-24 16,6-3-24-16,0-4-12 15,10-4-12-15,12-7-14 0,5-6 0 16,5-9 19-16,3-6-20 16,1-2 1-16,0-16-1 15,-3-13-10-15,-6-8-28 16,-8-6 4-16,-7-5 4 16,-9-1 4-16,-3 6 17 15,0 4 9-15,-12 10 1 16,-7 8 5-16,-4 8 10 15,-4 9 17-15,-1 4-1 16,-2 3-2-16,3 13 0 16,5 7 5-16,7 2-3 15,6 1-5-15,9 3-9 16,0-3-2-16,20-3 1 16,10 1-7-16,10-7 10 15,9-3-13-15,9-5-7 0,3-6-15 16,2-3-81-16,9-11-100 15,-16-9-349-15,-15-5-531 0</inkml:trace>
  <inkml:trace contextRef="#ctx0" brushRef="#br0" timeOffset="10396.1857">14675 16760 2172 0,'0'0'322'16,"0"0"-220"-16,0 0 59 16,121 53 3-16,-48 20-8 0,5 33-29 15,-7 14-44 1,-24-3-6-16,-28-13-20 0,-19-34-33 16,-15-14-9-16,-12-13-9 15,-13-6-6-15,-23 8-64 16,-46 8-94-16,7-6-327 15,1-18-569-15</inkml:trace>
  <inkml:trace contextRef="#ctx0" brushRef="#br0" timeOffset="11830.2194">9788 16266 745 0,'0'0'293'0,"0"0"-31"15,0 0 1-15,0 0-28 16,0 0-37-16,0 0-78 15,8-5-73-15,10 30 50 0,9 14-12 16,6 9-26-16,10 7-20 16,-1 1-14-16,4 0-16 15,-3-5 3-15,-2-6-12 16,-8-8 2-16,-8-11-1 16,-7-4 0-16,-8-3-1 15,-7-2-5-15,-3 0-4 16,0 3 0-16,-15 6 9 15,-10 6 13-15,-11 5-10 16,-10 8 3-16,-7 8 0 16,-3-4-6-16,1 2-127 15,0 2-121-15,14-15-125 16,16-15-567-16</inkml:trace>
  <inkml:trace contextRef="#ctx0" brushRef="#br0" timeOffset="12537.6369">16034 17736 1207 0,'0'0'676'0,"0"0"-524"16,0 0 36-16,16 99-23 16,-11-52-57-16,-5 2 1 15,0 1-68-15,-11 0-21 16,-16 0-20-16,-7-11-14 15,-28-5-106-15,11-15-168 16,3-15-531-16</inkml:trace>
  <inkml:trace contextRef="#ctx0" brushRef="#br0" timeOffset="12986.6921">17186 17244 1416 0,'0'0'492'16,"0"0"-210"-16,0 0 5 15,0 0-43-15,0 0-65 16,0 0-90-16,0 0-70 15,-21 36 30-15,34 12 16 16,1 7-8-16,-1 0-20 16,-4-1-13-16,-3-2-12 15,-3-1-12-15,-3-1-1 16,0-10-31-16,0-2-141 16,0-21-167-16,-8-11-243 15,-4-6-310-15</inkml:trace>
  <inkml:trace contextRef="#ctx0" brushRef="#br0" timeOffset="13222.3348">17141 16931 1423 0,'0'0'279'0,"0"0"-39"16,0 0-127-16,94-22 5 15,-55 25 7-15,-2 18-55 16,-3 10-36-16,-7 9-3 15,-8 4-7-15,-11 2 3 16,-8 2-12-16,-5-4-15 16,-20-6 18-16,-8-1-6 0,-6-10-12 15,-2-5-38-15,-3-16-233 16,12-6-230-16,8-3-452 16</inkml:trace>
  <inkml:trace contextRef="#ctx0" brushRef="#br0" timeOffset="13662.5803">18394 16757 1145 0,'0'0'367'16,"0"0"-2"-16,0 0 1 15,0 0-58-15,-82-31-98 16,54 41-132-16,-11 28-48 16,-13 33-1-16,-4 32 39 15,7 14-7-15,15-3 12 0,17-13-10 16,17-18-1 0,0-16-11-16,5-11 5 0,11-13-24 15,6-11-24-15,11 5-8 16,12-1-21-16,28-5-70 15,35-25-90-15,-14-6-311 16,-8-13-491-16</inkml:trace>
  <inkml:trace contextRef="#ctx0" brushRef="#br0" timeOffset="14162.117">18598 17033 1846 0,'0'0'262'16,"0"0"-48"-16,0 0-130 15,0 0-21-15,0 0-11 16,0 0 43-16,14 79 9 16,-1-45-14-16,0 1-33 15,5-1-23-15,2-8-16 16,2-4-17-16,3-8-1 15,2-4 0-15,1-10-1 16,-2 0 0-16,-1-17-27 16,-2-9 1-16,-6-11 27 0,-6-5 0 15,-6 0 5 1,-5 0 6-16,0 11 17 0,0 12 35 16,0 11 28-16,0 8-45 15,-2 13-29-15,-3 30-5 16,1 30 1-16,1 16 26 15,3 11 6-15,0-18-7 16,0-19 17-16,0-23-4 16,0-4-18-16,-2 6-15 15,-5-1-8-15,1 4-2 16,-4-12-8-16,-5-9 0 16,-3-8 1-16,-6-13-1 15,-6-3 0-15,-4-20-45 16,-2-17-73-16,6-12-102 15,12-29-239-15,11 11-181 0,7 10-620 16</inkml:trace>
  <inkml:trace contextRef="#ctx0" brushRef="#br0" timeOffset="14414.8153">19205 17184 907 0,'0'0'984'0,"0"0"-711"16,0 0-41-16,0 0-82 16,0 0-22-16,0 0-109 15,0 0-7-15,24 0-4 0,-3 4-8 16,1 3-29-16,2-4-115 15,10 1-172-15,-4-1-195 16,-9-1-395-16</inkml:trace>
  <inkml:trace contextRef="#ctx0" brushRef="#br0" timeOffset="14589.3896">19114 17369 1627 0,'0'0'366'15,"0"0"-102"-15,0 0-113 16,0 0-48-16,0 0-64 16,0 0-10-16,88-6-14 15,-32-7-15-15,49-14-135 0,-14 1-408 16,-4-3-434-16</inkml:trace>
  <inkml:trace contextRef="#ctx0" brushRef="#br0" timeOffset="15722.1938">19812 17007 1159 0,'0'0'328'0,"0"0"-112"16,0 0-40-16,0 0-15 15,0 0-46-15,0 0-43 16,97-39-7-16,-76 61 24 16,-6 8-12-16,-4 10-19 15,-6 4-2-15,-5 1 5 0,0 1-16 16,-16-6-11-1,-8-3 5-15,-6-7-9 0,-1-5-11 16,-2-5-12-16,3-6-6 16,4-9 0-16,6-5 11 15,5 0 0-15,6-6 18 16,8-11 1-16,1-1-15 16,1 3 17-16,13 2-18 15,4 4 0-15,2 9-6 16,5 0-1-16,0 9 8 15,5 10 10-15,-2 6-3 16,2 3-9-16,-3-1-7 16,-1 0-6-16,0-1-1 15,3-3 0-15,3-5-36 16,27-13-178-16,-8-5-105 0,0 0-418 0</inkml:trace>
  <inkml:trace contextRef="#ctx0" brushRef="#br0" timeOffset="16013.2523">20352 16439 1707 0,'0'0'335'0,"0"0"-102"15,0 0-119-15,0 0-59 16,0 0-27-16,-32 161 30 15,32-34 43-15,0 25 41 16,8 8-24-16,3-11-27 0,-1-9 48 16,2-21-38-16,2-18-13 15,-4-21-9-15,-3-20-8 16,-2-18-28-16,-4-8-22 16,1-1-21-16,-1-6 0 15,3-7-109-15,10-35-92 16,-2-15-122-16,4-17-499 0</inkml:trace>
  <inkml:trace contextRef="#ctx0" brushRef="#br0" timeOffset="16530.7727">20937 17067 1832 0,'0'0'356'15,"0"0"-151"-15,0 0-115 16,0 0-53-16,0 0 6 16,0 0 17-16,67 112 17 15,-52-64 10-15,-6 5-29 16,-9-2-13-16,-2-5 3 16,-17-7-27-16,-6-6 4 15,-4-6-5-15,4-8-10 16,4-5-4-16,3-13-5 0,8-1 0 15,5-15-1 1,5-14-46-16,3-4-23 0,17-9 6 16,10 1 6-16,5 2 10 15,1 2 15-15,-2 2 23 16,-2 0 9-16,-7 0 1 16,-7 3 1-16,-5 7 14 15,-5 7 28-15,-5 6 48 16,-3 9 14-16,0 3-23 15,-2 5-61-15,-8 19-21 16,-3 14 17-16,-3 11 16 16,0 4 13-16,3 1-5 15,3-4 0-15,3-5-3 16,6-5-8-16,1-7-6 16,0-5-5-16,6-6-20 0,4-6 0 15,4-8-11-15,5-8-33 16,8-2-36-16,25-45-165 15,-3 3-400-15,-3-4-773 0</inkml:trace>
  <inkml:trace contextRef="#ctx0" brushRef="#br0" timeOffset="16720.176">21607 17118 1898 0,'0'0'335'15,"0"0"-33"-15,0 0-129 0,0 0-69 16,0 0-75-16,0 0-28 16,0 0-1-16,-15-2-45 15,18 11-119-15,9 6-111 16,0-3-304-16,-3-1-497 0</inkml:trace>
  <inkml:trace contextRef="#ctx0" brushRef="#br0" timeOffset="16966.0918">21694 17413 1463 0,'0'0'346'16,"0"0"-193"-16,0 0 23 16,0 0-49-16,13 82-17 15,-1-53-30-15,-1 3-6 16,-5-3 14-16,-4-2-8 15,-2-3-2-15,-5-3-30 0,-14-4-9 16,-5-3-15-16,-6-8-8 16,-5-6-16-16,-1 0-3 15,3-13-106-15,6-34-110 16,11 3-284-16,7-2-341 0</inkml:trace>
  <inkml:trace contextRef="#ctx0" brushRef="#br0" timeOffset="17454.7111">22169 17089 1532 0,'0'0'354'16,"0"0"-34"-16,0 0-116 15,0 0-61-15,-94 43 7 16,58-6-15-16,-1 9-16 15,1 4-17-15,3 1-26 16,6 2-16-16,7 1-10 16,9-7-16-16,9 2-13 15,2-10-15-15,10-5-6 16,15-10-13-16,11-9 5 16,7-12 8-16,9-3 1 15,3-15-1-15,-3-14-7 16,-8-10-29-16,-10-7-2 15,-12-8 22-15,-11 0 4 0,-9 4 11 16,-2 7 1-16,-6 11 1 16,-14 11 11-16,1 8 6 15,-4 9 10-15,0 4-11 16,-1 1-10-16,1 18-1 16,1 4 2-16,4 7 2 15,8 1 2-15,3 1 0 16,7 1 5-16,0-6-7 15,14-2-9-15,11-1-1 16,8-5 0-16,9-2-12 0,4-8-18 16,9-4-85-1,20-14-204-15,-12-13-288 0,-11-7-804 0</inkml:trace>
  <inkml:trace contextRef="#ctx0" brushRef="#br0" timeOffset="17694.9913">22364 16796 2043 0,'0'0'265'0,"0"0"-149"16,0 0-67-16,50 111 62 16,5-7 37-16,8 17-36 15,-7 1-26-15,-18-13-15 16,-21-21-24-16,-17-5-26 0,-3-15-15 15,-21-16-5 1,-1-12-1-16,-9-5-6 0,-8 0-109 16,-35 1-125-16,6-6-318 15,4-16-984-15</inkml:trace>
  <inkml:trace contextRef="#ctx0" brushRef="#br0" timeOffset="18284.1746">23493 17269 1521 0,'0'0'384'0,"0"0"-160"16,0 0-92-16,0 0-67 15,0 0-65-15,0 0-36 16,0 0-102-16,16 52-41 15,-2-23-188-15,-2-2-260 0</inkml:trace>
  <inkml:trace contextRef="#ctx0" brushRef="#br0" timeOffset="18534.1948">23652 17694 1190 0,'0'0'194'0,"0"0"93"16,77 70-30 0,-41-27 18-16,-6 5-121 0,-8 2-40 15,-11 1-35-15,-11-1-18 16,-10-4-12-16,-37 2 1 16,-35-3 0-16,-39-7-18 15,-16-15-32-15,3-23-34 16,26-21-109-16,45-8-218 15,28-10-308-15</inkml:trace>
  <inkml:trace contextRef="#ctx0" brushRef="#br0" timeOffset="18948.8468">24897 17137 1644 0,'0'0'400'15,"0"0"-83"-15,0 0-85 0,0 0-87 16,0 0-74-16,-7 98 23 16,7-39 10-16,3 7-28 15,1-10-27-15,-1 4-20 16,-1-4-10-16,-2-3-17 15,0-4-1-15,0-6-1 16,-3-7-56-16,-3-13-86 16,-2-12-116-16,-4-23 11 15,3-18-276-15,0-10-361 0</inkml:trace>
  <inkml:trace contextRef="#ctx0" brushRef="#br0" timeOffset="19159.0844">24851 17084 1086 0,'0'0'259'15,"0"0"23"-15,0 0-28 16,81-51-50-16,-43 51-91 16,-1 0-33-16,1 19-12 15,-8 8-19-15,-10 6-37 16,-11 3-6-16,-9 2 24 16,-1-2-17-16,-23 0-1 15,-7-7 0-15,-7-6-12 16,-5-6-34-16,3-8-135 15,1-9-111-15,11-9-206 16,13-10-223-16</inkml:trace>
  <inkml:trace contextRef="#ctx0" brushRef="#br0" timeOffset="19474.2049">25895 16765 1084 0,'0'0'601'0,"0"0"-364"16,0 0 66-16,0 0-137 16,-112 38-19-16,63 42-25 15,-6 36-19-15,4 14 13 0,12-1-8 16,14-13-11-16,14-24-9 15,8 0-11-15,3-2-22 16,15-5-27-16,14-16-12 16,2-13-16-16,3-19-7 15,18-7-24-15,32-10-56 16,31-20-126-16,-12-14-323 16,-15-22-768-16</inkml:trace>
  <inkml:trace contextRef="#ctx0" brushRef="#br0" timeOffset="20232.5558">26232 17202 1288 0,'0'0'497'16,"0"0"-263"-16,0 0 3 16,0 0-93-16,0 0-78 15,0 0-8-15,-9 75 45 16,15-38-21-16,10 1-39 0,2-4-25 16,5-6-16-16,4-8-2 15,-1-9-7-15,1-7 7 16,-1-4 0-16,-1-16 9 15,-1-11-8-15,-5-5 0 16,-5-9 0-16,-5-4 6 16,-2 5 8-16,-4 2 4 15,-2 11 29-15,-1 13 42 16,0 14-32-16,2 12-58 16,3 34 2-16,2 26 25 15,3 23 20-15,-4 3-6 16,-4-3 1-16,-2-22-2 0,0-17 4 15,-8-12-17-15,-5-5-17 16,-5 1-10-16,-4-4 0 16,-7-3-5-16,-2-16 4 15,1-17-21-15,-3-28-56 16,7-40-79-16,11-28-139 16,9 8-221-16,6 11-330 0</inkml:trace>
  <inkml:trace contextRef="#ctx0" brushRef="#br0" timeOffset="20393.1654">26712 17350 924 0,'0'0'501'0,"0"0"-281"16,0 0 9-16,0 0-76 16,0 0-26-16,94 24-69 0,-53-15-46 15,3-6-12-15,8 2-136 16,-11-2-387-16,-14-3-539 0</inkml:trace>
  <inkml:trace contextRef="#ctx0" brushRef="#br0" timeOffset="20542.5622">26761 17551 1622 0,'0'0'244'0,"0"0"-96"16,0 0-90-16,0 0-24 15,159-36-34-15,-50 2-95 16,-11 5-191-16,-17 0-837 0</inkml:trace>
  <inkml:trace contextRef="#ctx0" brushRef="#br0" timeOffset="21147.9873">27430 17145 1234 0,'0'0'328'16,"0"0"-51"-16,0 0-112 15,0 0-103-15,0 0-14 16,0 0 2-16,0 0-11 15,92 57-4-15,-84-25-17 16,-8-1 1-16,0 1 8 16,-6-5-12-16,-12-2-14 0,-3-4 0 15,1-5 0-15,1-5 15 16,6-4-1-16,3-5 19 16,6-2 51-16,4 0 8 15,0 0-36-15,2 0-35 16,13 5 5-16,4 1-13 15,7 5-14-15,2 5 0 16,0 4 1-16,-2 2 0 16,-7-2-1-16,-7 3 0 15,-8-3 1-15,-4 1 21 16,0-1-11-16,-18-1-2 16,-10-4-9-16,-12-2 14 15,-7-5-14-15,-8-8-38 0,-1 0-78 16,-7-25-149-16,14-5-289 15,15-2-253-15</inkml:trace>
  <inkml:trace contextRef="#ctx0" brushRef="#br0" timeOffset="21419.2704">28050 16662 1443 0,'0'0'635'0,"0"0"-447"16,0 0-59 0,0 0-70-16,-33 107 0 0,23 7 41 15,1 25 30 1,8 6-6-16,1-10-51 0,0-17 60 16,0-12-13-16,0-4-44 15,0-7-19-15,-3-8-35 16,0-19-22-16,0-18-16 15,3-20-92-15,0-16-124 16,0-7-134-16,0-7-382 0</inkml:trace>
  <inkml:trace contextRef="#ctx0" brushRef="#br0" timeOffset="22569.9816">28132 17261 995 0,'0'0'313'16,"0"0"-48"-16,0 0-15 16,0 0-15-16,0 0-86 15,108-39-47-15,-77 65-14 0,1 8 7 16,-6 7-18-1,-6 3-32-15,-11 2-17 0,-9-4 17 16,0-4-19-16,-20-2 1 16,-5-9 0-16,-5-5 6 15,-1-5-20-15,2-8-1 16,5-9-4-16,7 0-8 16,11-12-1-16,6-15-54 15,3-6-43-15,20-4 23 16,12 0 13-16,8 2 7 15,2-1-3-15,1 6 25 16,-6 0 23-16,-5 2 9 16,-9 6 1-16,-6 3 8 0,-7 2-2 15,-7 11 8 1,-6 5 26-16,0 1 23 0,0 7-48 16,0 20 11-1,-3 9 43-15,-3 9 11 0,2 3-5 16,1 0-20-16,1-4-16 15,2-4-14-15,0-7-25 16,5-5-6-16,10-9-67 16,31-14-113-16,-4-5-166 15,2-3-373-15</inkml:trace>
  <inkml:trace contextRef="#ctx0" brushRef="#br0" timeOffset="22727.4344">28854 17215 1562 0,'0'0'275'0,"0"0"-33"16,0 0-86-16,0 0-103 15,0 0-53-15,0 0-66 16,0 0-102-16,33 53-190 16,-15-36-343-16</inkml:trace>
  <inkml:trace contextRef="#ctx0" brushRef="#br0" timeOffset="22980.223">28902 17509 1392 0,'0'0'258'0,"0"0"-166"15,0 0 52-15,0 0 2 0,80 59-64 16,-50-37-11-16,-1 3 6 15,-8 0 28-15,-8 0-58 16,-10-2-29-16,-3 0 3 16,-13-4 1-16,-13-2-4 15,-9-4-8-15,-4-9-10 16,-2-4-34-16,-5-20-152 16,13-6-135-16,10-5-423 0</inkml:trace>
  <inkml:trace contextRef="#ctx0" brushRef="#br0" timeOffset="23463.2057">29605 17210 1043 0,'0'0'500'16,"0"0"-296"-16,0 0 123 15,0 0-103-15,-85-31-85 16,57 43-35-16,-5 16 9 16,0 11 5-16,1 7-24 15,8 5-4-15,6 0-21 16,11 2-13-16,7-2-18 16,1-3-13-16,19-7-16 0,10-6-9 15,7-9 1 1,5-12 6-16,1-9-6 0,0-5 8 15,-2-14-9-15,-7-17-29 16,-7-8-13-16,-10-7 5 16,-9-5 4-16,-8 2 25 15,0 4 8-15,-11 8 6 16,-5 11 10-16,1 9 11 16,-1 7 16-16,1 9-22 15,0 1-7-15,0 3-13 16,0 17 5-16,3 4-5 15,2 3 14-15,6 5 5 0,4 0-7 16,0 0 1-16,16 0-14 16,3-3-1-1,8-3-14-15,24-6-97 0,-9-6-199 16,-1-11-333-16</inkml:trace>
  <inkml:trace contextRef="#ctx0" brushRef="#br0" timeOffset="23677.9242">29909 16857 2008 0,'0'0'364'0,"0"0"-263"16,0 0-39-16,55 133 77 15,-21-20-28-15,-8 11-10 0,-22-2 3 16,-11-12-7-1,-47-18-46-15,-31-5-43 0,-34-2-8 16,-48-13-93-16,24-21-271 16,-10-23-979-16</inkml:trace>
  <inkml:trace contextRef="#ctx0" brushRef="#br0" timeOffset="28418.2755">21792 3887 1322 0,'0'0'353'0,"0"0"-56"15,0 0-28-15,0 0-77 16,0 0-54-16,0 0-93 16,-11 13-45-16,23 21 43 15,3 7 28-15,3 2-20 0,-4 1-29 16,-3-7-12-16,-3-2-10 15,-1-2-98-15,0-9-280 16,-4-15-794-16</inkml:trace>
  <inkml:trace contextRef="#ctx0" brushRef="#br0" timeOffset="32595.9183">22852 4285 165 0,'0'0'245'16,"0"0"-60"-16,0 0-1 16,0 0-6-16,0 0-44 15,0 0-28-15,-3-1-29 16,3 1-38-16,0 0-10 15,0 0-15-15,9 0 17 16,7 0 33-16,5 4 7 0,6 4-4 16,6-2-9-16,6 1-14 15,7 0-5-15,6 0 6 16,5 0-8-16,2-1 5 16,3 0-21-16,-1-1 4 15,-2 3-2-15,-3 1 2 16,-4 2-7-16,-4 2-2 15,-7 4 0-15,-5-1-3 16,-1 0 3-16,-4 3-3 16,-3-2-1-16,2-1 1 15,0 2-4-15,0 0 3 16,3 0-5-16,0 2 5 16,2 1-2-16,1-1-1 0,0 0 7 15,-2 1-8-15,0-1-7 16,-1 0 12-16,0 0-5 15,0-1 2-15,-3-1 2 16,1-1-2-16,-1 1 9 16,2-2 12-16,-3-2-14 15,4 3 3-15,-2-3-9 16,0 3-10-16,-1-1 0 16,1 0 8-16,-1 5-1 15,-1-4-7-15,-1 3 8 16,2-1-2-16,2 1-5 15,1 2 8-15,2 1 3 16,2 1-4-16,2-2-1 16,1 1-2-16,0-3 0 15,1 0 1-15,2 2 8 0,-3 0-15 16,-1 1 9-16,0 1-2 16,-7-1-7-16,0 1 7 15,-2 0 1-15,-1 1-1 16,0 2 0-16,-2 1 4 15,1 3 2-15,1 2 1 16,-1 1 8-16,3-1-10 16,1 1 3-16,1 2 2 15,-1 0-5-15,2 1 0 16,-4 0 0-16,-4-4-6 16,-1 1-4-16,-3-3-1 15,1 2 8-15,-4-2-9 0,1-1 1 16,-1 1 8-1,-3-3 0-15,2-2-9 0,0 1 2 16,3-2 20-16,1-2 4 16,2 4-10-16,0-2-7 15,3 0-3-15,-2 1-5 16,2 2 7-16,-2-2-7 16,2-1 5-16,0-1-5 15,0-4 10-15,2-1-10 16,0-3 5-16,1 0-5 15,2-2 4-15,-4-1 6 16,2-2-10-16,-2 1 7 16,2 0-1-16,0 1-7 0,3-2 6 15,-1 0-5-15,1 0 0 16,3 0 0-16,-1-5 5 16,1 2 0-16,0-2 4 15,2-3 2-15,0 1-1 16,1-1-4-16,-2-2-1 15,2-1 0-15,1 0 2 16,-1 0-1-16,3 0 1 16,4-8-1-16,2 0 3 15,1 1-1-15,5-1 0 16,1-1 0-16,1 1-9 16,3 0 6-16,-1-2 11 15,2 2-16-15,-3-2 14 0,-2-1-9 16,-5 2 3-16,0-2 9 15,-3 0 0-15,-2-2 3 16,0 1-2-16,0-3 5 16,-2-6-1-16,-1-1-14 15,1-4 0-15,-5-5 3 16,1-5 1-16,3-4 1 16,-2-6-2-16,1-2-3 15,0-3-2-15,0-5-5 16,-2-2 5-16,-2-3 1 15,4-12-7-15,-8 6 1 16,-1-1-1-16,-4-4 0 16,-3 2-1-16,2-19 0 15,-1-9 0-15,-3-7 0 16,-3 6 2-16,-10 5 5 0,-2 5-1 16,-3 2 6-16,0 2-6 15,-2-3 9-15,-1 3-1 16,-2 5 4-16,0 0-18 15,0 6 0-15,-7 1 1 16,-3 9-1-16,1 10 1 16,-4-9 7-16,-5-12-8 15,0 1 8-15,0-1-1 16,3 22 1-16,3 13 6 16,-4-6-12-16,-2-7 14 15,-6-5-15-15,0 1 11 16,-2 3-3-16,-4 0-9 0,-2 2-10 15,-3 1 3-15,-3 1-14 16,-4 3-1-16,-4 3-5 16,1 3 4-16,-2 4 2 15,-1 4 0-15,3 4-16 16,-1 1 19-16,1 3 16 16,-1-2 2-16,0 1-15 15,-5-4 3-15,-2 0-9 16,-5-2-5-16,-14-4 16 15,3 4-14-15,-3 2-10 16,-4 3 10-16,11 6-9 16,-10 0 19-16,2 1-4 15,-2 3 17-15,-2 1-10 16,1 4-4-16,0-1-44 16,1 1 51-16,-12 0 1 0,10 0 6 15,1 2-18-15,-14 1-13 16,-4-1 10-16,-22-1 10 15,0 0 2-15,9 3 9 16,11-1-44-16,24 4 29 16,11 0 10-16,12 1-15 15,6 1 9-15,-11 3 4 16,-9-2-6-16,-5 1 3 16,2 1-22-16,2 0 13 15,9 0 14-15,3 0 5 16,1 6 1-16,1 5 2 15,0 0-2-15,-4 3 0 16,-1 0-1-16,1 1 0 0,-2 1 1 16,0-2-1-1,1 0 0-15,-1 2 1 0,1-2 0 16,-1 0 0-16,-1 0-10 16,-1 3 9-16,2-5-5 15,-1 5 0-15,0 2-3 16,1 0 8-16,2 3-1 15,-1 1 2-15,3-1 0 16,0 2-1-16,4 0 1 16,2 0 0-16,2-1 0 15,3-1 1-15,3-2-1 16,4 2 7-16,-1-2-6 0,3 5-1 16,-3 4 1-16,1 3 9 15,-3 2 9-15,3 3-10 16,1 1 4-16,1 1 4 15,1-2 7-15,0 2 2 16,1 0 3-16,0-2-7 16,2 1-3-16,-1-1 2 15,0 0 2-15,-1-4 1 16,0 1 1-16,2-1-13 16,1-3 3-16,4-4 1 15,2 1-4-15,6-6-1 16,2-2-10-16,2 1 13 15,1 0-7-15,3 1 3 16,-1 1 1-16,2 1-10 16,2 2 13-16,0 0-4 0,1 0 1 15,3 1 1-15,0 2 3 16,0 2-3-16,0-1 1 16,1 1-7-16,11 0 12 15,-2 1-12-15,5-3 5 16,0-3 12-16,0-5-21 15,-3 0 5-15,-1-6-7 16,-1-4 0-16,-4-5-20 16,-2-2 18-16,-1-3-85 15,0 0-68-15,2 0-27 16,2-6-118-16,-1-6-344 16,-4-2-875-16</inkml:trace>
  <inkml:trace contextRef="#ctx0" brushRef="#br0" timeOffset="32755.31">22918 4204 1739 0,'0'0'233'16,"0"0"-153"-16,0 0-38 16,0 0 11-16,0 0-28 15,0 0-25-15,0 0-283 16,-35-2-587-16</inkml:trace>
  <inkml:trace contextRef="#ctx0" brushRef="#br0" timeOffset="38324.0271">22836 4112 68 0,'0'0'78'0,"0"0"-39"15,0 0 1-15,-83-41 34 16,57 27 82-16,0 2-83 16,3-2 35-16,-1 6-33 15,4 3-7-15,2 1-3 16,5 3 15-16,3 0 1 16,4 1 5-16,4 0-2 0,1 0-24 15,1 0-24-15,0 0-13 16,0 0-1-16,0 6 37 15,9 8 36-15,4 4-17 16,2 3-18-16,6 1 8 16,4 3-4-16,5 3 4 15,7 4-11-15,5-1-5 16,6 1-11-16,4-3-2 16,2 0-6-16,2-3-4 15,1-1-5-15,-2-2 1 16,0-1-6-16,-5 0 3 15,0 0-4-15,-2 0-2 16,-6-2-4-16,0 0-12 0,-4 0 20 16,0-2-7-1,-2 0-4-15,-4-1-9 0,3 1 6 16,-1-3-5-16,1 2 12 16,1 1-5-16,0-1-1 15,3 2 1-15,0 1-7 16,4-1 8-16,-1 1 3 15,1 0-12-15,0 1 1 16,-2 0 0-16,-3 1 1 16,-2 2 3-16,-3 1-4 15,-3 0-1-15,-2 0 15 16,-1 0 0-16,1-1-15 16,2-2 1-16,0 0 20 15,3-1-5-15,0-4-7 0,3 0 7 16,1 0-1-16,4-1-9 15,0-2 6-15,1 2-5 16,-1-2-6-16,0-1-1 16,-2 2 10-16,-3-1-10 15,0 2 1-15,-3-1 10 16,-1 2-10-16,-3 0 9 16,1 2 4-16,-3-2-4 15,-3 3-1-15,2 1 1 16,-1-1 5-16,0 1-14 15,2 1 14-15,0-2-12 16,1-1 12-16,0 0-8 16,2-2 4-16,0 0-2 0,0 2 0 15,0 1 0-15,-2 2-1 16,5 3 1-16,-2 0 21 16,3 3-9-16,1 2-8 15,-1 2 2-15,4 4-3 16,-1 5-1-16,3 1-5 15,-1-1 27-15,-2 0-11 16,3 4-12-16,1-1 5 16,-1 1 8-16,3 2-8 15,-3-3 22-15,2-1-15 16,-2-1-5-16,1-1 8 16,-1-1-2-16,3 0-13 15,-1-2 19-15,4 1-10 0,-1-1 5 16,1 0 4-1,1 0-1-15,3 0 17 0,1 0-20 16,3 2-11 0,-1-1 7-16,3 3 1 0,-1 2-5 15,-4 0 7-15,-2-1-14 16,-3 3-8-16,-4-3 6 16,-2 2-1-16,-4-2-5 15,-2-3 14-15,-4-5 4 16,-5-3-18-16,-1-6 11 15,-3-2 0-15,-3-2-1 16,1-2-2-16,1 1 0 16,-2-1 0-16,1-1 0 15,-1 1-8-15,-2-1 10 16,2-5 1-16,0 1-12 0,3-3 8 16,-2-3-2-16,-2-1-6 15,-1-3 1-15,-4-4 4 16,-3 1-4-16,-2-2-1 15,-4 0 0-15,-1 0-19 16,-2 0-14-16,0 0-26 16,-10 0-59-16,-20-17-88 15,3 2-259-15,-6-2-377 0</inkml:trace>
  <inkml:trace contextRef="#ctx0" brushRef="#br0" timeOffset="38513.9712">27103 7171 93 0,'0'0'2331'0,"0"0"-2109"15,0 0-222-15,-82 8-70 16,61-6-85-16,-1-2-357 0</inkml:trace>
  <inkml:trace contextRef="#ctx0" brushRef="#br0" timeOffset="43726.8695">19854 5419 474 0,'0'0'912'0,"0"0"-656"16,0 0-35-16,0 0-98 15,0 0-25-15,0 0-4 16,0 0-64-16,15 0-14 16,7-2 0-16,8-6-16 15,2 1-26-15,-1-3-125 16,-1-4-115-16,-6 5-114 16,-10 3-495-16</inkml:trace>
  <inkml:trace contextRef="#ctx0" brushRef="#br0" timeOffset="43897.4026">19824 5602 1136 0,'0'0'250'0,"0"0"-81"16,0 0-86-16,0 0-45 15,0 0-6-15,123-74-32 16,-25 11-114-16,-8 7-179 15,-7 2-616-15</inkml:trace>
  <inkml:trace contextRef="#ctx0" brushRef="#br0" timeOffset="44594.2615">20458 4877 342 0,'0'0'709'0,"0"0"-442"16,0 0 0-16,0 0-45 15,0 0 29-15,0 0-114 16,0 0-36-16,-79 19-35 16,69 7 6-16,1 8-4 15,4 6 5-15,2 6-17 0,3-3-5 16,3 0 6-16,12-5-8 15,6-5-6-15,4-5-5 16,1-9-26-16,2-5 10 16,1-7-13-16,-3-7-2 15,0 0 4-15,-4-13-1 16,-5-4-2-16,-6-7-3 16,-5-5-4-16,-6-2 4 15,0-4 2-15,-13-2-6 16,-7-1-1-16,-3 5 3 15,-3 7-3-15,3 8-6 16,3 8-1-16,1 5-20 16,5 5-3-16,2 0-40 0,8 8-56 15,4 4-48-15,7 6-128 16,14-2-275-16,3-4-262 0</inkml:trace>
  <inkml:trace contextRef="#ctx0" brushRef="#br0" timeOffset="44774.2369">20726 4906 1113 0,'0'0'632'0,"0"0"-361"16,0 0-63-16,0 0-103 15,0 0-63-15,0 0-23 16,0 0-19-16,-28 14-172 15,28-14-301-15,2 0-437 0</inkml:trace>
  <inkml:trace contextRef="#ctx0" brushRef="#br0" timeOffset="49671.4728">20956 4654 225 0,'0'0'175'0,"0"0"-35"16,0 0-54-16,0 0-16 15,0 0-7-15,0 0 35 16,0 0-2-16,8-31 8 16,-8 25-15-16,0 0-10 15,0-1-1-15,0 2 7 16,0-1 7-16,0 5 10 16,-2-2 11-16,0 1-19 15,-2 2 11-15,0 0-19 16,1 0-14-16,-2 0-9 0,-2 6-2 15,-3 10-26-15,-1 6 2 16,0 7 19-16,0 10 5 16,3 1-8-16,4 6-4 15,4-1-9-15,0 0-2 16,0-1-1-16,13-4-9 16,4-6-3-16,-1-2 1 15,3-7-5-15,1-5-2 16,-4-6 2-16,0-6 3 15,-2-4 4-15,-2-4-9 16,-3 0 10-16,-3 0-4 16,0-4 5-16,1-9 3 15,-2-2-23-15,-2-3 1 0,-2-6 4 16,-1 0-15 0,0-1 9-16,0 1 0 0,0 3-3 15,-7 4-6-15,-7 2 0 16,-2 8 0-16,-8 7-13 15,-10 3-74-15,-45 55-102 16,7-2-272-16,-13 8-759 0</inkml:trace>
  <inkml:trace contextRef="#ctx0" brushRef="#br0" timeOffset="54145.4961">23435 7453 945 0,'0'0'270'0,"0"0"-22"16,0 0-19-16,0 0-38 15,0 0-57-15,0 0-60 16,20-53-28-16,-2 39-11 16,4 3-5-16,2 3 7 15,-3 2-12-15,-3 5-7 16,-2 1 1-16,-7 0 4 16,-3 3-22-16,-3 12 19 15,-3 7 17-15,0 9 12 0,-3 4-5 16,-12 6 13-1,-1-2-1-15,0-3 5 0,3-4-22 16,4-8-14 0,6-8-4-16,3-5 6 0,0-5-5 15,3-6-2-15,14 0 26 16,8 0 2-16,8 0-14 16,5-11-17-16,4-4-9 15,2-2-8-15,-1 2-43 16,8-2-220-16,-8 8-302 15,-10 1-1020-15</inkml:trace>
  <inkml:trace contextRef="#ctx0" brushRef="#br0" timeOffset="55512.1071">22411 9731 459 0,'0'0'114'16,"0"0"-43"-16,0 0 63 0,0 0 80 15,0 0-13-15,0 0-27 16,-30 1-21-16,30-1-29 16,0 0-19-16,12-1-14 15,7-7-11-15,14-5 11 16,13-3 28-16,24-7-23 16,29-7-18-16,32-7 4 15,15-8-4-15,6-2-8 16,0-1-7-16,-5-2-2 15,3 0-11-15,1-4-14 0,0 2 1 16,-4 1 1-16,2 1 1 16,-1 0 2-16,-2 2-3 15,0-3-7-15,1-1-5 16,5-3 1-16,3-3-11 16,3 0 15-16,5-1 4 15,5 1-16-15,5 2-1 16,6 0 8-16,-3 1-8 15,-3 3-5-15,-9 0-2 16,-7 4-2-16,-6-2 16 16,-7 3 1-16,-5 5-2 15,-8 0-3-15,-6 6-5 16,-11 4 6-16,-25 5-1 16,-23 7-3-16,-20 4-1 15,-6 4 1-15,-1-2-6 0,-1-1-2 16,-2 1-4-1,-10 4 0-15,-5-1 2 0,-5 4-7 16,-4 2 6-16,-3 1-6 16,0-1 1-16,-3 2-1 15,-1 1 0-15,-2 0 0 16,-3 1 0-16,0 1-1 16,0 0-10-16,0 0-57 15,-24 0-66-15,-61 5-188 16,3 8-468-16,-18-1-702 0</inkml:trace>
  <inkml:trace contextRef="#ctx0" brushRef="#br0" timeOffset="58691.8828">20541 9110 856 0,'0'0'366'15,"0"0"-82"-15,0 0-55 16,0 0-129-16,0 0-53 0,0 0-13 15,42-8-12-15,-13 5-13 16,2 0-9-16,7 1-81 16,-10 2-182-16,-9 0-248 0</inkml:trace>
  <inkml:trace contextRef="#ctx0" brushRef="#br0" timeOffset="58860.5739">20480 9283 656 0,'0'0'303'0,"0"0"-24"16,0 0-86-16,0 0-81 15,0 0-6-15,0 0-42 16,0 0-33-16,72-22-31 16,-14-4-5-16,-6 1-167 0,-8 3-229 15</inkml:trace>
  <inkml:trace contextRef="#ctx0" brushRef="#br0" timeOffset="59229.3021">20850 8964 1099 0,'0'0'351'0,"0"0"-24"15,0 0-108-15,0 0-58 16,0 0-44-16,0 0-23 15,-46 72-6-15,46-39-23 16,0 4-7-16,6-3-15 16,9 0-13-16,4-5 0 0,-1-8-8 15,3-5 4-15,-3-7-14 16,-3-4-5-16,-3-5 2 16,0 0 8-16,-5-16-1 15,-1-4 0-15,-3-8-5 16,-3-2-2-16,0-4 3 15,-7-3-2-15,-7 1-1 16,-3 2-1-16,1 8-8 16,3 9-11-16,1 7-28 15,2 10-59-15,2 0-45 16,1 10-104-16,4 18-91 0,3-3-233 16,0-3-727-16</inkml:trace>
  <inkml:trace contextRef="#ctx0" brushRef="#br0" timeOffset="59394.5771">21061 9045 1420 0,'0'0'339'16,"0"0"-99"-16,0 0-154 15,0 0-68-15,0 0-18 16,0 0-151-16,0 0-204 15,13 13-520-15</inkml:trace>
  <inkml:trace contextRef="#ctx0" brushRef="#br0" timeOffset="61168.6927">21174 8895 386 0,'0'0'181'15,"0"0"2"-15,0 0 44 0,0 0-18 16,0 0-14-16,0 0 5 16,0 0-48-16,-3-55-40 15,10 53-34-15,1 2-45 16,4 0-5-16,4 8 5 16,-1 9 18-16,0 6-19 15,-3 6-1-15,-3 3 4 16,-8 2-2-16,-1 2-10 15,-1 0-3-15,-15-4-1 16,-4 2-13-16,-1-1 1 16,-3-3-5-16,-1-5 4 15,3-4-6-15,2-6 10 16,6-6-10-16,4-7 0 0,6-2 14 16,2-5-1-16,2-12-10 15,0-4 13-15,2 0-7 16,7 5 2-16,0 4-10 15,1 7 14-15,-2 5-14 16,1 0 4-16,1 7 13 16,-1 11-3-16,2 3 3 15,-4 1 7-15,3 2-9 16,-2-2 2-16,1-3 3 16,3-6 6-16,0-3 4 15,3-4-19-15,1-6-6 16,5 0 3-16,6-9-9 15,3-11-46-15,5-9-152 16,-5 3-278-16,-8 4-698 0</inkml:trace>
  <inkml:trace contextRef="#ctx0" brushRef="#br0" timeOffset="65170.7897">24736 11650 22 0,'0'0'105'0,"0"0"-11"15,8 101-32-15,-4-62-12 16,5 4-18-16,0 5 45 15,1 7 65-15,5 3 27 16,0 6-16-16,0-1 25 16,0 3-32-16,-2 2-25 15,-1-1 14-15,-3 12-15 16,1 9-2-16,-5 14-15 16,-3 0-8-16,-2-20-26 15,0-22 10-15,0-21 27 0,0-5-35 16,0 5-18-16,1 7-18 15,7 9-7-15,1-2-1 16,5 3 0-16,2-1 5 16,1 1-15-16,4-3 1 15,-1-2 8-15,3-1-8 16,1 0-9-16,3-4 12 16,-2 2-5-16,0 1 1 15,-2 4-1-15,3 12 0 16,-4-2 2-16,-2-1 3 15,0 6-1-15,-2-10 5 16,3 8 3-16,1-1-14 16,1-1 14-16,-1-2 5 0,-1 1-2 15,0-1 5 1,-2-1 4-16,1-1-13 0,-1 3 8 16,3 0-5-1,4 15-8-15,11 21 8 0,8 16-17 16,8 5 11-16,4-10 27 15,-2-12-25-15,-2-11-14 16,-3 2 1-16,-2-1 1 16,-8 1 8-16,-7-4-13 15,-8 0 6-15,-8 2-14 16,-7-2 7-16,-5 2-7 16,-4-15 7-16,-1-16 4 15,0-15 1-15,0-5-5 16,0 7-2-16,0 6 13 15,2 8-1-15,1-1 12 0,-2-2-9 16,2-2 4 0,0-2-1-16,-1-5-12 0,1-6-1 15,1-5-4-15,1-7 10 16,-1-8-4-16,1-2-5 16,-4-10-7-16,1-2 1 15,-1-5 5-15,1 0-1 16,-1 0 0-16,2-16-6 15,0-6-53-15,0-29-88 16,-2 4-177-16,-1-3-692 0</inkml:trace>
  <inkml:trace contextRef="#ctx0" brushRef="#br0" timeOffset="67015.5969">27585 12910 988 0,'0'0'211'0,"0"0"11"16,0 0 20-16,0 0-104 15,75-82-73-15,-52 73-45 16,6 6-8-16,0 3-6 16,1 0-6-16,-1 14 2 0,-7 6-2 15,-8 6 0-15,-10 3 1 16,-4 0 15-16,-12 2 22 15,-16-1 11-15,-7-3-19 16,-3-6-3-16,2-3-10 16,6-7 2-16,9-4-4 15,8-2 37-15,7-5 13 16,6 0-21-16,0 0-4 16,6 0-7-16,13 0-17 15,5 0-4-15,3 5-3 16,3 7 7-16,0 5 2 15,-4 3 7-15,-3 4 6 16,-7-1-9-16,-9 0 1 16,-7 3-5-16,0 0-1 15,-23-1 13-15,-12 2 4 0,-12-3-4 16,-20 0-12-16,-1-4-12 16,-4-6-6-16,1-4-18 15,16-8-82-15,6-2-84 16,16-1-180-16,18-12-342 0</inkml:trace>
  <inkml:trace contextRef="#ctx0" brushRef="#br0" timeOffset="70401.8023">19356 14430 1751 0,'0'0'329'15,"0"0"-177"-15,0 0-85 16,0 0-12-16,0 0 20 16,0 0-38-16,85 11-28 15,-48-6-9-15,-3-1-55 16,1-2-65-16,2-2-139 15,-9 0-108-15,-7 0-361 0</inkml:trace>
  <inkml:trace contextRef="#ctx0" brushRef="#br0" timeOffset="70599.1398">19396 14550 1106 0,'0'0'323'16,"0"0"-124"-16,0 0-8 15,0 0-16-15,0 0-17 16,0 0-63-16,0 0-51 16,91 22-23-16,-39-22-20 15,2-7-1-15,0-1-44 16,16-6-117-16,-16 5-116 16,-8-2-302-16</inkml:trace>
  <inkml:trace contextRef="#ctx0" brushRef="#br0" timeOffset="70956.646">20067 14307 1677 0,'0'0'352'0,"0"0"-206"16,0 0 8-16,0 0 25 15,0 0 6-15,-83 84-55 16,83-50-69-16,0 2-28 0,3-4-11 16,12-2-8-16,1-5 4 15,4-5-11-15,-3-7-7 16,0-5 0-16,-1-6 2 16,-1-2 4-16,-2-7 6 15,0-14-6-15,0-6-6 16,-4-9 0-16,-3-12-13 15,-3-4-11-15,-3-3-32 16,0 1-47-16,-8 6-22 16,-6 9-40-16,-2 12-49 15,2 16-135-15,5 8-241 16,7 3-442-16</inkml:trace>
  <inkml:trace contextRef="#ctx0" brushRef="#br0" timeOffset="71130.7058">20309 14350 1679 0,'0'0'315'15,"0"0"-166"-15,0 0-57 16,0 0-8-16,0 0-5 16,0 0-79-16,0 0-57 15,40 0-191-15,-7-5-257 16,0-3-461-16</inkml:trace>
  <inkml:trace contextRef="#ctx0" brushRef="#br0" timeOffset="71526.2613">20491 14260 1587 0,'0'0'292'0,"0"0"-151"16,0 0 2-16,0 0-29 16,0 0 22-16,0 0-48 15,83-7-45-15,-51 14-16 16,-6 8-15-16,-6-1 1 16,-10 5 4-16,-10 3 3 15,0 6 13-15,-17 5 1 16,-10 1-4-16,-6 4 5 15,-1-1 11-15,1-1 2 16,4-2-8-16,7-3-9 0,9-6 1 16,6-4-1-16,7-6-4 15,0-5-1-15,20-6-6 16,13-4 6-16,13-2-2 16,21-24-14-16,21-11-4 15,24-15-6-15,6-2-43 16,-9 3-83-16,-15 7-144 15,-34 17-291-15,-22 6-716 0</inkml:trace>
  <inkml:trace contextRef="#ctx0" brushRef="#br0" timeOffset="76205.8839">20628 5425 927 0,'0'0'247'16,"0"0"-134"-16,0 0-63 16,0 0-3-16,0 0 41 15,0 0 9-15,0 42-21 16,20-30 8-16,9-2-9 16,9-4-12-16,8-3-6 15,4-3 6-15,3 0 1 0,5 0-20 16,0-7 0-16,2-8-2 15,0-5-1-15,-1-5-10 16,-2-9-9-16,-4-4 3 16,-3-7 2-16,-4-8-3 15,-3-12 8-15,-4-19-5 16,-13-16 16-16,-9-3 7 16,-14 18 10-16,-3 20-6 15,0 24-11-15,-6 3-5 16,-7-7 3-16,-5-6-10 15,-7-7 9-15,-4 2-22 16,-4 0-4-16,1 3-13 16,-4 5 11-16,-3 2 3 15,2 5-8-15,-4 7 12 0,-1 8-13 16,0 3 9-16,-2 7-1 16,0 6-7-16,-3 2 7 15,0 4-7-15,-2 4-5 16,1 0 7-16,-5 0-8 15,0 12 0-15,2 0 5 16,-3 5-5-16,2 0-1 16,4 3 0-16,-1 4 0 15,6 1 0-15,3 1-1 16,2 5 0-16,5 5 1 16,2 2 0-16,3 4 0 15,3 4 6-15,5 4-5 16,2 5 6-16,6 2-6 15,5 5-1-15,7 1 1 0,0 4-1 16,9 0 2 0,10 3 11-16,7-4-1 0,6-3 0 15,6-6 0-15,5-6-3 16,5-7-9-16,2-7 15 16,4-6-7-16,-1-4-7 15,-3-6 6-15,-1-4-5 16,-9-3-2-16,-4-4 1 15,-7-3-1-15,-7-2 0 16,-8-2-28-16,-6-3-47 16,-5 2-86-16,-1 0-61 15,-2 2-121-15,0 0-281 0,-11 1-517 16</inkml:trace>
  <inkml:trace contextRef="#ctx0" brushRef="#br0" timeOffset="76388.25">20877 5492 1337 0,'0'0'719'0,"0"0"-626"16,0 0-93-16,0 0-13 15,0 0-45-15,0 0-6 16,0 0-182-16,-50 92-499 0</inkml:trace>
  <inkml:trace contextRef="#ctx0" brushRef="#br0" timeOffset="80207.0405">18647 6500 810 0,'0'0'623'0,"0"0"-543"15,0 0-54-15,0 0-17 16,0 0 54-16,0 0 65 16,88 23-5-16,-19-20-6 0,26-3-25 15,26-9 10-15,12-10-24 16,-6-1-17-16,-12 3-17 16,-21 9-11-16,-17 5-14 15,-20 3-10-15,-14 0-3 16,-10 3 0-16,-2 8-5 15,-1 3 0-15,-5 3-1 16,-11 0-23-16,-11-1-29 16,-3 1-68-16,-6-3-45 15,-31-2-65-15,1-4-143 16,-3-2-362-16</inkml:trace>
  <inkml:trace contextRef="#ctx0" brushRef="#br0" timeOffset="80493.7921">18883 6757 1347 0,'0'0'273'16,"0"0"-194"-16,0 0-55 15,0 0-9-15,0 0 81 16,0 0 38-16,116 2-8 16,-26-2-19-16,26-9-42 15,8-6-34-15,-8 3-17 0,-26 4-7 16,-28 6-7-16,-17 2-96 16,10 17-148-16,-10 7-263 15,-8 1-349-15</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15:06.516"/>
    </inkml:context>
    <inkml:brush xml:id="br0">
      <inkml:brushProperty name="width" value="0.05292" units="cm"/>
      <inkml:brushProperty name="height" value="0.05292" units="cm"/>
      <inkml:brushProperty name="color" value="#FF0000"/>
    </inkml:brush>
  </inkml:definitions>
  <inkml:trace contextRef="#ctx0" brushRef="#br0">7954 2651 1219 0,'0'0'332'0,"0"0"-121"0,0 0-10 16,0 0-50-16,0 0-23 16,0 0-17-16,-6 6-44 15,24-3-30-15,14 0 12 16,14 2 0-16,24 0-22 15,24-3-14-15,-5 0-11 16,-8 1-2-16,-14 2-40 16,-1 4-104-16,-11 2-206 15,-9-6-478-15</inkml:trace>
  <inkml:trace contextRef="#ctx0" brushRef="#br0" timeOffset="204.3728">7871 3009 1818 0,'0'0'327'0,"0"0"-243"15,0 0-69-15,0 0 7 16,0 0 11-16,0 0 65 16,104 41-2-16,-13-41-42 15,36 0-35-15,7-3-19 16,-3-9-55-16,-41 2-187 15,-35 2-367-15</inkml:trace>
  <inkml:trace contextRef="#ctx0" brushRef="#br0" timeOffset="2729.1697">2288 4865 960 0,'0'0'796'16,"0"0"-538"-16,0 0 2 0,0 0-14 15,0 0-31 1,0 0-59-16,0 0-57 0,55-8-38 16,-16 1-29-16,7 1-16 15,6 0-8-15,2-5-7 16,0 1-1-16,-5-1-18 15,-6-2-100-15,-3-2-173 16,-12 3-287-16,-14 1-455 0</inkml:trace>
  <inkml:trace contextRef="#ctx0" brushRef="#br0" timeOffset="2939.0802">2061 5138 1928 0,'0'0'369'0,"0"0"-234"16,0 0 105-16,0 0-81 0,0 0-3 15,88-9-29-15,9-16-61 16,39-11-38-16,16-6-4 16,-4 0-24-16,-26 3-36 15,-28 0-142-15,-26 10-316 16,-23-1-713-16</inkml:trace>
  <inkml:trace contextRef="#ctx0" brushRef="#br0" timeOffset="6590.0943">21090 4754 750 0,'0'0'175'0,"0"0"-34"0,0 0-70 16,0 0-14-16,0 0-20 15,0 0-18-15,0-30-13 16,0 30-6-16,-1 1-53 15,-5 11-83-15,-4 0-114 0</inkml:trace>
  <inkml:trace contextRef="#ctx0" brushRef="#br0" timeOffset="12937.995">19580 6212 742 0,'0'0'266'15,"0"0"-74"-15,0 0 79 16,0 0-12-16,0 0-39 16,0 0-49-16,19-14-44 15,70 9-10-15,53 5 12 16,33 0-7-16,13 0 0 15,-6 6-37-15,-23 2-16 16,-6 2-20-16,-18-2-14 16,-17 2-17-16,-30-1-18 15,-27-4 0-15,-24 0 0 0,-13-2-2 16,-7-1-7-16,-6 0-54 16,-9 0-83-16,-4 1-28 15,-63 0-39-15,-2 2-269 16,-9-4-219-16</inkml:trace>
  <inkml:trace contextRef="#ctx0" brushRef="#br0" timeOffset="13234.6004">19736 6403 1287 0,'0'0'209'15,"0"0"-107"-15,0 0-21 16,0 0 100-16,0 0 120 16,137 13-66-16,7-9-27 15,32-2-20-15,19-2-63 16,-9 0-27-16,-18 0-27 16,-9-2-11-16,-19-1-37 15,-29 0 1-15,-35 2-18 16,-26-1-6-16,-18 2 0 15,-2 0 0-15,-8 0-27 16,-22 0-125-16,-13 0-214 16,-28 6-409-16</inkml:trace>
  <inkml:trace contextRef="#ctx0" brushRef="#br0" timeOffset="17174.1997">11188 5877 1007 0,'0'0'353'0,"0"0"-68"15,0 0-87-15,0 0-28 16,0 0-25-16,0 0-49 15,43-6-30-15,-13 4-12 16,3 0-9-16,0 1-8 16,-2 1-22-16,-1 0-9 15,-6 0 3-15,-4 0-9 0,-6 0 0 16,-3 0-45-16,-4 0-93 16,-7 0-120-16,0 0-249 15,0 0-288-15</inkml:trace>
  <inkml:trace contextRef="#ctx0" brushRef="#br0" timeOffset="17383.3254">11097 6004 88 0,'0'0'1224'0,"0"0"-917"15,0 0-107-15,0 0-23 16,0 0 5-16,0 0-52 15,0 0-32-15,30 39-40 16,-5-32-24-16,8-4-15 16,12-3-19-16,55-5-21 15,-9-9-259-15,4-6-366 0</inkml:trace>
  <inkml:trace contextRef="#ctx0" brushRef="#br0" timeOffset="18141.587">12274 5973 405 0,'0'0'530'16,"0"0"-297"-16,0 0 47 0,0 0-34 15,0 0-5-15,0 0-24 16,0 0-38-16,-40-17-34 16,40 17-8-16,0 0 0 15,7 0-23-15,21 5 26 16,35 9 1-16,46 3-23 15,43-2-6-15,24 3-11 16,7-4-14-16,-9-3-9 16,-18-4-8-16,-13 3-1 15,-16 0-7-15,-30 0-35 16,-30-2-5-16,-23-4-1 16,-15-2 6-16,0 1-6 15,-4 0-6-15,-4-1-3 16,-12-2 0-16,-5 0-10 15,-4 0 10-15,0 0-11 0,0 0 8 16,0 0-3-16,-9 0-6 16,-10-8-84-16,-11 2-108 15,-28-2-96-15,4 3-248 16,3-2-631-16</inkml:trace>
  <inkml:trace contextRef="#ctx0" brushRef="#br0" timeOffset="19396.5856">22451 5557 1405 0,'0'0'253'15,"0"0"-69"-15,0 0 38 16,0 0-86-16,0 0-40 15,0 0-31-15,78-51-37 16,-43 44-19-16,8 2-2 16,-2 0-7-16,-4 3-26 15,-5 2-107-15,-16 0-154 16,-9 5-221-16,-7 4-174 0</inkml:trace>
  <inkml:trace contextRef="#ctx0" brushRef="#br0" timeOffset="19576.959">22229 5754 838 0,'0'0'322'16,"0"0"-28"-16,0 0-127 15,0 0-21-15,0 0 0 16,0 0 11-16,119 0-60 16,5-22-60-16,19-6-26 15,2 3-11-15,-14 2-33 16,-18 1-144-16,-33 8-155 15,-19-2-367-15</inkml:trace>
  <inkml:trace contextRef="#ctx0" brushRef="#br0" timeOffset="19921.7188">23474 5263 1106 0,'0'0'178'0,"0"0"98"16,0 0-81-16,0 0-40 15,0 0 9-15,-103 16-34 16,75 18-37-16,1 9-4 16,5 8-5-16,7 1-3 15,9 0-12-15,6-4-16 16,4-9-7-16,18-8-10 16,6-9-8-16,6-10-7 0,0-9-5 15,0-3 11 1,1-10-3-16,-4-17-7 0,-6-4-10 15,-7-8-6-15,-6-6 6 16,-12-2-6-16,0 3-1 16,-19 4 0-16,-11 9-9 15,-6 11-46-15,-4 13-57 16,1 7-6-16,11 4-22 16,22 28-172-16,6-3-286 15,6-3-517-15</inkml:trace>
  <inkml:trace contextRef="#ctx0" brushRef="#br0" timeOffset="20075.2989">23820 5465 1156 0,'0'0'182'0,"0"0"42"16,0 0-82-16,0 0-89 15,0 0-53-15,0 0-53 16,0 0-182-16,100-73-363 0</inkml:trace>
  <inkml:trace contextRef="#ctx0" brushRef="#br0" timeOffset="20333.6957">24047 5221 1137 0,'0'0'267'0,"0"0"89"16,0 0-73-16,0 0-70 0,0 0-53 15,0 0-57-15,0 0-26 16,97-22-10-16,-66 50-24 16,-1 8-2-16,-6 9 2 15,-6 10-12-15,-9 1-7 16,-8 1-9-16,-1-2 0 16,-3-2-14-16,-13-8 0 15,-2-6-1-15,-4-7-28 16,-4-5-114-16,-16-8-82 15,8-7-260-15,0-10-353 0</inkml:trace>
  <inkml:trace contextRef="#ctx0" brushRef="#br0" timeOffset="20509.8213">23941 5492 1382 0,'0'0'255'0,"0"0"-25"15,0 0-90-15,133-28-15 16,-33 20-68-16,32 5-31 16,12 3-26-16,-3 0-42 15,-41 0-276-15,-27-5-561 0</inkml:trace>
  <inkml:trace contextRef="#ctx0" brushRef="#br0" timeOffset="20876.3627">25385 5213 1264 0,'0'0'258'16,"0"0"-85"-16,-85-6 68 16,52 7-72-16,0 16-33 15,2 10-28-15,3 9-8 16,1 5-19-16,7 8-16 15,6 1-14-15,9 0-11 16,5-3-7-16,5-8-12 16,17-5 0-16,8-8-5 15,7-9 5-15,6-9-6 16,2-8-3-16,1-8-5 0,-4-16 1 16,-5-12-7-16,-8-8 9 15,-12-9-10-15,-12-5 0 16,-5 2-15-16,-21 6-9 15,-16 13-13-15,-11 11-50 16,-1 11-38-16,6 14-12 16,23 7-117-16,11 18-332 15,9-4-472-15</inkml:trace>
  <inkml:trace contextRef="#ctx0" brushRef="#br0" timeOffset="21371.2759">25874 5284 1088 0,'0'0'141'15,"0"0"-125"-15,0 0-16 16,113-59-117-16,-57 39-20 16,5-3-110-16,-3-6-117 15,-3-3 175-15,-12-4 189 16,-11 2 13-16,-13 3 228 15,-11 4 59-15,-8 9-7 16,0 5-48-16,-3 8-58 16,-14 5-31-16,-2 0-37 15,-7 12 4-15,3 11-20 0,0 7-38 16,7 7-18 0,8 3 2-16,4 4 0 0,4 3 7 15,0 4-10-15,10 2-18 16,-1 3-9-16,-4 0-6 15,-5-4-12-15,-3-6 8 16,-19-5-8-16,-8-5 0 16,-6-10 1-16,0-6-2 15,3-8-1-15,8-12 1 16,14-2 0-16,11-23 7 16,24-28 1-16,40-34 2 15,36-35 30-15,15-8 9 16,-12 17-25-16,-26 35-12 15,-32 41-6-15,-12 19-6 16,-4 6 0-16,-6 9-59 0,-23 11-147 16,-7 14-294-16,-26 9-453 15</inkml:trace>
  <inkml:trace contextRef="#ctx0" brushRef="#br0" timeOffset="22310.9053">24681 5356 766 0,'0'0'359'0,"0"0"-167"16,0 0-66-16,0 0-63 16,0 0-33-16,0 0-30 0,0 0-21 15,7 7-120-15,5-7-220 16</inkml:trace>
  <inkml:trace contextRef="#ctx0" brushRef="#br0" timeOffset="22460.6138">24811 5389 895 0,'0'0'191'15,"0"0"22"-15,0 0-80 16,0 0-91-16,0 0-42 15,0 0-231-15,99-23-725 0</inkml:trace>
  <inkml:trace contextRef="#ctx0" brushRef="#br0" timeOffset="22611.8291">25360 5392 1408 0,'0'0'225'0,"0"0"2"15,0 0-122-15,0 0-53 16,0 0-52-16,0 0-77 16,92 0-301-16</inkml:trace>
  <inkml:trace contextRef="#ctx0" brushRef="#br0" timeOffset="22972.6328">26514 5567 1196 0,'0'0'313'16,"0"0"-38"-16,0 0-55 15,0 0-98-15,0 0-52 16,0 0-45-16,0 0-25 15,0 0-90-15,60-22-213 16,-36 17-433-16</inkml:trace>
  <inkml:trace contextRef="#ctx0" brushRef="#br0" timeOffset="23143.3536">26924 5571 1239 0,'0'0'262'16,"0"0"-26"-16,0 0-72 16,0 0-92-16,0 0-55 15,0 0-17-15,0 0-225 16,36-4-446-16</inkml:trace>
  <inkml:trace contextRef="#ctx0" brushRef="#br0" timeOffset="23323.2288">27197 5666 1348 0,'0'0'221'16,"0"0"-46"-16,0 0 6 0,0 0-49 16,0 0-45-16,0 0-71 15,0 0-16-15,-24-7-160 16,15 4-206-16,-5-4-582 15</inkml:trace>
  <inkml:trace contextRef="#ctx0" brushRef="#br0" timeOffset="26495.4315">4928 7420 1587 0,'0'0'402'16,"0"0"-189"-16,0 0-61 15,0 0-42-15,0 0-17 16,52-75-39-16,-13 65-27 15,7 0-23-15,9 0-4 16,8 0-83-16,22-3-58 16,-17 3-217-16,-14 0-400 0</inkml:trace>
  <inkml:trace contextRef="#ctx0" brushRef="#br0" timeOffset="26679.95">4969 7579 1582 0,'0'0'329'0,"0"0"-127"15,0 0-95-15,0 0-18 16,0 0-4-16,81-9-29 16,31-18-38-16,55-13-18 15,-19 3-159-15,-14 3-526 0</inkml:trace>
  <inkml:trace contextRef="#ctx0" brushRef="#br0" timeOffset="28066.7572">14985 9131 1081 0,'0'0'256'16,"0"0"-28"-16,0 0 99 16,0 0-14-16,0 0-76 0,0 0-68 15,58-25-21-15,50 36-4 16,57 9-9-16,31 0-17 15,13-1-34-15,-3-4-27 16,-20-3 7-16,1-2-29 16,-7 1-5-16,-13 0-15 15,-19-5-8-15,-24-3-1 16,-33-3-5-16,-29 0-1 16,-25 0-50-16,-12-9-57 15,-6-1-60-15,-16-11-144 16,-3 2-240-16,-6-6-498 0</inkml:trace>
  <inkml:trace contextRef="#ctx0" brushRef="#br0" timeOffset="29005.3065">22458 10028 1309 0,'0'0'318'16,"0"0"-77"-16,0 0-82 16,99-4-28-16,-77 31-29 15,-10 12-7-15,-12 22-15 16,-18 20-3-16,-26 17-3 16,-5 4-5-16,8-17 1 15,17-23-8-15,20-23-14 0,4-8-22 16,6 4-16-16,18-4-1 15,11 1 9-15,11-12-6 16,8-12-2-16,1-8 1 16,-4-11-4-16,-3-18 2 15,-11-12-3-15,-7-6-4 16,-9-1 8-16,-8 4-4 16,-5 14 2-16,-8 17 43 15,0 13 1-15,-8 36-34 16,-15 37 7-16,-7 41 55 15,1 26 11-15,13 12 5 16,13-3-11-16,3-10-16 16,3-7-21-16,3-11-28 0,-5-25-5 15,-1-26-5-15,0-24 2 16,0-15-11-16,0-3 7 16,-9-4-7-16,-2-6-1 15,-6-10 6-15,-13-8 4 16,-27-9-1-16,-38-20-8 15,-48-8-1-15,-23-2-16 16,2 4-22-16,39 11-47 16,50 10-52-16,39-3-51 15,28 5-137-15,8-4-453 0</inkml:trace>
  <inkml:trace contextRef="#ctx0" brushRef="#br0" timeOffset="29450.8889">24286 10408 1298 0,'0'0'243'15,"0"0"-7"-15,0 0 55 16,-10-80-47-16,-6 80-77 15,-7 0-52-15,-7 27-50 16,-12 26 7-16,4 5 17 16,2 11-5-16,7 3-23 15,14-11-19-15,7 1-19 16,8-3-13-16,16-9-8 16,20-7 6-16,24-5-8 15,3-12-68-15,9-14-144 16,14-17-144-16,-28-20-433 15,-11-9-749-15</inkml:trace>
  <inkml:trace contextRef="#ctx0" brushRef="#br0" timeOffset="30561.7809">24359 10542 1196 0,'0'0'253'16,"0"0"19"-16,0 0-123 15,0 0-30-15,92-7 41 16,-46 30-25-16,2 6-51 15,-8 5-29-15,-10 2-17 16,-12 0-9-16,-12-2 3 16,-6-1-5-16,-9-5-12 0,-10-4 0 15,-4-4-9-15,3-5-5 16,4-9 6 0,6-6-7-16,10 0-7 0,0-21-44 15,24-11-35-15,14-6-16 16,9-3 35-16,8 1 8 15,5-2 19-15,-4 3 31 16,-5 1 9-16,-9 4 1 16,-12 6 10-16,-12 8 15 15,-10 9 39-15,-6 8 15 16,-2 3-13-16,-6 10-41 16,-12 19-9-16,-4 9 21 15,-3 11-5-15,2 2-5 16,4-1-8-16,7-2-7 0,9-7-4 15,3-6-7-15,12-9 4 16,13-11 4-16,2-9-9 16,0-6 13-16,0-8-5 15,0-16-8-15,-1-14 6 16,-2-9-6-16,0-23 1 16,-7 3-1-16,-4-4-1 15,-9 4 0-15,-4 23-1 16,-1 7 0-16,-17 18-7 15,-4 16-5-15,-4 3-11 16,1 22 5-16,6 12-7 16,11 10-18-16,8 4-39 15,22-2-29-15,31-2-24 16,5-13 7-16,9-12-16 0,3-11-19 16,-16-8-33-16,-5-8 40 15,-15-15 73-15,-14-5 84 16,-13-5 31-16,-7-1 89 15,0 5 46-15,-9 3-19 16,-4 9-14-16,1 9-37 16,1 8-26-16,1 0-39 15,6 11-18-15,1 12-3 16,3 6-1-16,1 2 0 16,15 3-7-16,2 0 5 15,2-1-6-15,-4-2 5 16,-2-1 2-16,-7 1-7 15,-7-4 14-15,0-1-6 16,-9-3 3-16,-9-2 7 16,-3-4-4-16,2-6-7 0,3-4-2 15,8-7-5-15,8 0-1 16,8-13-58-16,26-13-88 16,14-8-12-16,13-3-7 15,4-4 8-15,1-2 58 16,-6-4 70-16,-8-3 27 15,-8 2 2-15,-11 2 48 16,-10 6 86-16,-7 10 35 16,-8 10-2-16,-7 13 9 15,-1 7-40-15,-3 0-78 0,-12 19-32 16,-4 10 17 0,1 7 9-16,6 6-16 0,7 1-3 15,5-1-2-15,8-2 2 16,17-2-2-16,7-3 2 15,4 1-3-15,-1-3-7 16,-3 0-9-16,-8-4-7 16,-11-2 1-16,-13-6-7 15,-3-1 6-15,-26-6 8 16,-15-1 2-16,-22-7-9 16,-1-5-8-16,-4-1-14 15,-3-25-127-15,31-4-188 16,9-6-803-16</inkml:trace>
  <inkml:trace contextRef="#ctx0" brushRef="#br0" timeOffset="31731.2099">26742 10526 1031 0,'0'0'385'0,"0"0"-114"16,0 0-108-16,0 0-28 16,0 0 0-16,0 0-57 0,96-26-38 15,-57 7-19-15,1-1-11 16,0-4-1-16,-3 0-7 15,-2-3 5-15,-4-1-6 16,-4 5 10-16,-6 2 12 16,-9 4 22-16,-4 5 4 15,-8 4 1-15,0 6 4 16,-8 2-24-16,-13 0-14 16,-14 15-10-16,-11 9 7 15,-6 9 29-15,-5 9 15 16,3 2-4-16,7 4 1 15,12 0-18-15,16-1-23 16,18-5-4-16,4-5-8 16,27-6 10-16,11-7-11 15,3-8 0-15,-1-7-17 0,-9-7-4 16,-10-2 14-16,-11 0 7 16,-8-11 6-16,-5-1 1 15,-2 4 13-15,-13 3 13 16,-7 5 4-16,-3 0-19 15,-7 9-2-15,-1 11 13 16,1 6 1-16,2 4 1 16,4 3-1-16,9 1-11 15,9 2-7-15,8-2-10 16,9-7-1-16,25-5 14 0,13-15-15 16,21-7-25-1,1-14-75-15,2-16-101 0,-3-16-37 16,-15-17 51-16,1-25 63 15,-20 5 88-15,-10 10 36 16,-15 16 13-16,-6 25 72 16,-1 3 11-16,-1 7 18 15,-1 10-15-15,0 12-26 16,0 2-50-16,0 25-22 16,0 16 23-16,0 10 12 15,0 9 1-15,0 5-2 16,0-4-8-16,0-7-17 15,5-6-3-15,3-15-6 16,3-13-1-16,0-15-26 16,3-7-1-16,1-26-34 0,2-14 10 15,-1-8 26-15,0-6 18 16,0 3 7-16,0 2 1 16,-1 9 0-16,1 7 11 15,-4 12 9-15,0 11 3 16,-3 10-4-16,2 4-9 15,0 20 12-15,1 9 10 16,6 4-2-16,0 4-10 16,3-2-11-16,1-2-2 15,2-7-7-15,-3-7 5 16,1-10-5-16,-1-13 9 16,-4 0-10-16,-1-21-12 15,-4-11 5-15,-3-13 1 16,-2-26 6-16,-4-24 1 15,-3 3-1-15,2 11 1 0,-2 20 10 16,0 30 28-16,0 6 16 16,0 6 12-16,0 15-17 15,3 4-35-15,4 16-14 16,7 18-1-16,5 25 8 16,10 23-1-16,-3-3 1 15,-3-8-8-15,-10-10 0 16,-7-18 0-16,-2 3-42 15,-2-3-122-15,-2-10-130 16,0-22-214-16,-3-11-156 0,-3 0-502 16</inkml:trace>
  <inkml:trace contextRef="#ctx0" brushRef="#br0" timeOffset="32227.7941">27942 10559 1020 0,'0'0'373'15,"0"0"-102"-15,0 0-58 16,58-73-38-16,-28 63-24 15,6 6-51-15,5 4-36 16,1 1-12-16,-2 18-2 16,-6 4-5-16,-10 8-17 15,-9 5-6-15,-12 3-2 16,-3 0-11-16,-6-5 0 16,-13 0-8-16,-2-5 1 15,0-7-1-15,2-8 4 16,5-8-5-16,10-6-14 0,4-11-2 15,9-15-2-15,17-6-9 16,9-5 12-16,5-4 14 16,0 1 0-16,-1 6 0 15,-6 2 1-15,-5 10 0 16,-6 6 0-16,-5 10 0 16,-5 6-1-16,-8 0-6 15,-2 17 1-15,-2 13 6 16,0 6 2-16,0 5 4 15,0-2-5-15,0-3 0 16,0-7 0-16,0-7 0 16,0-7 0-16,6-9 1 15,2-6 8-15,2 0 2 16,0-17-3-16,1-9-7 16,-3-3-1-16,-2-10 7 0,-4-5-7 15,-2-4 8-15,0 0-9 16,-5 7 0-16,-2 15-43 15,7 11-37-15,7 15-102 16,12 9-290-16,9 6-215 0</inkml:trace>
  <inkml:trace contextRef="#ctx0" brushRef="#br0" timeOffset="32610.1228">28844 10403 1430 0,'0'0'285'15,"0"0"21"-15,0 0-102 16,0 0-63-16,0 0-31 0,-60 94-11 16,57-38 6-16,3 8-34 15,0-2 2-15,6 0-19 16,7-3-21-16,0-6-17 16,-4-4-10-16,-2-13-4 15,-4-16-1-15,-3-13 8 16,0-7-7-16,0-23-2 15,0-18-8-15,0-27-5 16,1-35 4-16,11-40-5 16,11-4 14-16,0 28-1 15,1 39 1-15,-7 51 1 16,-1 15 8-16,2 6-7 0,4 8-2 16,4 3-14-16,-1 26 5 15,-2 17-5-15,-4 7 3 16,-5 9 10-16,-6-1-5 15,-5 0 4-15,-3-8-150 16,0-10-92-16,0-13-253 16,0-14-225-16</inkml:trace>
  <inkml:trace contextRef="#ctx0" brushRef="#br0" timeOffset="33001.3373">29297 10278 1298 0,'0'0'345'15,"0"0"-96"-15,0 0-178 0,0 0 106 16,0 0-44 0,94 60-41-16,-56-37-42 0,-1-1-21 15,-3-5-12-15,-3-6-3 16,-4-7-4-16,-7-4-1 16,-4-5 4-16,-7-12-2 15,-4-2-11-15,-5 0 9 16,0 6 6-16,0 6 21 15,-3 7 4-15,-8 0-21 16,-5 18-5-16,1 12-8 16,-1 10 12-16,5 11 5 15,3 7 10-15,4 4 6 16,4 1 13-16,0-2-4 16,0-4-9-16,0-6-17 15,-2-5-7-15,-6-9-7 0,-4-8 2 16,-5-12-10-16,-1-8 1 15,-4-9 13-15,-2-3-14 16,-1-20 0 0,2-14-75-16,-5-31-119 0,7 8-139 15,7 5-456-15</inkml:trace>
  <inkml:trace contextRef="#ctx0" brushRef="#br0" timeOffset="33177.0827">29816 10679 2083 0,'0'0'562'0,"0"0"-357"0,0 0-21 15,0 0-18-15,0 0-63 16,0 0-67-16,0 0-36 16,-29 10-112-16,2 7-241 15,-14-5-358-15</inkml:trace>
  <inkml:trace contextRef="#ctx0" brushRef="#br0" timeOffset="34159.3008">3198 14416 1640 0,'0'0'476'0,"0"0"-289"15,0 0-15-15,0 0 96 0,0 0-35 16,0 0-85-1,1-15-68-15,32 5-26 0,13-5-3 16,14-2-33-16,7-2-7 16,6 0-9-16,-6 0-2 15,-3 6-75-15,-12 1-78 16,-8 4-177-16,-16 5-282 16,-17 2-361-16</inkml:trace>
  <inkml:trace contextRef="#ctx0" brushRef="#br0" timeOffset="34356.7505">3251 14655 2123 0,'0'0'301'16,"0"0"-176"-16,0 0-27 0,0 0 72 15,112-40-25-15,-52 17-92 16,2 1-37-16,1-3-16 15,0 3-22-15,17-18-170 16,-13 7-323-16,-12-1-739 0</inkml:trace>
  <inkml:trace contextRef="#ctx0" brushRef="#br0" timeOffset="35681.126">26505 11328 912 0,'0'0'279'0,"0"0"8"16,0 0 22-16,0 0 21 15,0 0-88-15,8-73-55 16,-7 73-28-16,-1 0-57 15,3 7-51-15,-2 16-36 16,4 10 37-16,1 10-9 16,1 10-11-16,4 2-16 0,-2 2-4 15,0-4-11-15,-2-3 0 16,-1-10-1-16,-6-5-89 16,0-12-144-16,-27-7-70 15,-1-8-194-15,-5-5-219 0</inkml:trace>
  <inkml:trace contextRef="#ctx0" brushRef="#br0" timeOffset="36027.9238">26116 11586 1122 0,'0'0'409'0,"0"0"-84"16,0 0-165-16,0 0-10 16,0 0 32-16,112 44-46 0,-26-13-42 15,26 1-27-15,9 0-37 16,-21-11-15-16,-26-10-6 15,-29-8-9-15,-9-3-94 16,-2 0-92-16,1-12-112 16,-6-11-22-16,-8-14 45 15,-10-8 157-15,-5-9 89 16,1-1 29-16,-1 4 51 16,2 11 107-16,-2 10-50 15,1 15 41-15,-4 15 8 16,-3 3-91-16,0 27 38 15,0 24 43-15,0 1-41 16,0 10-37-16,0 1-20 16,0-11-29-16,0 6-9 15,1-8-11-15,7-4-27 0,4-3-164 16,1-12-365-16,-2-16-647 16</inkml:trace>
  <inkml:trace contextRef="#ctx0" brushRef="#br0" timeOffset="36290.5619">27647 11447 1594 0,'0'0'311'0,"0"0"49"15,0 0-111-15,0 0-63 16,0 0-76-16,0 0-5 0,0 0 0 15,-78 122-37-15,67-63-18 16,6 1-14-16,5-2-23 16,2-3-2-16,15-9-4 15,2-7-7-15,5-14-65 16,2-14-113-16,19-17-155 16,-4-19-351-16,-3-8-721 0</inkml:trace>
  <inkml:trace contextRef="#ctx0" brushRef="#br0" timeOffset="36913.7609">27962 11465 1156 0,'0'0'330'15,"0"0"-43"-15,0 0-70 0,0 0-26 16,-95 88-47 0,73-40-53-16,6 6-35 0,9 1-11 15,7-10-23-15,1-6-4 16,18-11-12-16,4-11-5 15,6-12 6-15,-1-5 1 16,2-10-7-16,-3-16 5 16,-5-9-6-16,-4-11-1 15,-7-5 1-15,-8-2 0 16,-3 1-1-16,0 10 1 16,-14 13 0-16,-4 14 1 15,-1 15-1-15,-1 1-1 16,4 22 1-16,6 11-9 15,10 5 0-15,1 4-48 0,23-3-69 16,6-6-128-16,3-10-27 16,-1-11-20-16,-3-13-46 15,-6-1-56-15,-3-20 120 16,-8-9 283-16,-3-3 293 16,-1 3 34-16,-1 2-23 15,-3 8-29-15,1 9-63 16,-2 9-58-16,0 2-86 15,0 12-14-15,2 14 23 16,-2 9-6-16,-1 4-13 16,-2 1-15-16,0-1-12 15,0-7-13-15,-3-8-6 16,-6-6-5-16,3-12-5 0,5-6 11 16,1 0 11-16,0-19-15 15,7-6-8-15,12-4 5 16,2 1 2-16,2 6 1 15,1 4 3-15,-4 10 1 16,1 8-4-16,-3 0-8 16,0 14 4-16,-3 8-5 15,-2 2-1-15,-4-1 0 16,-4 0-56-16,-5 0-127 16,0-6-340-16,-6-9-445 0</inkml:trace>
  <inkml:trace contextRef="#ctx0" brushRef="#br0" timeOffset="37190.4157">28425 11529 1235 0,'0'0'290'15,"0"0"-32"-15,0 0-54 16,0 0 15-16,0 0-36 16,101 79-48-16,-78-30-1 15,-1 2 11-15,-3-4-51 16,-7-5-39-16,0-13-37 15,-8-11-6-15,1-9-6 16,0-9 6-16,1-4 15 16,4-19-13-16,0-12-13 15,6-17 9-15,0-3-10 16,3-6-26-16,1 0-40 16,2 16-28-16,2 8-50 0,-3 15-57 15,6 22-182-15,-5 15-294 16,-3 9-183-16</inkml:trace>
  <inkml:trace contextRef="#ctx0" brushRef="#br0" timeOffset="37526.9774">28995 11659 1094 0,'0'0'244'16,"0"0"-24"-16,0 0-115 15,0 0 31-15,0 0-21 16,0 0-49-16,0 0-18 0,16 62 4 16,-6-58-17-16,7-4 17 15,2 0 1-15,5-13-22 16,4-10-13-16,1-5-9 16,-3-4-1-16,-4-2 16 15,-6 3 22-15,-7 7 27 16,-8 7 13-16,-1 8 24 15,0 9-34-15,-13 0-34 16,-8 19-26-16,1 8 5 16,1 6-12-16,7 7-8 15,6 0 8-15,6 3-9 16,8 6-102-16,7-10-135 16,2-12-453-16</inkml:trace>
  <inkml:trace contextRef="#ctx0" brushRef="#br0" timeOffset="37955.2945">29394 11661 1385 0,'0'0'259'15,"0"0"18"-15,0 0-73 16,0 0-83-16,98-43-44 16,-57 46-33-16,-1 18-2 15,-2 5 4-15,-10 7 3 16,-12 0-21-16,-13-2-11 15,-3-2-3-15,-17 0-5 0,-11-2 5 16,-4-5-8-16,5-5-5 16,1-5-1-1,10-8-5-15,10-4-12 0,6-2 1 16,3-18-5-16,21-10 3 16,7-9 18-16,7-11-7 15,5-9 7-15,-1-4 7 16,-4-1 11-16,-5 7 22 15,-6 14 12-15,-9 12 35 16,-8 14 26-16,-7 12-49 16,-3 5-37-16,0 17-26 15,-4 14 28-15,-8 15 10 16,-3 7-9-16,1 7 2 16,1 1-9-16,0-3-8 15,1-7-8-15,1-7-7 0,4-10-8 16,7-9-123-16,0-9-198 15,1-12-470-15</inkml:trace>
  <inkml:trace contextRef="#ctx0" brushRef="#br0" timeOffset="38124.7312">30297 11801 2076 0,'0'0'495'0,"0"0"-38"16,0 0-261-16,0 0-42 15,0 0-71-15,0 0-63 16,0 0-20-16,-26-14-61 16,-68 32-167-16,3 0-325 0,-20-5-705 15</inkml:trace>
  <inkml:trace contextRef="#ctx0" brushRef="#br0" timeOffset="39270.7499">2519 17173 2254 0,'0'0'389'0,"0"0"-279"15,0 0-35-15,0 0 76 16,0 0-17-16,0 0-57 15,58-50-53-15,-16 21-17 16,7 0-7-16,-4 1-8 16,-5 5-46-16,-4 3-68 0,-8 3-91 15,-3 1-55 1,-11 5-215-16,-3 5-173 0</inkml:trace>
  <inkml:trace contextRef="#ctx0" brushRef="#br0" timeOffset="39466.9453">2580 17321 2121 0,'0'0'466'16,"0"0"-404"-16,0 0 46 16,0 0 29-16,0 0-25 15,0 0-43-15,0 0-44 16,115-63-25-16,-64 34-1 15,17-21-126-15,-11 8-197 16,-9-1-471-16</inkml:trace>
  <inkml:trace contextRef="#ctx0" brushRef="#br0" timeOffset="51931.6094">13027 16983 929 0,'0'0'357'15,"0"0"-90"-15,0 0 17 16,0 0-42-16,0 0-61 15,0 0-52-15,-14 4-46 16,36-1 9-16,12 4 17 16,8-6-25-16,10 2-31 0,3-2-21 15,3-1-22-15,2 0-2 16,-3 0-8-16,-4 0-14 16,-8-1-95-16,-5-3-111 15,-12-3-276-15,-14 4-205 0</inkml:trace>
  <inkml:trace contextRef="#ctx0" brushRef="#br0" timeOffset="52141.496">12999 17224 1470 0,'0'0'356'0,"0"0"-96"0,0 0-105 16,0 0-32-16,0 0 9 15,101 3-40-15,-45-3-40 16,3-8-34-16,2 1-10 16,-1-3-8-16,20-4-163 15,-15 0-356-15,-9 0-547 0</inkml:trace>
  <inkml:trace contextRef="#ctx0" brushRef="#br0" timeOffset="55109.6044">17821 17084 912 0,'0'0'301'0,"0"0"-53"16,0 0-14-16,0 0-34 0,0 0-25 15,0 0-46-15,24 0-24 16,25 0 0-16,32 0-7 16,33 0 24-16,13 0-43 15,0-3-31-15,-15 1-5 16,-32 2-22-16,-20 0-10 16,-18 0-10-16,-12 0 0 15,-2 0-1-15,-4 0 0 16,-6 2-59-16,-12 1-74 15,-6 0-23-15,-8 1-52 16,-34 3-111-16,4 1-215 16,-5-5-172-16</inkml:trace>
  <inkml:trace contextRef="#ctx0" brushRef="#br0" timeOffset="55357.6754">17876 17219 1413 0,'0'0'319'0,"0"0"-126"16,0 0-15-16,0 0 19 15,0 0 2-15,127 0-80 16,-34 0-23-16,18-9-6 16,-5-2-32-16,-21 3-24 15,-25 3-22-15,-20-1-6 16,5 2-4-16,-2-3-2 15,0 0-46-15,-11 1-123 16,-13-4-103-16,-7 1-290 0,-11 1-405 16</inkml:trace>
  <inkml:trace contextRef="#ctx0" brushRef="#br0" timeOffset="63209.8555">17101 17103 77 0,'0'0'222'15,"0"0"-48"-15,0 0-24 16,0 0-8-16,0 0 4 16,0 0 3-16,-9 0-8 0,7 0-4 15,2 0 6-15,-1 0-2 16,1 0-12-16,0 0-17 16,0 3-5-16,0 3 22 15,0 0-27-15,7 1-25 16,2 0-14-16,6 3-9 15,0-3-20-15,4 0 0 16,2-1-1-16,-1-1 2 16,2-1 1-16,0-2-12 15,0-2 0-15,0 0 11 16,-2 0-5-16,3-7 4 16,-4-3-1-16,2-3-6 15,-3-1 12-15,-2-2-9 16,-2 1-6-16,-2-4 2 0,-3 0-3 15,-1-1-7-15,0-2 2 16,-3 1-16 0,-2-6 14-16,-2 3-8 0,1 0-8 15,-2 0 6-15,1 3-5 16,-1-1 0-16,0 3 1 16,0 1 5-16,0 1-6 15,0-1 1-15,0 4-1 16,-3 0 0-16,0 0 6 15,0 3-6-15,0 0 0 16,2 1 0-16,-1-2 7 16,0 2-8-16,1-4 5 15,1 0-5-15,0 1 0 0,0 1 0 16,0-1 2-16,0 4 4 16,0-2 0-16,0 3 1 15,0-1 3-15,0 1-8 16,0 2 10-16,0 0-5 15,-3-2 1-15,-1 3-2 16,-1-2 1-16,-1 0-5 16,0 1-1-16,-3-1 8 15,1 0-8-15,-2 1 1 16,0 1 5-16,0-1-6 16,1 1 5-16,-1 3-5 15,0 0-1-15,4-2 2 16,0 3-1-16,0-1 0 0,0 2 5 15,-4-2-5 1,1 2 5-16,0-1-4 0,-3 1 4 16,3 0-6-16,-2 0 1 15,-2 0 0-15,3 0 0 16,-3 0-1-16,0 0 1 16,1 0 0-16,-2 0 0 15,-3 3 0-15,-1 4 1 16,1-3-1-16,1 4 5 15,-1 0-5-15,2 1 0 16,-2 1 7-16,4 2-7 16,-2 2 5-16,3 0-4 15,1 2 7-15,0 1 1 0,2 0-2 16,1 1-1 0,-1 0 2-16,2 2-1 0,1 1 1 15,-2 1-8 1,1 2 7-16,1-1-1 0,2 2-5 15,0 0 10-15,1 0 0 16,0-2 3-16,2-1 4 16,-2 1 6-16,1-2-10 15,1 2 5-15,1-3-11 16,0-1 9-16,0 1-5 16,0-3-2-16,0-1-2 15,4 1 4-15,4-5-1 16,0 1 8-16,3-2-5 15,0-3-2-15,2-1 1 0,4 3 1 16,2-8 3-16,1 2-2 16,2-1-7-16,-2-3-1 15,0 0-7-15,-2 0 1 16,-4 0 4-16,-3 0-5 16,-3 0 0-16,-4 0 0 15,-2 0-1-15,-1 0-39 16,2 0-93-16,7-16-109 15,1-4-396-15,-2-3-1670 0</inkml:trace>
  <inkml:trace contextRef="#ctx0" brushRef="#br0" timeOffset="83037.6187">5417 14579 1420 0,'0'0'285'15,"0"0"-170"-15,0 0-17 16,0 0 18-16,0 0-9 15,0 0-37-15,6 0-41 0,15 0-13 16,9 4-16 0,4 0 2-16,2 0-2 0,-5-3-16 15,-1-1-99-15,-9 0-80 16,-3-5-85-16,-6-10-113 16,-5 0-301-16</inkml:trace>
  <inkml:trace contextRef="#ctx0" brushRef="#br0" timeOffset="83228.4186">5186 14795 1358 0,'0'0'259'0,"0"0"-153"0,0 0 38 15,0 0 16-15,0 0-49 16,82-24-57-16,12-3-37 15,52-5-17-15,30-6-2 16,-30 9-208-16,-31 4-617 0</inkml:trace>
  <inkml:trace contextRef="#ctx0" brushRef="#br0" timeOffset="84379.1674">10269 14565 626 0,'0'0'700'0,"0"0"-429"15,0 0 35-15,0 0-14 16,0 0-67-16,0 0-23 16,0 0-54-16,16-22-46 15,25 19-16-15,14 0-3 16,20 3-34-16,-4 0-13 16,2 0-6-16,-1 0-11 15,-20 4-11-15,-1 3-2 16,-14-1-6-16,-12-2 0 15,-12-1-17-15,-6-2-47 0,-7-1-51 16,0 0-50 0,-7 0-54-16,-28 0-147 0,2-5-283 15,-3-4-291-15</inkml:trace>
  <inkml:trace contextRef="#ctx0" brushRef="#br0" timeOffset="84603.0467">10262 14632 517 0,'0'0'810'16,"0"0"-536"-16,0 0 1 15,0 0 23-15,0 0-45 0,0 0-21 16,0 0-53-16,113 25-57 16,-62-25-17-16,9 0-41 15,-1 0-28-15,-4 0-18 16,-6 0-12-16,-7 0-6 15,-9 5-48-15,-1 1-130 16,-10 1-207-16,-9-3-516 0</inkml:trace>
  <inkml:trace contextRef="#ctx0" brushRef="#br0" timeOffset="86592.4096">10652 13328 59 0,'0'0'1052'0,"0"0"-792"16,0 0 14-16,0 0-121 16,0 0-92-16,0 0-11 15,0 0 48-15,-19 61 3 16,16-17-31-16,-1-2-33 16,-1-2-18-16,-1-4-12 15,-1-8-6-15,1-7 0 16,0-9 1-16,0-9 8 0,1-3 3 15,-3-8 1 1,2-16-4-16,1-10-4 0,5-4 0 16,0 0 6-16,0 4 5 15,12 11 9-15,6 12-10 16,1 11-15-16,4 11 8 16,-1 16-9-16,0 11 1 15,-3 6 0-15,-3-1 1 16,-3-2-2-16,-1-2-35 15,-3-5-177-15,0-9-259 16,-3-14-304-16</inkml:trace>
  <inkml:trace contextRef="#ctx0" brushRef="#br0" timeOffset="86967.56">10831 13329 857 0,'0'0'178'16,"0"0"-28"-16,0 0 17 16,0 0-23-16,0 0-31 15,-3 89-44-15,8-69-23 16,2-3-19-16,1-6-8 16,2-5 7-16,1-6 3 15,-2 0 25-15,4-5 17 16,-2-12-13-16,-1-5-17 15,-3-4-7-15,-2-1 1 0,-5-1-4 16,0 3 10 0,0 7 2-16,0 5 5 0,-2 7-1 15,-2 6-1-15,-5 2-27 16,2 18-11-16,-4 9 2 16,2 7 0-16,3 8 4 15,3-1-14-15,3-1 0 16,0-4 0-16,13-4-21 15,16-11-165-15,-5-10-148 16,0-10-338-16</inkml:trace>
  <inkml:trace contextRef="#ctx0" brushRef="#br0" timeOffset="87448.1638">11046 13302 970 0,'0'0'299'16,"0"0"-4"-16,0 0-155 15,0 0-54-15,0 0 37 16,0 0-3-16,0 0-14 16,27 84-25-16,-21-57-19 15,0-2-32-15,2-4-16 16,-1-1-6-16,0-9-7 16,2-5 8-16,2-6 0 15,1 0 1-15,1-8-4 16,2-10-4-16,3-2 4 15,-3 0-5-15,-6 3 5 16,1 3-5-16,-5 2 0 0,-4 8 8 16,-1 4 1-1,0 0-9-15,0 11 0 16,0 9 14-16,0 4 1 0,0 2 5 16,0 1 4-16,0-3 17 15,5-5-7-15,2-7 3 16,1-4 2-16,5-8 11 15,1 0 22-15,5-12-11 16,3-10-30-16,-2-10-20 16,-1-11-12-16,2-18 9 15,-9 1-9-15,-5-6 0 16,-5 1-1-16,-2 20 0 16,0 5-6-16,-9 16-19 0,-12 18-50 15,-9 6-46-15,-21 32-55 16,4 5-197-16,2 0-666 0</inkml:trace>
  <inkml:trace contextRef="#ctx0" brushRef="#br0" timeOffset="90969.8211">10621 13488 320 0,'0'0'129'16,"0"0"-37"-16,0 0 22 16,0 0 10-16,0 0-14 15,0 0-7-15,-82-5-9 16,64 3 0-16,0 2 0 16,1-2-12-16,-2 2-13 0,0 0-8 15,1 0 7-15,-4 0-3 16,-2 0-14-1,0 4-4-15,-1 2-8 0,-1-1-5 16,1 2 7-16,-2 1-4 16,2 1-7-16,0-1 3 15,1 0-7-15,1 3-8 16,4-2-4-16,0 3-13 16,5-2 8-16,0 1 4 15,3 2-11-15,-1 2 7 16,-3 4 3-16,6 2 3 15,-3 3 0-15,0 4 1 16,0 5 3-16,4 3 5 0,-2 0 4 16,4 3 3-1,2 1-9-15,1-4 3 0,0 1 1 16,1-3-5-16,2 0 9 16,0-2-11-16,0 2-3 15,0 0 5-15,0 0-3 16,0 2 0-16,6 0 7 15,0-2-12-15,2 2 9 16,0-3-20-16,0 0 7 16,0-3 4-16,1 2-7 15,-1-4-4-15,1 0-1 16,0-3 6-16,2 1-4 16,-1-1-3-16,-1-2 0 15,3-1 2-15,-3-1-1 16,5-1 7-16,-3-2-2 0,1 1-6 15,-1-2 2-15,4 1 4 16,-3-1-5-16,1-3 10 16,-1-1-10-16,1-3 15 15,1-3-1-15,-2 0-6 16,6-4 15-16,1 0 10 16,-1-3 2-16,4 0-5 15,1 0 2-15,-2 0-9 16,3-3 0-16,-1-3-6 15,0-2 1-15,-2-1 8 16,1-2-6-16,0-2 4 16,-1 0-1-16,2-5-6 15,-1 0-1-15,2-4-10 0,-2 1 8 16,2-3-3-16,-3 1-4 16,3-4 1-16,-4 4 1 15,-1-4 2-15,-2 2-1 16,-3-4 0-16,2 1 1 15,-4-4-11-15,0 3 7 16,0-5-1-16,-3 1-1 16,-3-1 0-16,1-1-5 15,-1 4 0-15,-3 0 0 16,0 1 5-16,-1 1-6 16,-1 4 1-16,-1 2-1 15,0-1 0-15,0 4 0 0,0-3 0 16,0 2 0-16,0 0 0 15,-1-1 0-15,-2-2-2 16,0 2 1-16,1 1-5 16,1 1 5-16,-2 1-6 15,1 2 1-15,-2 1-2 16,3 0-2-16,-4 4-3 16,2-2 2-16,-3-1-2 15,0 2 1-15,-3-3-3 16,0 0 3-16,0 1-5 15,-1 0-2-15,-2 2-2 16,1 0-2-16,0 3 0 16,0 0 5-16,-1 3 3 0,0 0 0 15,-1 3-6-15,0-1 1 16,-1 2-5-16,-1 3 3 16,3 0-4-16,0 0 5 15,0 0 4-15,5 0-7 16,1 0-88-16,1 2-108 15,2 1-105-15,2-2-308 16,-2-1-453-16</inkml:trace>
  <inkml:trace contextRef="#ctx0" brushRef="#br0" timeOffset="95712.6297">10790 14359 176 0,'0'0'98'0,"0"0"-86"16,0 0-2-16,0 0 16 16,65 83 11-16,-35-46-11 15,6 4 0-15,6 2 77 16,5 5-5-16,6 3 17 15,5-1 11-15,18 8-15 16,15 5 34-16,15 3-51 16,9-7-36-16,-10-9 19 15,-9-14 21-15,-14-7-16 16,2-2-20-16,-1-2-4 16,-13-4-21-16,-10-4-1 0,-11-4 1 15,9 1-15-15,20 0 2 16,31 3 0-16,10 0-5 15,-3-7 7-15,-8-1-10 16,-7-4-7-16,4 1 23 16,3 0 3-16,3 2-18 15,5 1 2-15,-3 2 3 16,-3 0 4-16,0 1-12 16,2 3-3-16,0-1 27 15,-1 1-10-15,-3 3-10 16,-7 0 16-16,-2 3-17 15,-7 0 13-15,-14-1-20 16,-17-3 3-16,-16-3-7 16,-2 0-5-16,3 3 1 15,6 4-1-15,5 2 0 0,-2 0 1 16,-2-1-2-16,-1 0 7 16,-2 0 1-16,0 0 0 15,0 2 9-15,-2 3-8 16,-3 1 1-16,-1 2 0 15,0 0 1-15,-4-1 6 16,2 0-3-16,-2 1 4 16,-1-4-2-16,-3 0 0 15,-2-1 6-15,-6-1-5 16,-5 0-11-16,-4-2 10 16,-5 1-4-16,-3 0 3 15,0-1-8-15,-2-3 17 16,4 3-2-16,-1-2-5 0,3-2 1 15,0 2 1-15,3-1 0 16,1 0-1-16,2 1 2 16,3 0 3-16,1 2 1 15,1-1-3-15,-1 2-3 16,2-2 1-16,0 0-2 16,3-1-2-16,1-1 4 15,2 1 1-15,0-1 1 16,0-2-2-16,-2-3-9 15,-3 1-2-15,-2-2-7 16,-6-4 0-16,-3 0 0 16,-1-4 0-16,-2 2 5 0,2-4-5 15,0 0 1 1,1-1-2-16,2 0 11 0,1 0-5 16,2-1 0-16,3 1 0 15,0 0-5-15,1 1 1 16,0-3 7-16,0 2-3 15,3-2 0-15,2 0-5 16,2 0 8-16,2 0 1 16,3 0 2-16,-1 0-3 15,-1 0-1-15,-5 0-7 16,-4 0 8-16,-6 0-3 16,-6 0 3-16,0-2 0 15,-5-1 1-15,3-2-1 0,1-1-1 16,0 0-7-1,3-2 0-15,1 2 0 0,-3-2 0 16,1 4 0-16,-4 0 0 16,-1 1-1-16,-1 2 0 15,-5-1 0-15,-2 0 0 16,-3 2 0-16,0 0-1 16,1 0 1-16,1 0-1 15,1 0-1-15,3 0 2 16,4 4 0-16,-1 1 0 15,2 0 0-15,0 3 0 16,-2 0 0-16,-1 0 0 16,1-2 0-16,-3 1 0 15,0 0 0-15,-3-1 0 0,0-2 1 16,-2-2-1-16,1 0 0 16,-2-2 0-16,0 0 0 15,1 0-33-15,-1 0-57 16,0 0-65-16,0-21-124 15,0 0-327-15,0-1-452 0</inkml:trace>
  <inkml:trace contextRef="#ctx0" brushRef="#br0" timeOffset="96063.9487">16853 16311 1343 0,'0'0'268'0,"0"0"-29"15,0 0-98-15,0 0 16 16,0 0 23-16,0 0-45 16,15 81-12-16,3-48-16 15,3-3-24-15,1-1-19 16,-2-2-25-16,-1-4-17 16,-2-5-13-16,-4-2-3 15,-4-3-6-15,-5-4 1 16,-2-1 0-16,-2 0 0 15,0 1 0-15,-11 0 0 16,-8 3 7-16,-5 0-8 16,-3 2 2-16,-3-1-1 15,2 2-1-15,1-3-2 0,3 2 1 16,5-3-8-16,1-2-19 16,3 2-96-16,6-3-4 15,6-5-98-15,3-1-282 16,0-2-392-16</inkml:trace>
  <inkml:trace contextRef="#ctx0" brushRef="#br0" timeOffset="96255.1311">16877 16673 85 0,'0'0'1883'0,"0"0"-1549"15,0 0-49-15,0 0-140 16,0 0-15-16,0 0-81 0,0 0-49 16,-69 0-73-16,32 0-306 15,-11 0-1696-15</inkml:trace>
  <inkml:trace contextRef="#ctx0" brushRef="#br0" timeOffset="152176.4082">9689 16346 967 0,'0'0'386'0,"0"0"-149"0,0 0-153 15,0 0-46-15,0 0 2 16,0 0 3-16,66-10-12 16,-44 7-16-16,3 0-9 15,-1 3-5-15,6 0-1 16,-6 0-72-16,1 3-107 16,-5 13-132-16,-8 0-81 15,-11-1-460-15</inkml:trace>
  <inkml:trace contextRef="#ctx0" brushRef="#br0" timeOffset="152356.7341">9672 16815 1230 0,'0'0'228'0,"0"0"-139"16,0 0-62-16,0 0-12 15,0 0-6-15,114-116 5 16,-60 61 8-16,5-10-11 15,4-2-11-15,26-17-70 16,-18 17-187-16,-15 9-321 0</inkml:trace>
  <inkml:trace contextRef="#ctx0" brushRef="#br0" timeOffset="152638.9289">9883 15973 1650 0,'0'0'206'16,"0"0"-166"-16,0 0-31 16,107-12-9-16,-56 12 12 15,-5 17 1-15,-4 31 9 16,-18 32 15-16,-24 37 15 15,-15 21-5-15,-39 9-23 16,-16-4-23-16,-4-15-1 16,0-16-72-16,15-25-77 15,8-22-82-15,20-27-116 0,14-24-303 0</inkml:trace>
  <inkml:trace contextRef="#ctx0" brushRef="#br0" timeOffset="154792.3548">10324 15660 1011 0,'0'0'230'0,"0"0"-147"16,0 0-63-16,0 0-14 15,-26 78 1-15,24-17 5 16,2 24 8-16,6 31 30 16,13 15 21-16,2 4-6 15,-4 1-14-15,-3-10-9 16,-6 7 9-16,3 2 21 16,-4 0 11-16,0-1-31 0,1-6-26 15,-2-10 2-15,-3-10-3 16,4-12 1-16,-2-7 0 15,-2-3 8-15,1-7-16 16,2-13-8-16,0-14 9 16,3-14 6-16,0-4-8 15,6 1-7-15,4 3-1 16,4 0 1-16,3-5 3 16,6-7-1-16,7-6 0 15,11-9 3-15,19-6 3 16,23-5 4-16,28-9 4 15,8-11-5-15,-1-1 4 16,-5 9-14-16,-13 7 9 0,-3 5-18 16,0 0 5-16,-2 0 1 15,5 3-2-15,0 3 0 16,1-3 4-16,4 2-8 16,-1-5-2-16,-1 0 3 15,-2 0 3-15,-4 0 2 16,-3-3-8-16,-4 1 0 15,-4-2 7-15,1 1-5 16,0 1-1-16,3 2 0 16,4 0 1-16,4 0 4 15,4 0-5-15,-1 0 5 16,5 0-6-16,-5 0-1 0,1 0 0 16,-3 0 1-16,0 0 6 15,2 6-5-15,3 2-1 16,3 3 1-16,3 3 0 15,6-3 0-15,3 0 0 16,-1 0-1-16,0-5 1 16,0 0-1-16,1-4 0 15,2-2 6-15,3 0 3 16,5 0 2-16,4-8 1 16,9-2-12-16,2-3 6 15,4 2-1-15,-1-3-4 16,-2-2-1-16,3 1 1 15,2-4 0-15,3-1 0 0,1-1 0 16,-1-1-1 0,-4 1 1-16,-3 0-1 0,0 3 3 15,-3 2-3-15,-6 5 0 16,-1 5 0-16,-10 6 1 16,-8 0-2-16,-7 0 2 15,-10 3 3-15,-1 0-3 16,0 2 4-16,-3-3-4 15,4-2 11-15,-1 0-11 16,1 0 0-16,-3 1 0 16,-2 2 1-16,-6 0-2 15,-7-3 0-15,-16 0-1 16,-18 3 1-16,-16-3 0 16,-4 0 0-16,3 0 0 15,2 0-5-15,5-3 5 0,-8-11 0 16,-2-5 1-1,-5-6 0-15,0-6 8 0,-2-5 2 16,0-1-10-16,1-6 5 16,0-3 3-16,1-3-6 15,0-6-2-15,2-15 0 16,4-20 0-16,2-24-1 16,-3-16 0-16,-9-8 1 15,-8 2-1-15,-5 9-7 16,1 3 7-16,0 11 0 15,1 14 1-15,-4 11-2 16,-8 17 1-16,-5 16 0 0,-1 10 6 16,-6 3-4-16,-16-11 7 15,-11-10-8-15,-10-3 7 16,-12-1-7-16,-19-5 1 16,-22-1 5-16,-20-7-5 15,-11 5-1-15,0 12-1 16,7 8-6-16,8 7 6 15,-3 2-1-15,4 0 0 16,3 3 1-16,5 0-1 16,8 4 1-16,1 6 0 15,0 4 1-15,-2 1 0 16,-3 5 5-16,-1 0-6 16,-5 0 0-16,-7-3 0 15,-5 0-4-15,-10-2 3 16,-9-2 1-16,-1-1 0 0,-3-1 1 15,1 0 0-15,-3 4 0 16,5 4 0-16,-8 7-1 16,-4 7 0-16,-5 3-1 15,-4 2 1-15,-4 2 0 16,1 2 1-16,1-2 4 16,-1-1-5-16,3 1 0 15,0-3-8-15,3 2 8 16,5 0 0-16,7 1 6 15,4-1-6-15,4 1 0 16,2-1-5-16,3 0 5 16,-4 2 0-16,3 1 0 15,-3 1 1-15,4 0-1 0,1 0 9 16,3 8-3-16,-1 4-6 16,0 3 0-16,2 2-1 15,1 2 1-15,-4-2 0 16,-1 4 0-16,0-3 1 15,4-3-1-15,-2 1 0 16,1-2 1-16,-2 1 7 16,4-3-8-16,-4 0-6 15,1 1 5-15,-1 1 1 16,0-2 0-16,1 1 0 16,4 2 0-16,3 3 1 15,3-1 5-15,6-1-5 16,3 1-1-16,5-4-2 0,0 0 1 15,-2-2 1 1,0 1-1-16,8-2 1 0,4 2 0 16,19-4 0-16,13-2 1 15,16-3 6-15,2 1-6 16,-5 0-1-16,-4 0-5 16,-6 0 4-16,6 2 2 15,5-1-1-15,6 2 0 16,5 3-1-16,3 1 1 15,2 4 0-15,-1 5-1 16,-2 1 1-16,3 4-1 16,-4 5 0-16,-1 0-10 0,-5 6-10 15,-1 2 0 1,-4 1-20-16,1 6-20 0,-10 12-74 16,11-7-133-16,13-14-338 15</inkml:trace>
  <inkml:trace contextRef="#ctx0" brushRef="#br0" timeOffset="167843.7182">5259 16712 1264 0,'0'0'236'0,"0"0"-130"15,0 0-65-15,0 0-28 16,0 0-4-16,5 0 1 16,5 0 2-16,8-6-5 15,7-4-6-15,8-1-1 16,7-4-1-16,0 1-96 15,11-2-109-15,-9 5-105 0,-11 3-211 16</inkml:trace>
  <inkml:trace contextRef="#ctx0" brushRef="#br0" timeOffset="168024.2497">5414 16999 1333 0,'0'0'185'16,"0"0"-126"-16,0 0-57 15,0 0 6-15,0 0 0 16,0 0 8-16,85-45 0 16,-40 15-3-16,6-8-13 15,5-7-37-15,19-24-114 0,-16 10-104 16,-14 4-243-16</inkml:trace>
  <inkml:trace contextRef="#ctx0" brushRef="#br0" timeOffset="168245.0775">5787 16293 1370 0,'0'0'132'16,"0"0"-132"-16,0 0-5 15,0 0 4-15,100-19 2 16,-73 22 0-16,-4 17 15 15,-9 10 4-15,-5 12-3 16,-9 22-6-16,-12 26-11 0,-30 16-1 16,-1-16-166-16,0-21-230 15</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19:16.851"/>
    </inkml:context>
    <inkml:brush xml:id="br0">
      <inkml:brushProperty name="width" value="0.05292" units="cm"/>
      <inkml:brushProperty name="height" value="0.05292" units="cm"/>
      <inkml:brushProperty name="color" value="#FF0000"/>
    </inkml:brush>
  </inkml:definitions>
  <inkml:trace contextRef="#ctx0" brushRef="#br0">1360 4301 576 0,'0'0'191'0,"0"0"98"16,0 0-72 0,0 0-16-16,0 0-16 0,0 0-10 15,-97-38-30-15,60 38-33 16,-5 16-14-16,-10 14-30 16,-15 24-28-16,4 3 5 15,5 7 4-15,10 2-2 16,21-13-4-16,11 1-26 15,16-11-7-15,3-9-10 16,25-9 0-16,11-6 0 16,7-5 0-16,3-4 6 15,-1-2-6-15,-5 1 0 16,-10 0-1-16,-10 4 0 16,-10 1 1-16,-10 8 0 0,-3 4 1 15,-6 7 7-15,-15 4-7 16,-6-2 5-16,-4-4 3 15,7-7 0-15,3-9 4 16,8-6 7-16,7-8 4 16,4-1-9-16,2 0-5 15,0 0-9-15,0 0-1 16,0 0-8-16,6 4-2 16,9 5 9-16,5 6-4 15,2 7 5-15,3 11 1 16,-8 9 41-16,-4 9 34 15,-13 20 19-15,-3 19-5 16,-37 23-3-16,-11 8-29 16,-9-9-1-16,1-11-11 15,16-28-8-15,10-17-4 0,15-14-2 16,6-8-7-16,0 2-5 16,4-3-7-16,1-1-4 15,4-10-8-15,3-5 2 16,0-5-2-16,3-3 0 15,9-1 1-15,0 0-1 16,7-1-1-16,-2 0 2 16,2-1-2-16,0 0 1 15,-5-1 8-15,4-1-9 16,-5-1 1-16,2-2-1 16,-3-1 0-16,0 0-25 15,3 0-35-15,4-6-42 16,2-7-88-16,9-19-142 0,-6 5-320 15,-5-3-771-15</inkml:trace>
  <inkml:trace contextRef="#ctx0" brushRef="#br0" timeOffset="206.6072">945 6476 2421 0,'0'0'469'16,"0"0"-426"-16,0 0-29 15,0 0-5-15,0 0 34 0,0 0-10 16,0 0-33-16,-20 24-40 16,22-19-268-16,4-1-570 0</inkml:trace>
  <inkml:trace contextRef="#ctx0" brushRef="#br0" timeOffset="5569.1133">9347 1768 907 0,'0'0'215'16,"0"0"4"-16,0 0-70 15,0 0-66-15,0 0-3 16,17 0 11-16,18-5-14 15,21-10-17-15,30-4-16 16,23-8-12-16,-7 4-15 16,-19 3-16-16,-25 8 0 15,-17 7-1-15,2 0-77 16,-1 3-123-16,-10 1-165 16,-15 1-319-16</inkml:trace>
  <inkml:trace contextRef="#ctx0" brushRef="#br0" timeOffset="5770.5227">9419 1968 1540 0,'0'0'185'0,"0"0"-134"16,0 0-20-16,124-12 34 15,-45-7 16-15,19-8 4 16,25-6-25-16,14-3-23 15,-4 4-18-15,-5 3-19 16,-16 2-9-16,-35 8-236 0,-20 1-562 16</inkml:trace>
  <inkml:trace contextRef="#ctx0" brushRef="#br0" timeOffset="47594.026">23546 4092 430 0,'0'0'349'16,"0"0"-195"-16,0 0-45 15,0 0 27-15,0 0-36 16,4-74-9-16,10 60 8 16,5 1-24-16,3 0-28 15,4 2-17-15,4 5-12 16,7 4-7-16,2 2-5 15,3 0-4-15,1 13-1 16,-3 6 1-16,-4 3-2 16,-8 3 1-16,-9 5 0 15,-10 1 8-15,-9 4 0 16,0 2-1-16,-20 4-2 16,-8 2 6-16,-5 1-3 15,-5 4 1-15,1 3 0 16,-2 2 5-16,2 2-1 0,6-2-5 15,5-1 0-15,5-4-9 16,8-4 1-16,8-6 0 16,5-5 8-16,0-8 3 15,12-3 4-15,2-9-2 16,3-4 4-16,2-7 2 16,1-2 2-16,1 0-4 15,-1-7 0-15,0-10-2 16,0 1-8-16,-7 0 3 15,-2 5 11-15,-4 2 6 16,-2 6 2-16,-5 3 8 0,1 0-17 16,1 17-20-1,2 27 48-15,4 33 57 16,5 31-14-16,1 14-18 0,0-2 2 16,0-5-8-16,-1-14 2 15,-2 3 3-15,-1-4 0 16,-1-6-7-16,-5-5-14 15,-1-5-13-15,-3-18-6 16,0-8 5-16,0-16-11 16,0-4 5-16,-7 5-8 15,-6 6-6-15,-1 3 3 16,-5-5-13-16,0-5 8 16,-1-7-4-16,-1-6 2 15,0-7 2-15,5-5-2 16,-2-6-5-16,3-3 6 15,-1-5-2-15,1-3 4 16,-3 0-4-16,0 0-2 0,-6 0-1 16,-4-7-1-1,-11 0-3-15,-31-3-5 0,-55 2 0 16,-101 8 0-16,-93 7-1 16,-100 38-34-16,-98 31-113 15,111-5-316-15,16-1-467 0</inkml:trace>
  <inkml:trace contextRef="#ctx0" brushRef="#br0" timeOffset="69920.4365">1005 11472 707 0,'0'0'182'0,"0"0"-100"16,0 0 20-16,0 0 31 0,0 0 22 15,-82-19-30-15,61 16-27 16,0 3-4-16,-4 0-16 15,-5 3-37-15,2 15-16 16,-8 11-4-16,3 7-11 16,3 10 9-16,5 7-3 15,11 5-3-15,10 0-5 16,4-1 3-16,10-2-5 16,17-2 3-16,6-3 0 15,6-4-2-15,4-3-5 16,-4-6 0-16,-6-3 7 15,-8 0-9-15,-7-3 2 16,-8 5-1-16,-10 1 18 0,0 4 5 16,-22 0-3-16,-5-1-6 15,-9 0-6-15,-3-6-2 16,-5-7-5-16,-1-10 4 16,-1-10-5-16,7-7 8 15,8-2-8-15,7-12 1 16,7-1 8-16,4-1 2 15,7 3-11-15,6 3 0 16,0 5 0-16,0 5-1 16,6 0-1-16,13 12-8 15,1 15 9-15,5 13 1 0,-4 18 21 16,-10 23 6 0,-11 25 19-16,-14 10 5 0,-25 1-3 15,-4-6-18-15,-9-11-9 16,1-4 11-16,2 1-8 15,4-8-6-15,5-4 6 16,1-5-16-16,8-2-1 16,-2-2-1-16,6 2-5 15,-3 3-1-15,-4 5 0 16,-2 3 0-16,5 8-1 16,4 8 0-16,14 4 0 15,7-1-6-15,6 1-4 16,0-6-1-16,0-1 5 15,0-7 6-15,0-1-2 16,0-2 1-16,0-1 0 0,0 2-1 16,0 0 1-1,0 3 1-15,0-2 0 0,0-6 0 16,0-3 1-16,0-16 1 16,0-14-2-16,0-13-1 15,0-1 1-15,0 4 0 16,0 4 0-16,0 2 0 15,0-8 1-15,0-8-1 16,0-4 1-16,0-2 2 16,0-4-2-16,0 0 0 15,0 0-1-15,0-1 0 16,0 2 0-16,0 2 1 0,0 1-1 16,0 6 1-1,0 2 0-15,0 0 1 0,0 4 4 16,0-2-5-16,0-3 1 15,0 0 4-15,0-7-5 16,0-2 0-16,0-3 0 16,0-5 0-16,0-2 0 15,0-2-1-15,0-6 1 16,0 0 5-16,0-5 0 16,0 0-5-16,0-4 5 15,0 0-6-15,0 0 1 16,0 0 7-16,0-2-7 15,13-2 6-15,8-4-6 0,7 3 0 16,-1-2 0 0,-6 2 1-16,1-3-1 0,-4 2 0 15,-3 1 0-15,0 0 0 16,-2 1 0-16,-2 0-1 16,-2 0-1-16,4-1-5 15,-1-1 0-15,-1 2-2 16,2-3-9-16,-1-1-10 15,1 1-7-15,-2-3-18 16,1 1-19-16,0-4-30 16,-5-4-33-16,2-14-88 15,-3 7-60-15,-3-2-235 0</inkml:trace>
  <inkml:trace contextRef="#ctx0" brushRef="#br0" timeOffset="70159.3584">462 16822 1731 0,'0'0'0'0,"0"0"-276"16,0 0 249-16,0 0 9 16,0 0-149-16,0 0-523 0</inkml:trace>
  <inkml:trace contextRef="#ctx0" brushRef="#br0" timeOffset="81147.2686">3195 11689 713 0,'0'0'321'0,"0"0"-65"15,0 0 11-15,0 0-7 16,0 0-4-16,0 0-58 15,-11-7-50-15,11 7-34 16,8 0-26-16,29 7 0 16,39 8 40-16,37 3-2 15,17 0-40-15,-3-1-27 16,-27-6-19-16,-32-1-11 16,-18-3-17-16,-9-1-6 15,4 0-6-15,3 1 0 16,-2-1 0-16,-10-2-66 15,-9-1-79-15,-11-3-92 16,-16 0-94-16,-13 0-268 16,-11-9-653-16</inkml:trace>
  <inkml:trace contextRef="#ctx0" brushRef="#br0" timeOffset="81371.6811">3120 11943 1470 0,'0'0'504'0,"0"0"-437"16,0 0 72-16,0 0 56 16,0 0 5-16,0 0-40 15,0 0-35-15,136 7-17 16,-21-7-38-16,10 0-28 0,2-6-24 16,-14 1-11-1,-16 1-6-15,-3 2-1 16,-18 2-71-16,6 0-158 0,-28 0-255 15,-8 0-540-15</inkml:trace>
  <inkml:trace contextRef="#ctx0" brushRef="#br0" timeOffset="82670.2532">5714 11739 1252 0,'0'0'239'0,"0"0"-121"16,0 0-73-16,0 0 36 16,0 0 52-16,0 0 13 0,109 9 20 15,-17-2-40-15,32-1-34 16,19 1-9-16,-4-4-18 16,-12-1-17-16,-23 2-20 15,-16-1-18-15,-24 2-10 16,-19 0 7-16,-8-1-6 15,-4 4-2-15,0 1-22 16,-6-1-50-16,-15 1-58 16,-12-1-96-16,-21 2-67 0,-10-1-215 15,-11-4-257-15</inkml:trace>
  <inkml:trace contextRef="#ctx0" brushRef="#br0" timeOffset="82895.1937">5778 11894 1461 0,'0'0'207'15,"0"0"-160"-15,0 0-31 16,0 0 79-16,88 22 60 16,-18-15-1-16,27 3-45 15,24-3-38-15,4 0-34 16,-9-4-16-16,-28 0-12 15,-28-3-9-15,-15 2-11 0,7-2-133 16,-7 0-169-16,-8-3-419 16</inkml:trace>
  <inkml:trace contextRef="#ctx0" brushRef="#br0" timeOffset="84134.1965">7887 11097 965 0,'0'0'175'16,"0"0"-23"-16,0 0 127 15,-80-33 5-15,69 28-40 0,5 0-60 16,6 1-45 0,0 1-30-16,3-5-30 0,17-2-29 15,5-2-20-15,15-4-12 16,6 4-3 0,8-5-14-16,6 2 0 0,2-3 0 15,-2-1-1-15,1-2-56 16,-4-1-90-16,-11-2-127 15,-11-13-228-15,-13 7-143 16,-16 4-450-16</inkml:trace>
  <inkml:trace contextRef="#ctx0" brushRef="#br0" timeOffset="84361.1506">8117 10674 955 0,'0'0'172'15,"0"0"-53"-15,0 0 34 0,0 0-25 16,0 0-6-16,0 0 11 15,0 0-4-15,61 34-41 16,-19-12-9-16,-2 0-8 16,3 5-20-16,-9-1-18 15,-7 3-18-15,-12 1-5 16,-13-1-9-16,-4 4 7 16,-29-1-2-16,-26 7-6 15,-5-7-37-15,-31 3-126 16,14-11-164-16,27-11-342 0</inkml:trace>
  <inkml:trace contextRef="#ctx0" brushRef="#br0" timeOffset="85216.2108">8436 10427 993 0,'0'0'243'0,"0"0"-9"16,0 0 47-16,0 0 20 15,0 0-83-15,0 0-79 16,0 0-70-16,-8-19-50 16,5 47 5-16,1 10 22 0,2 7-13 15,0 1-17-15,11-1-7 16,8-7-8-16,4-7 0 15,7-7 0-15,3-9-1 16,0-10-14-16,0-5-24 16,-3-9-8-16,-7-15-3 15,-5-9 25-15,-3-7 21 16,-5-4 3-16,-4 0 0 16,-3 4 0-16,0 8 12 15,-3 10 12-15,2 9 22 16,-2 8 3-16,0 5-22 0,0 3-18 15,0 17-9 1,3 12 15-16,5 3-2 0,2 4 7 16,2-3 1-16,4-3-7 15,7-9-5-15,-1-8-7 16,5-7 5-16,-2-8-5 16,3-1-2-16,-2-16 6 15,-4-14 3-15,-1-10-3 16,-6-20-5-16,-6 1 1 15,-6-3-1-15,-3 4-1 16,0 20-11-16,-5 6 4 16,-11 15-5-16,-2 15-19 15,-6 2-41-15,2 26 12 16,4 11-17-16,6 6-58 16,12 5-117-16,30 13-105 0,13-12-290 15,5-13-68-15</inkml:trace>
  <inkml:trace contextRef="#ctx0" brushRef="#br0" timeOffset="86349.2225">9333 10305 1033 0,'0'0'232'0,"0"0"0"16,0 0 52-16,0 0-66 15,0 0-46-15,-96-52-87 16,76 76-34-16,3 10 1 15,3 10-5-15,4 4-25 0,10-1-7 16,0-2-5 0,6-6-4-16,12-10-6 0,4-10 0 15,3-9 0-15,-2-10 1 16,1-3 0-16,-4-21-1 16,-4-12-1-16,-2-10-6 15,-5-7-5-15,-1-5 11 16,-5 0 0-16,-3 9 0 15,0 10 1-15,0 12 0 16,0 10 1-16,-6 11 4 16,-2 6-5-16,-1 5-1 15,-1 16 0-15,1 9 0 16,6 6 0-16,3 0 1 0,0-1-1 16,14-5 1-1,8-3 0-15,5-10 0 0,1-8 0 16,5-9 1-16,0 0-1 15,-2-16 12-15,3-9-11 16,-4-3 5-16,-3-3-5 16,0 1 0-16,-8 6 0 15,-2 5-1-15,-4 6 0 16,-6 6 0-16,-2 4 6 16,-5 3-6-16,3 0-1 15,3 11 0-15,1 5 1 16,2 3 0-16,3 3-1 15,3-2 1-15,3-4 0 0,3-3 0 16,4-4 0 0,-1-6-1-16,4-3-18 0,-3 0-17 15,-3-15-9 1,-3-1 14-16,-2-6 14 0,-7 0 17 16,-4-2 0-16,-5 3 7 15,-1 4 7-15,0 2 18 16,-3 7 8-16,-8 6-11 15,-1 2-6-15,-4 0-2 16,-1 14-7-16,-1 11-4 16,4 3 5-16,5 3-8 15,4 2 1-15,5-2-7 16,0-6 0-16,2-4 0 16,10-8 0-16,4-8 0 15,4-5 0-15,1-9 0 0,-1-17 1 16,-1-12-1-16,-4-20 0 15,-5-31 10-15,1-39-10 16,-1-18 0-16,-7 7-1 16,-3 35-1-16,0 46-1 15,0 27 2-15,0 16 1 16,-2 5 43-16,-1 6-15 16,-1 4-14-16,3 14-15 15,1 30 1-15,0 31 14 16,8 28 10-16,17 9-1 15,3-15-9-15,2-30-10 16,-2-28-5-16,2-14 0 0,10-3-44 16,0-5-38-16,4-8-17 15,-6-9 21-15,-6-19 1 16,-10-18 28-16,-7-9 34 16,-6-9 15-16,-9-1-6 15,0 8 6-15,-6 9 47 16,-6 12 2-16,-3 10 12 15,2 15-13-15,1 2-26 16,6 16-21-16,4 16 5 16,2 12-5-16,8 8 0 15,16 7 8-15,1 2-8 16,2 1 0-16,-9 1-1 16,-6 0-7-16,-12 9 5 15,-63 21-81-15,-4-16-191 16,-18-11-506-16</inkml:trace>
  <inkml:trace contextRef="#ctx0" brushRef="#br0" timeOffset="87981.1813">7055 11698 707 0,'0'0'204'0,"0"0"-100"16,0 0 4-16,0 0 43 15,0 0-35-15,0 0 20 16,0 0 24-16,77 41-14 15,-33-23-31-15,8 2-26 16,6 4 9-16,8 1-18 16,5 2-15-16,2 0-6 15,2 1-25-15,-1-3 0 16,-2-2-4-16,-5-3-2 16,-1-5-2-16,-7-3-3 15,-2-8 4-15,0-3 3 16,4-1-2-16,-3 0 0 15,2-8-7-15,-5-3-1 0,2 1-8 16,-4-3 2 0,-3 2-2-16,-3-1-6 0,-5 2 0 15,-2-1 3-15,-7 2 2 16,0 0-4-16,-3-2 2 16,-2 1 3-16,-2-4 0 15,-1 0 6-15,-1 0-3 16,-2-2-6-16,-2-4 10 15,-3 0-10-15,1-5 11 16,-3 0-11-16,0-5 3 16,-6-3-2-16,0 0-3 15,-4-1-1-15,-4 0 0 16,-1 3 2-16,0 0-8 16,-7 2 12-16,-7-3-6 15,-4 1-4-15,-2-1 5 0,-6-3-1 16,-4-2-5-16,-5-4 1 15,-4 4 4-15,-5 0-5 16,-2 2 5-16,-2 3-6 16,-1 2 1-16,-3 5 0 15,1 0 4-15,-1 6-5 16,3 4 0-16,2-1 1 16,1 7 5-16,3 1-6 15,4 2 0-15,-1 3 1 16,3 0-1-16,1 3 0 15,1 0 1-15,-3 0-1 0,2 0 1 16,-4 0-1-16,-6 0 0 16,-7 0 1-16,-8 3-1 15,-7 1 1-15,-4 1-1 16,3-3 1-16,-2 1 8 16,8 0-9-16,4-3 1 15,6 3 5-15,7-1-5 16,7 0-1-16,5 0 0 15,5 0-6-15,3 1 6 16,3 2-1-16,0 1 0 16,1 0 0-16,-3 1 0 15,1 3 0-15,-1 0 1 16,0 4 0-16,2-2 0 16,-1 2 0-16,2 3-1 0,1 1 1 15,3 0 0-15,-1 2 0 16,4-1 5-16,0 3-5 15,0 0-5-15,3 4 4 16,2 1 0-16,2 4-1 16,2 3 2-16,2 2-1 15,1 3 1-15,3 5 1 16,0 0-1-16,0 2 1 16,3-1 10-16,7-1-4 15,2-5 4-15,6-1-5 16,3-6 9-16,6-3-13 15,4-2 4-15,5-6 3 16,1-3 2-16,2-4-5 0,-3-2 0 16,0-5-5-1,-6-2 0-15,-5-2 1 0,-6-1-2 16,-7-2 2-16,-2 0-2 16,-2 0-41-16,-2 0-71 15,3-17-119-15,0 3-245 16,-5-4-439-16</inkml:trace>
  <inkml:trace contextRef="#ctx0" brushRef="#br0" timeOffset="94547.6645">1187 11823 1332 0,'0'0'388'0,"0"0"-270"16,0 0-39-16,0 0 18 0,0 0 78 16,0 0-24-1,112 23-40-15,-51-22-11 0,6 1-10 16,8-2 7-16,-4 0-21 15,-4 0-25-15,-7-6-11 16,-8-1-11-16,-7-3-2 16,-6-2 1-16,-2-2 4 15,-3-1-3-15,-4-2 1 16,-3-3-4-16,3-2 1 16,-6-2-5-16,0-5-1 15,-5-2-1-15,2-5 5 16,-6-2 1-16,-6-4-2 15,-2-1-3-15,-4-4 3 16,-3 0-4-16,0 0-9 0,-10 1 2 16,-4 3-4-16,-8 5-8 15,-2 5 16-15,-4 2-16 16,-3 5 5-16,-5 4 1 16,-3 3-6-16,-2 5-1 15,-3 4 8-15,-1 4-8 16,-4 5 1-16,-3 1 0 15,-4 1 0-15,-2 13 0 16,-3 6 0-16,3 4-1 16,-3 7 1-16,1 6 0 15,0 6 4-15,2 6-5 16,6 6 0-16,7 3-1 16,7 2 1-16,8 1-2 0,12-3-4 15,6-7 5-15,12-4 1 16,0-7-2-16,9-7 1 15,9-7 0-15,10-7 1 16,5-5-6-16,10-6-20 16,8-8-65-16,34-19-71 15,-12-13-176-15,-9-9-411 0</inkml:trace>
  <inkml:trace contextRef="#ctx0" brushRef="#br0" timeOffset="99090.4719">7496 5061 1167 0,'0'0'384'0,"0"0"-125"16,0 0-59-16,0 0-26 15,0 0-13-15,0 0-23 16,-3 0-39-16,3 0-23 15,0 0 3-15,0 0-16 16,0 0-15-16,0 0-14 16,0 0-18-16,0 0 1 15,0 0-16-15,0 0 1 16,0 0-2-16,-1 0-13 0,-2 7-130 16,-18 10-164-1,0 2-366-15,-7-4-835 0</inkml:trace>
  <inkml:trace contextRef="#ctx0" brushRef="#br0" timeOffset="99842.204">6033 5963 1117 0,'0'0'517'16,"0"0"-187"-16,0 0 4 16,0 0-14-16,0 0-62 15,0 0-81-15,0 0-33 16,0 0-37-16,0 0-33 15,0 0 3-15,0 0-25 16,0 0-22-16,0 0-10 16,0 0-5-16,0 0-7 15,0 0-7-15,0 0 4 16,0 0-5-16,0 0-25 16,0 0-73-16,0 0-101 0,0-4-267 15,-6-4-419-15</inkml:trace>
  <inkml:trace contextRef="#ctx0" brushRef="#br0" timeOffset="100473.7008">2682 5738 504 0,'0'0'294'0,"0"0"-60"15,0 0-49-15,0 0-31 16,0 0 3-16,0 0 12 15,0 0-28-15,0 5-38 16,0-3-11-16,0-2-1 16,0 0-23-16,0 0-28 15,0 0-20-15,0 1-12 0,0 0-8 16,0 2 0-16,0 4-7 16,1 4-55-16,15 17-135 15,-2-2-164-15,8-1-402 0</inkml:trace>
  <inkml:trace contextRef="#ctx0" brushRef="#br0" timeOffset="101094.7662">5086 8635 879 0,'0'0'933'0,"0"0"-700"16,0 0 57-16,118 55 97 15,-20-27-82-15,38 4-93 16,25 0-50-16,3-6-45 15,-12-6-33-15,-28-9-26 16,-30-7 5-16,-25-1-43 0,-26-3-20 16,-18 0 0-1,-2 0 0-15,-7-8-48 0,-4-4-38 16,-12-3-58-16,-3-4-46 16,-27-1-93-16,-56-4-222 15,3 3-128-15,-9 4-481 0</inkml:trace>
  <inkml:trace contextRef="#ctx0" brushRef="#br0" timeOffset="101305.3497">4991 8864 1463 0,'0'0'356'0,"0"0"-229"16,0 0 145-16,56 80 70 0,25-51-27 15,33 1-71-15,16-7-82 16,0-9-28-16,-12-9-33 15,-14-5-34-15,-5-3-23 16,-20-10-23-16,-12-1-6 16,-21 1-15-16,-10-2-36 15,13-15-119-15,-10 4-131 16,-6-2-437-16</inkml:trace>
  <inkml:trace contextRef="#ctx0" brushRef="#br0" timeOffset="102201.3845">14877 11439 1472 0,'0'0'354'0,"0"0"-131"15,0 0 25-15,0 0-18 16,0 0-50-16,0 0-69 15,-14 3-45-15,38 10 17 16,15 3-29-16,7 2-14 16,9 0-20-16,3-5-8 15,-4-3-12-15,-3-4 0 16,-8-6-43-16,-3-5-132 0,-11-12-160 16,-10-3-461-16</inkml:trace>
  <inkml:trace contextRef="#ctx0" brushRef="#br0" timeOffset="102521.8944">14806 11294 1590 0,'0'0'326'16,"0"0"-108"-16,0 0 34 0,0 0-1 15,0 0-87-15,0 0-61 16,0 0-46-16,-40 17-29 16,19 14 28-16,-6 10 15 15,-2 9-3-15,3 3-23 16,9 1-3-16,8 1-17 16,9-4-1-16,11-4-6 15,25-5 1-15,30-3-7 16,37-8-12-16,40-11 1 15,17-11-1-15,-5-9-51 16,-18-17-105-16,-51-3-302 16,-25-4-744-16</inkml:trace>
  <inkml:trace contextRef="#ctx0" brushRef="#br0" timeOffset="104077.6106">3248 12630 469 0,'0'0'559'0,"0"0"-354"16,0 0 20-16,0 0 54 16,0 0-18-16,0 0-20 15,0 0-65-15,-9-23-33 16,9 20-8-16,3-3-35 15,11-1-26-15,5-1-33 16,9-2-21-16,5 1-19 16,5 1 0-16,5 0-1 15,-3 3-64-15,-1 0-90 16,-2 3-56-16,-4 1-128 16,-9-1-263-16,-9-1-174 0</inkml:trace>
  <inkml:trace contextRef="#ctx0" brushRef="#br0" timeOffset="104283.7776">3254 12673 1045 0,'0'0'731'16,"0"0"-641"-16,0 0-13 15,0 0 31-15,0 0 66 16,0 0-27-16,0 0-76 15,96-22-41-15,-50 8-27 16,2-2-3-16,22-9-115 16,-15 5-243-16,-10 1-522 0</inkml:trace>
  <inkml:trace contextRef="#ctx0" brushRef="#br0" timeOffset="116489.218">14643 12109 988 0,'0'0'594'15,"0"0"-372"-15,0 0-48 16,0 0 63-16,0 0-32 16,0 0-46-16,59 1-40 15,-24 1-41-15,5 0-26 16,2-2-25-16,4 0-13 16,-3 0-13-16,1 0-1 0,-6-2-64 15,-7-1-145 1,-6-8-145-16,-9 3-226 0,-9-2-508 0</inkml:trace>
  <inkml:trace contextRef="#ctx0" brushRef="#br0" timeOffset="116811.2434">14744 11883 1001 0,'0'0'710'16,"0"0"-470"-16,0 0 11 0,0 0-14 16,0 0-43-16,0 0-62 15,0 0-47-15,-42-11-29 16,23 26 10-16,-11 6 12 16,-3 7-2-16,0 3-11 15,-1 5-25-15,10 0-8 16,6-2-10-16,12 0-10 15,6 0-4-15,25-2-7 16,37 1 5-16,41-2-1 16,41-8-5-16,16-7-22 15,-5-13-79-15,-19-4-149 16,-54-13-374-16,-15-6-869 0</inkml:trace>
  <inkml:trace contextRef="#ctx0" brushRef="#br0" timeOffset="118989.1968">1339 13709 1506 0,'0'0'391'0,"0"0"-279"16,0 0 9-16,0 0 39 16,0 0-15-16,0 0-35 15,0 0-40-15,100-12-31 16,-49 4-23-16,-1-2-5 16,0 3-11-16,-6 0-5 0,-8 1-98 15,-9 2-97 1,-5-3-152-16,-11 2-285 0,-10 2-424 15</inkml:trace>
  <inkml:trace contextRef="#ctx0" brushRef="#br0" timeOffset="119191.864">1327 13897 687 0,'0'0'1128'0,"0"0"-983"16,0 0-59-16,0 0 137 15,0 0-29-15,0 0-47 16,0 0-53-16,15 11-55 0,15-11-6 16,13-3-8-1,5-6-25-15,7-2-15 0,11-6-182 16,-14 3-383-16,-16 2-823 16</inkml:trace>
  <inkml:trace contextRef="#ctx0" brushRef="#br0" timeOffset="119853.725">1548 15011 1264 0,'0'0'297'0,"0"0"-189"16,0 0 63-16,0 0 23 16,0 0-48-16,0 0-87 15,0 0-37-15,34-6-10 16,1-6-4-16,3-2-8 16,4-3-5-16,0 5-132 15,4-5-127-15,-9 5-241 16,-13 2-330-16</inkml:trace>
  <inkml:trace contextRef="#ctx0" brushRef="#br0" timeOffset="120026.9425">1557 15207 1423 0,'0'0'228'15,"0"0"-162"-15,0 0-8 16,0 0 35-16,0 0-14 15,83 22-41-15,-26-28-23 16,23-4-15-16,-14 1-185 16,-11 5-516-16</inkml:trace>
  <inkml:trace contextRef="#ctx0" brushRef="#br0" timeOffset="120394.9008">1339 16327 1092 0,'0'0'935'0,"0"0"-820"0,0 0-107 15,0 0 9-15,0 0 14 16,0 0-13-16,94-57-18 15,-61 43-134-15,7-2-98 16,-10 5-120-16,-9 2-324 0</inkml:trace>
  <inkml:trace contextRef="#ctx0" brushRef="#br0" timeOffset="120565.0055">1315 16552 1470 0,'0'0'0'0,"0"0"-64"0,0 0 24 16,94-44 39-16,-58 27-182 16</inkml:trace>
  <inkml:trace contextRef="#ctx0" brushRef="#br0" timeOffset="120995.6994">1173 17406 1413 0,'0'0'554'0,"0"0"-472"15,0 0-42-15,0 0 53 16,0 0-48-16,0 0-30 16,0 0-15-16,45-32-93 15,-24 21-7-15,1 1-76 16,-2 0-126-16,-2 3-91 15,-8 1-285-15</inkml:trace>
  <inkml:trace contextRef="#ctx0" brushRef="#br0" timeOffset="121164.855">1233 17454 1355 0,'0'0'698'0,"0"0"-614"0,0 0-55 16,0 0 23-16,0 0-30 16,0 0-22-16,94-91-225 15,-55 61-380-15</inkml:trace>
  <inkml:trace contextRef="#ctx0" brushRef="#br0" timeOffset="122013.4291">3262 17343 1117 0,'0'0'299'15,"0"0"-192"-15,0 0 16 16,0 0 49-16,0 0-39 16,0 0-53-16,0 0-19 15,34 6 8-15,-13-3-26 16,9 0-29-16,0 0 0 15,1 0-14-15,21 1-85 16,-7-3-173-16,1-1-284 0</inkml:trace>
  <inkml:trace contextRef="#ctx0" brushRef="#br0" timeOffset="122757.6253">4983 17278 1156 0,'0'0'282'0,"0"0"-202"16,0 0 20-16,0 0 13 15,0 0 9-15,0 0 7 16,0 0-1-16,115 38-34 16,-57-31-30-16,12 0-10 0,15-1 7 15,17 3 0 1,17-1-13-16,12 2-14 0,-4-6-13 15,-3 3-2 1,-2-2-9-16,14-1 1 0,10 0-10 16,9 0 54-16,-3-4 18 15,-6 0-37-15,-10-8-15 16,-14-6 1-16,-29 0-7 16,-28 3 0-16,-23 0-6 15,-16 2-9-15,-4-1-27 16,-4 0-16-16,-6 3-30 15,-14 0-93-15,-17 5-158 16,-11 2-491-16</inkml:trace>
  <inkml:trace contextRef="#ctx0" brushRef="#br0" timeOffset="124574.7462">14980 17191 874 0,'0'0'693'16,"0"0"-474"-16,0 0 56 15,0 0-82-15,0 0-67 16,0 0-55-16,0 0-43 15,11 0-17-15,13-3-5 16,6 1-5-16,3-1 0 0,1-1-1 16,-2-1-25-1,-3 0-46-15,-3-1-29 0,-7 0-92 16,-6 1-102 0,-6 1-251-16,-7 1-306 0</inkml:trace>
  <inkml:trace contextRef="#ctx0" brushRef="#br0" timeOffset="124762.4524">14806 17316 1174 0,'0'0'374'16,"0"0"-106"-16,0 0-34 16,0 0-32-16,0 0-68 15,80-9-68-15,-31-1-36 0,7-4-15 16,1 3-15-16,-7 0-22 15,-6-1-134-15,-16 2-313 16,-16 0-511-16</inkml:trace>
  <inkml:trace contextRef="#ctx0" brushRef="#br0" timeOffset="126547.4893">14025 17143 189 0,'0'0'170'0,"0"0"-82"16,0 0-20-16,0 0 7 15,0 0-13-15,0 0-20 16,0 0-9-16,40 0-15 16,-13 0-18-16,33-1-8 15,-5-6-136-15,5-3-160 0</inkml:trace>
  <inkml:trace contextRef="#ctx0" brushRef="#br0" timeOffset="133689.9677">1187 11777 218 0,'0'0'100'0,"0"0"-100"15,0 0-64-15,0 0 50 16,0 0 13-16,0 0-238 0</inkml:trace>
  <inkml:trace contextRef="#ctx0" brushRef="#br0" timeOffset="135156.4074">1739 11571 530 0,'0'0'176'16,"0"0"-104"-16,0 0 42 16,0 0 12-16,0 0-9 15,0 0-43-15,0 0-35 16,0 5-17-16,0-5-15 0,0 0-7 15,0 0 0 1,0 2-29-16,7 2-96 0,2 3-132 16,3-6-412-16</inkml:trace>
  <inkml:trace contextRef="#ctx0" brushRef="#br0" timeOffset="136091.3938">14432 11467 13 0,'0'0'0'15,"0"0"-13"-15</inkml:trace>
  <inkml:trace contextRef="#ctx0" brushRef="#br0" timeOffset="137396.8832">22576 9866 1279 0,'0'0'166'0,"0"0"-52"15,0 0-55-15,61-80-38 16,-38 73-11-16,2 7-10 15,0 7 2-15,-1 22 4 0,-3 11 0 16,-10 10 17-16,-10 5 15 16,-1 1 16-16,-16-1 6 15,-11-3-10-15,-7-6-12 16,-4-5 14-16,4-8-24 16,4-8-14-16,9-11-6 15,11-8-7-15,7-6 8 16,3-1 0-16,9-18-9 15,16-9 0-15,11-9-1 16,9-2-35-16,1-5-16 16,3 1-5-16,-4 2-7 15,-3-1 2-15,-8 6 14 16,-7 0-4-16,-9 4-4 16,-5 3-16-16,-5 7-4 0,-5 7 37 15,-3 6 24-15,0 7 14 16,0 2 0-16,0 2-9 15,-11 19-32-15,-8 14 42 16,-1 8 0-16,-1 10 80 16,4 0 9-16,5 1 8 15,7-6-18-15,5-8-18 16,0-7-16-16,11-9-18 16,5-11-11-16,2-8-3 15,1-5-1-15,1-4 5 16,2-16-6-16,-1-5 0 15,-3-3-9-15,-2-2-1 0,-2 1 5 16,-4 4-6 0,-2 6-1-16,-4 7-6 0,-1 7-4 15,-3 5 10-15,2 0-4 16,-2 17-16-16,0 13 21 16,0 8 17-16,0 5 44 15,0 4 31-15,0 3-24 16,-3-4-21-16,-2 1-1 15,2-4-18-15,3-7-28 16,12-9-50-16,15-13-302 16,6-14-620-16</inkml:trace>
  <inkml:trace contextRef="#ctx0" brushRef="#br0" timeOffset="137855.6622">24287 9793 1300 0,'0'0'119'16,"0"0"-61"-16,0 0 7 16,0 0-28-16,83-4-18 15,-54 28 7-15,-2 10 20 16,-8 5 4-16,-7 6 20 0,-12 2 2 15,-2-2-3 1,-18-4-9-16,-9-6-11 0,0-5-12 16,0-10-11-16,7-5-11 15,11-11-14-15,10-4 12 16,1-9-13-16,18-23-19 16,13-19-71-16,9-26 22 15,-2-3 15-15,-5 8-55 16,-10 8-58-16,-9 21-19 15,-1 2 79-15,-4 7 10 16,-6 12 21-16,-3 14 49 16,0 8 15-16,0 8-20 15,-7 22 31-15,-4 11 36 16,1 8 21-16,2 6 22 16,5 2 36-16,3-2 13 15,17-4-29-15,32-4-85 16,-1-11-14-16,-3-16-918 0</inkml:trace>
  <inkml:trace contextRef="#ctx0" brushRef="#br0" timeOffset="138110.7992">24757 9889 1098 0,'0'0'310'0,"0"0"-140"16,0 0-98-16,0 0-42 15,0 0-19-15,107-11-3 16,-81 16 0-16,-7 7 17 16,-10 4-9-16,-9 3 15 15,0 4 24-15,-5 4 4 0,-11-1-5 16,3 2-16-16,1-2-23 16,12 0-6-16,1-2-9 15,47-5 1-15,61-11-1 16,-5-5-30-16,2-3-511 0</inkml:trace>
  <inkml:trace contextRef="#ctx0" brushRef="#br0" timeOffset="138542.183">26223 9478 788 0,'0'0'52'0,"0"0"-16"16,0 0 36-16,0 0 27 16,58 119 19-16,-33-63 8 15,-9 2 18-15,-10 0-12 16,-6-6-37-16,-19-4-15 16,-13-9-35-16,-7-8-24 15,3-6 15-15,5-12 18 16,13-10-17-16,12-3-12 15,6-22-2-15,22-14-23 16,17-11-75-16,13-10 18 16,5-4-37-16,0 1-34 0,-9 4-4 15,-10 10 16 1,-15 8 29-16,-12 10 46 0,-11 8 15 16,0 10 14-16,-20 10-1 15,-7 7 6-15,-6 22 7 16,-1 10 2-16,1 11 57 15,5 11 25-15,10 1 36 16,10 4 26-16,8-3-56 16,38 2-53-16,6-17-37 15,1-18-374-15</inkml:trace>
  <inkml:trace contextRef="#ctx0" brushRef="#br0" timeOffset="138921.505">26687 9757 1283 0,'0'0'164'16,"0"0"-122"-16,0 0-28 15,0 0-6-15,85 15 7 16,-60 6 1-16,-4 3 7 16,-7 3 13-16,-13 0-6 15,-1-1 15-15,-16-1-6 16,-11 0-1-16,-9-7 10 15,0-2-1-15,2-8 1 16,6-3 5-16,10-5 4 16,4 0-4-16,10 0-6 15,4 0-13-15,0 0-12 16,0 0-14-16,10 0-8 0,11 9 0 16,6 9 1-16,3 6 17 15,0 6 3-15,-4 2 5 16,-6 4 5-16,-8-3 0 15,-12 1 5-15,-5-7-2 16,-26-4 9-16,-27-5-10 16,-30-5-13-16,-28-10-20 15,14-3-139-15,17 0-540 0</inkml:trace>
  <inkml:trace contextRef="#ctx0" brushRef="#br0" timeOffset="139724.7413">28053 9576 1190 0,'0'0'499'16,"0"0"-429"-16,0 0 57 16,84-58-21-16,-53 58-64 15,-1 2-30-15,-5 22 8 16,-8 13 18-16,-10 6 5 15,-7 7 21-15,-15 2 11 16,-13-1-5-16,-3-3-16 16,2-9-25-16,6-9-19 15,9-13-4-15,14-14-6 16,0-3 1-16,28-26-1 0,24-27-43 16,17-33-3-16,10-44 9 15,-1-13 26-15,-25 20-46 16,-21 33-105-16,-19 47-9 15,-10 24 51-15,-1 4 77 16,-2 8 33-16,0 7 9 16,-6 24-1-16,-19 44 2 15,-7 31 13-15,-4 17 55 16,10-5 17-16,13-28 29 16,13-31 14-16,3-15-58 15,48-7-70-15,-3-8-174 16,1-8-429-16</inkml:trace>
  <inkml:trace contextRef="#ctx0" brushRef="#br0" timeOffset="140042.0301">28696 9612 1500 0,'0'0'252'0,"0"0"-53"16,0 0-20-16,0 0-57 15,-10 102-62-15,10-59-3 16,6 4 6-16,8-2-8 15,3-5-20-15,5-10-20 16,4-10-7-16,2-15-8 16,3-5 10-16,4-25-8 15,-1-16-1-15,2-10-1 16,-3-7 1-16,-5 1-1 16,-4 10-23-16,-6 14 1 15,-8 16 20-15,-2 12-7 0,-4 5-10 16,3 24 6-16,-1 10 7 15,5 12 6-15,4 7 1 16,1 4 24-16,5 0-9 16,13 18-16-16,-4-17-305 15,-1-15-1069-15</inkml:trace>
  <inkml:trace contextRef="#ctx0" brushRef="#br0" timeOffset="140461.3435">30129 9347 1397 0,'0'0'290'0,"0"0"-208"16,0 0-6-16,57 100 22 15,-43-48 6-15,-13 5-26 16,-1-1-7-16,-10 0-19 15,-16-5-10-15,-2-3-27 16,3-9-9-16,5-13-6 16,14-11-45-16,6-15-43 15,20-9 35-15,17-23-90 16,18-27 52-16,17-31 53 16,5-35 38-16,-11 7 26 15,-21 18 71-15,-21 37-42 16,-17 37-55-16,-1 7-28 0,-3 4 21 15,-3 12 7-15,0 4-1 16,-13 40-15-16,-13 34 16 16,-3 29 41-16,-1 13 59 15,10-7-52-15,10-30 44 16,10-27-24-16,0-19-68 16,27-13-3-16,0-6-312 15,2-10-781-15</inkml:trace>
  <inkml:trace contextRef="#ctx0" brushRef="#br0" timeOffset="140663.1262">30681 9578 1624 0,'0'0'333'0,"0"0"-151"0,0 0-105 16,0 0-35-16,-71 104-3 15,71-53 30-15,0 7 16 16,7 5-21-16,2-3-5 15,-4-5-20-15,-5-8-20 16,0-12-19-16,-18-10 0 16,-24-19-117-16,3-6-205 15,2-1-402-15</inkml:trace>
  <inkml:trace contextRef="#ctx0" brushRef="#br0" timeOffset="140794.8547">30637 9660 1169 0,'0'0'191'0,"89"-20"46"16,7 14-141-16,44-1-56 16,18 4-40-16,-30 1-9 15,-26-3-365-15</inkml:trace>
  <inkml:trace contextRef="#ctx0" brushRef="#br0" timeOffset="141264.6164">32191 9111 1156 0,'0'0'82'0,"0"0"-15"0,0 0 7 16,0 0-44-16,84 54 2 15,-53 5 44-15,-15 24 21 16,-11-7-15-16,-5-4-9 15,-24-15 0-15,-7-16-9 16,-5 1 12-16,-2-3-17 16,7-14-36-16,10-13-5 15,12-12-9-15,9 0 22 16,6-20-24-16,22-16-7 16,19-18-49-16,0-1-27 15,6-9-37-15,-1-3-1 16,-10 9-10-16,0-4-7 15,-8 8 5-15,-7 7 46 0,-11 10-14 16,-6 10 45-16,-6 10 24 16,-4 7 24-16,0 9 0 15,-2 1 1-15,-16 16 0 16,-7 15 0-16,-14 24 46 16,-4 24 48-16,2 19 31 15,7-3 4-15,18-20-23 16,11-22-23-16,5-22 9 15,3 3-27-15,39-4-65 16,0-7-90-16,1-16-933 0</inkml:trace>
  <inkml:trace contextRef="#ctx0" brushRef="#br0" timeOffset="141575.5779">32859 9296 1046 0,'0'0'140'15,"0"0"-89"-15,0 0 4 16,-100 48 10-16,63-3 37 16,-2 10 26-16,2 7-7 15,6 0-3-15,10 1 1 16,7-4-23-16,10-6 3 16,4-10-9-16,1-7-22 15,14-11-18-15,2-11-20 16,3-11 2-16,6-3 8 15,4-13-26-15,-2-10-14 0,-1-5-8 16,-9 0-14-16,-5 1-3 16,-8 5-6-16,-5 6 0 15,-4 6-9-15,-18 4-30 16,-22 6-21-16,5 0-2 16,4 5-507-16</inkml:trace>
  <inkml:trace contextRef="#ctx0" brushRef="#br0" timeOffset="141714.6426">32759 9903 477 0,'0'0'1402'0,"0"0"-1176"16,0 0-111-16,0 0-75 0,0 0-40 15,-88-45-297-15</inkml:trace>
  <inkml:trace contextRef="#ctx0" brushRef="#br0" timeOffset="144049.6688">22803 10493 1242 0,'0'0'216'15,"0"0"-76"-15,0 0 1 16,0 0-55-16,0 0-36 16,0 0-31-16,79-21-13 15,-72 49 0-15,-7 6-5 16,0 4 0-16,-17 1 8 0,-11-1-8 16,-8-2 7-16,-3-6-2 15,1-4 1-15,8-6 13 16,8-7 30-16,13-8 10 15,9-1-17-15,2 1-24 16,26 0-3-16,15 4 48 16,14 2-7-16,9 5-18 15,5 2-10-15,-5 3-9 16,-10 2-10-16,-14 0-9 16,-17 1 1-16,-15-1-1 15,-10 0 8-15,-19 1-1 16,-19 0 11-16,-13-3 9 15,-23-1-9-15,3-3-13 0,-3-4-5 16,5-6-1 0,21-7-34-16,5 0-61 0,40-12-147 15,3-5-294-15,26-3-561 16</inkml:trace>
  <inkml:trace contextRef="#ctx0" brushRef="#br0" timeOffset="144671.835">25051 10568 1128 0,'0'0'230'0,"0"0"-8"0,0 0 70 16,0 0-18-16,-36-84-83 15,36 74-84-15,15 8-69 16,1 2-26-16,3 4-12 16,-2 18 0-16,-5 11 0 15,-9 6 10-15,-3 3 15 16,-15 3 3-16,-15-1-10 15,-10-2-6-15,-8-2-10 16,-4-4 4-16,1-9-6 16,8-10 1-16,9-13 5 15,14-4 3-15,13-14 10 16,7-7 14-16,10-4 3 16,17 3-12-16,9 6-2 15,3 8-16-15,1 8-4 16,-1 0-2-16,-5 14 0 0,0 8 1 15,-2 3 0-15,-2 6-1 16,-1-2 0-16,3 0-29 16,24 4-132-16,-5-9-194 15,2-10-427-15</inkml:trace>
  <inkml:trace contextRef="#ctx0" brushRef="#br0" timeOffset="145131.5906">26599 10551 1337 0,'0'0'299'0,"0"0"15"15,0 0 10-15,0 0-150 16,0 0-75-16,0 0-71 16,-34 77 2-16,22-23 62 15,-2 5-7-15,2 2-39 16,5-2-29-16,1-2-17 15,6 0-33-15,4-14-281 16,7-18-760-16</inkml:trace>
  <inkml:trace contextRef="#ctx0" brushRef="#br0" timeOffset="145974.1183">28593 10394 1418 0,'0'0'285'0,"0"0"-14"15,0 0-24-15,0 0-92 16,84-37-73-16,-50 37-54 16,2 17-10-16,-6 10-9 15,-7 8 1-15,-10 5 2 16,-12 8-4-16,-1-2-2 0,-15-4-5 15,-9-3 0 1,-1-8 6-16,0-9-5 0,3-6-1 16,8-8 1-16,6-6 14 15,8-2 92-15,0 0 23 16,15-3-73-16,14-6-42 16,12 5-5-16,7 4-11 15,10 0 0-15,3 9 1 16,4 9 5-16,-6 5-5 15,-7 6-1-15,-13-3 0 16,-15-1 0-16,-19 0 0 16,-5-3 0-16,-30-3 2 15,-27-1-1-15,-6-6-1 16,-7-5-1-16,0-6-62 16,18-1-50-16,4-4-35 0,33-22-91 15,15 0-317-15,5-1-497 16</inkml:trace>
  <inkml:trace contextRef="#ctx0" brushRef="#br0" timeOffset="146332.4795">30216 10423 1446 0,'0'0'243'16,"0"0"-34"-16,0 0 41 0,0 0-69 16,-92 49-38-16,62-4-38 15,0 6-8-15,7 0-27 16,6 1 18-16,11-9-19 16,6-3-26-16,4-9-19 15,20-6-1-15,9-8-4 16,10-10 5-16,9-7 3 15,6-4-15-15,5-19-11 16,-3-8 10-16,-7-8-10 16,-12-11 5-16,-14-5-6 15,-21-4-20-15,-11 1-34 16,-53 2-19-16,-39 8 0 0,-9 17-163 16,17 12-239-1,36 13-359-15</inkml:trace>
  <inkml:trace contextRef="#ctx0" brushRef="#br0" timeOffset="146973.0141">31934 10270 1209 0,'0'0'294'15,"0"0"-38"-15,0 0 52 0,0 0-112 16,0 0-109-16,0 0-68 15,0 0-11-15,-40 127-1 16,19-50 15-16,2-5-10 16,7-11-6-16,4-19-5 15,1 1-1-15,1 0 0 16,3-14 0-16,3-13-14 16,0-10-2-16,0-6 16 15,15-11 1-15,5-15 0 16,5-8 6-16,6-5 0 15,0 1-1-15,-2 2 17 16,-5 12 18-16,-5 11 7 16,-9 13-24-16,-2 8-16 0,-4 21-8 15,-4 14 1 1,0 5 11-16,-1 3-11 0,-13-1 0 16,-2-5-1-16,-1-2-83 15,4-14-219-15,7-12-482 0</inkml:trace>
  <inkml:trace contextRef="#ctx0" brushRef="#br0" timeOffset="147109.2551">32240 10602 1440 0,'0'0'239'16,"0"0"-41"-16,0 0-124 15,0 0-74-15,0 0-22 16,0 0-227-16,0 0-796 0</inkml:trace>
  <inkml:trace contextRef="#ctx0" brushRef="#br0" timeOffset="147308.7198">32454 10435 1202 0,'0'0'748'15,"0"0"-466"-15,0 0-107 16,0 0-68-16,0 0-7 15,0 0 35-15,0 84-53 16,0-38-18-16,-5 0-17 16,-4 0-22-16,-3 0-17 15,0-6-8-15,3 2-63 0,3-11-227 16,6-11-482-16</inkml:trace>
  <inkml:trace contextRef="#ctx0" brushRef="#br0" timeOffset="147653.2123">32813 10403 1294 0,'0'0'268'0,"0"0"-52"16,0 0 1-16,-83 49-43 16,60-15-63-16,5 4-37 15,3 1-32-15,9-2-19 16,5-9-21-16,1-8-1 0,3-11 8 15,13-9 2-15,4 0 2 16,5-22 6-16,2-7-5 16,1-9 0-16,-3 1 6 15,-2-1 24-15,-7 9 38 16,-4 9 27-16,-6 12-19 16,-4 8-80-16,-2 8-10 15,0 24 0-15,0 14 0 16,-7 10 15-16,-4 5-3 15,-3 3 0-15,0-3-12 16,0-1-1-16,6-7-155 16,1-16-358-16,7-21-827 0</inkml:trace>
  <inkml:trace contextRef="#ctx0" brushRef="#br0" timeOffset="148727.2527">33337 9220 954 0,'0'0'248'15,"0"0"31"-15,0 0-20 16,0 0-94-16,0 0-87 16,0 0-50-16,0 0 92 15,-10 80-18-15,10-41-37 16,0 3-28-16,2-4-5 16,10-5-20-16,4-7-1 0,1-8-1 15,2-8-1-15,5-5 4 16,3-5-2-16,1-2 11 15,3-13-12-15,-2-7-1 16,-5-3-1-16,-3-4 2 16,-7-1 9-16,-5 2 4 15,-4 4 21-15,-2 7 11 16,-3 8-35-16,0 4-11 16,0 5-9-16,0 0 0 15,-5 12-12-15,-2 15 6 16,-3 9 6-16,4 4 13 15,4 4 16-15,2 0-6 16,0-5 0-16,13-2 1 0,-2-4-11 16,0-6-11-1,-3-3-1-15,-6-5 1 0,-2-5-1 16,-3-1 0-16,-21-3 8 16,-9-2-9-16,-16-2-21 15,-40-4-95-15,8-2-161 16,3 0-502-16</inkml:trace>
  <inkml:trace contextRef="#ctx0" brushRef="#br0" timeOffset="153085.2821">21156 10908 1528 0,'0'0'265'0,"0"0"-7"16,0 0-145-16,0 0-62 16,0 0-44-16,0 0-7 15,0 44 0-15,3-7 1 16,3 4 6-16,3-1 1 16,6 7-8-16,-3-13-193 0,1-9-429 15</inkml:trace>
  <inkml:trace contextRef="#ctx0" brushRef="#br0" timeOffset="153459.8049">21401 10464 1096 0,'0'0'91'16,"-88"-29"-91"-16,3 29 0 15,-24 17 0-15,-9 41 18 16,11 22 15-16,23 19 51 15,24 5 111-15,20 2-62 0,21 4 63 16,19-9 58-16,7-24-63 16,21-21-44-16,5-20-25 15,8-12-25-15,11-3-20 16,9-7-8-16,11-8-15 16,-1-8-10-16,-2-27-17 15,-5-15-14-15,0-24-13 16,-6-26-40-16,-12-31-36 15,-18-8-5-15,-21 4-43 16,-7 30-5-16,-13 37-27 16,-9 27-59-16,-9 21 30 15,-30 14 47-15,-6 5 35 16,-21 39-4-16,7 40 36 16,35 37 25-16,13-8 30 15,30-12-559-15</inkml:trace>
  <inkml:trace contextRef="#ctx0" brushRef="#br0" timeOffset="154247.3545">21100 12110 1262 0,'0'0'274'0,"0"0"-185"15,0 0-11-15,0 0 7 16,0 0 19-16,67 88-9 15,-67-42-25-15,0 3 16 16,-18-3-35-16,-9-5-27 16,-5 0-8-16,0-11-5 15,-1-4-4-15,4-12-7 16,6-13 1-16,6-1 0 16,8-20 0-16,8-11 10 15,1-1 4-15,6 1 27 16,12 7 13-16,5 9-1 0,3 8-25 15,4 7-14-15,5 1 0 16,3 13-2-16,1 5-5 16,-2 0-7-16,2-1-1 15,-5-7 0-15,-3-6-48 16,-2-5-79-16,-3-13-76 16,-3-20-14-16,-2-18 37 15,-4-27 89-15,-6-28 59 16,-8-10 32-16,-3 3 8 15,0 26 55-15,-7 33 64 16,-7 16 69-16,-2 13 6 16,-8 4-35-16,-10 8-22 15,-25 13-60-15,-24 34-57 0,-19 53 2 16,1 32 27-16,19 24 32 16,31 1 13-16,36-9 0 15,15-10 7-15,38-17 26 16,12-25-86-16,28-17-10 15,12-26-11-15,2-24-13 16,14-16-4-16,-27-32-5 16,3-31 1-16,-7-20-5 15,-9-12-2-15,-4-27 0 16,-25 3-21-16,-20-1-3 16,-14 22-8-16,-3 31-8 15,-14 28-23-15,-14 20-21 16,-30 13-21-16,-47 26-29 0,4 14-202 15,5 11-325-15</inkml:trace>
  <inkml:trace contextRef="#ctx0" brushRef="#br0" timeOffset="154787.7865">21296 12922 1252 0,'0'0'264'16,"0"0"-63"-16,0 0-91 16,0 0-5-16,86-4 3 15,-61 22-34-15,-6 2-21 16,-8 7-12-16,-8 2-14 16,-3 0 5-16,-11 2 1 15,-10-2 1-15,-2-4-13 16,0-4-5-16,4-6-9 15,7-6-1-15,3-4 5 0,7-5 29 16,2 0 4-16,0 0 10 16,6 3-7-16,11 0-14 15,5 4 0-15,5 5-8 16,-2 2-5-16,-1 5-3 16,-5 1-5-16,-8 1-4 15,-8 1-1-15,-3 5 10 16,-17-2 29-16,-15-2 0 15,-10-1-28-15,-7-3-10 16,-3-7-8-16,-1-7-30 16,7-13-107-16,15-13-146 15,13-10-455-15</inkml:trace>
  <inkml:trace contextRef="#ctx0" brushRef="#br0" timeOffset="155110.2175">21418 12634 1612 0,'0'0'335'16,"-144"63"-30"-16,25 26-82 15,-5 25 12-15,18 15-46 16,40 1-38-16,41-6-23 16,25 2-38-16,22-10-32 15,26-24-28-15,36-19-29 16,21-30 0-16,13-30 1 15,15-15 8-15,-17-48-4 0,-9-24-6 16,-16-21-10 0,-17-16-11-16,-25-15-8 0,-23-8 2 15,-23 2-12-15,-9 11-17 16,-21 34-5-16,-6 32 17 16,-3 29 17-16,-20 26-52 15,-31 22-111-15,-11 39-82 16,8-2-256-16,30 3-195 0</inkml:trace>
  <inkml:trace contextRef="#ctx0" brushRef="#br0" timeOffset="155324.5182">21334 14197 1448 0,'0'0'574'0,"0"0"-497"16,0 0 14-16,0 0-61 15,0 0-30-15,0 0-7 16,-49 75-145-16,77-42-204 16,0-1-623-16</inkml:trace>
  <inkml:trace contextRef="#ctx0" brushRef="#br0" timeOffset="155479.0321">21244 14975 1694 0,'0'0'281'0,"0"0"-167"16,0 0-19-16,-58 76-64 16,58-52-20-16,0 1-11 15,14 10-59-15,5-7-245 16,-1-4-589-16</inkml:trace>
  <inkml:trace contextRef="#ctx0" brushRef="#br0" timeOffset="155812.3329">21090 16604 1722 0,'0'0'479'16,"0"0"-303"-16,-61 93 35 15,45-59-108-15,5-5 0 0,7-10-57 16,2-9-32-16,2-5-14 16,0-5-20-1,11 0-84-15,13-28-79 0,0 0-318 16,-6-6-561-16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22:01.956"/>
    </inkml:context>
    <inkml:brush xml:id="br0">
      <inkml:brushProperty name="width" value="0.05292" units="cm"/>
      <inkml:brushProperty name="height" value="0.05292" units="cm"/>
      <inkml:brushProperty name="color" value="#FF0000"/>
    </inkml:brush>
  </inkml:definitions>
  <inkml:trace contextRef="#ctx0" brushRef="#br0">4737 5767 1197 0,'0'0'341'16,"0"0"-102"-16,0 0-28 16,0 0-56-16,0 0-35 15,0 0-28-15,-8-4-42 0,25-1-32 16,8 0-9-16,5-2-9 16,3-1 0-16,1 3-37 15,5 2-148-15,-11 2-297 16,-10-1-253-16</inkml:trace>
  <inkml:trace contextRef="#ctx0" brushRef="#br0" timeOffset="196.5169">4555 6009 1219 0,'0'0'261'0,"0"0"-107"16,0 0-27-16,0 0-10 0,0 0 22 15,0 0-13 1,152-42-64-16,-52-8-35 0,-2-5-27 16,-20 9-25-16,-4-4-133 15,-35 20-92-15,-6-2-292 0</inkml:trace>
  <inkml:trace contextRef="#ctx0" brushRef="#br0" timeOffset="405.1091">4834 5574 728 0,'0'0'884'0,"0"0"-767"15,0 0-46-15,0 0-3 16,91-26 14-16,-3 25 32 0,-2 1-13 16,-5 5-25-16,-17 22-33 15,-28 21-24-15,-17 34-7 16,-26 47-4-16,-46 25-8 15,-43 2-105-15,9-38-371 16,8-41-984-16</inkml:trace>
  <inkml:trace contextRef="#ctx0" brushRef="#br0" timeOffset="955.7874">4404 6981 322 0,'0'0'920'0,"0"0"-732"15,0 0 4-15,0 0-39 16,0 0-30-16,0 0-14 15,0 0-32-15,3 3-38 0,12-3-19 16,3 0-1-16,3-3-19 16,3-3-50-16,-5 1-83 15,4 2-125-15,-9 1-231 16,-5 2-189-16</inkml:trace>
  <inkml:trace contextRef="#ctx0" brushRef="#br0" timeOffset="1132.4188">4382 7228 582 0,'0'0'294'0,"0"0"-123"16,0 0 31-16,0 0-10 15,0 0-35-15,0 0-23 0,0 0-15 16,-3 46-53 0,31-67-30-16,7-8-22 0,6-7-14 15,1-3-28-15,9-14-70 16,-14 10-150-16,-10 7-339 0</inkml:trace>
  <inkml:trace contextRef="#ctx0" brushRef="#br0" timeOffset="1352.0101">4445 6829 1237 0,'0'0'226'15,"0"0"-102"-15,0 0-34 16,0 0-15-16,107-17 34 16,-52 20 26-16,5 23-25 15,-11 25-61-15,-27 44-27 0,-41 54-13 16,-66 33-9-16,-61 25-80 16,12-46-187-16,4-33-665 0</inkml:trace>
  <inkml:trace contextRef="#ctx0" brushRef="#br0" timeOffset="12560.283">20226 10975 907 0,'0'0'353'16,"0"0"-82"-16,0 0-3 16,0 0-38-16,0 0-43 15,0 0-49-15,-5 0-49 16,5 0-39-16,0 0-23 16,12 0-12-16,3 0 7 0,9 4 46 15,5 2 11-15,3 1-38 16,1-1-19-16,-1-1-9 15,-3 0-12-15,-2-2 0 16,-4 0-1-16,0-3-57 16,17 0-133-16,-7-3-195 15,0-7-494-15</inkml:trace>
  <inkml:trace contextRef="#ctx0" brushRef="#br0" timeOffset="12951.2104">21061 10977 360 0,'0'0'734'16,"0"0"-443"-16,0 0 16 15,0 0-79-15,0 0-3 0,0 0-48 16,0 0-55-16,-17-2-38 15,17 2-29-15,5 0-29 16,7 0-20-16,4 0 2 16,8 0-8-16,6 0-24 15,23 0-105-15,-6 0-184 16,-3-6-429-16</inkml:trace>
  <inkml:trace contextRef="#ctx0" brushRef="#br0" timeOffset="13329.6504">21732 10944 1275 0,'0'0'388'0,"0"0"-57"16,0 0-129-16,0 0-43 0,0 0-32 15,0 0-66-15,0 0-37 16,25 8-17-16,-4-3-1 16,8-1-6-16,6 2-23 15,21-5-149-15,-6 0-340 16,-1-1-395-16</inkml:trace>
  <inkml:trace contextRef="#ctx0" brushRef="#br0" timeOffset="13735.1769">22408 11018 456 0,'0'0'853'0,"0"0"-535"15,0 0-32-15,0 0-66 0,0 0-43 16,0 0-38-16,0 0-63 16,-18 0-39-16,24 0-16 15,9 3-13-15,9-1-1 16,8 0-7-16,11 0-30 16,31-2-145-16,-12 0-296 15,-4-5-286-15</inkml:trace>
  <inkml:trace contextRef="#ctx0" brushRef="#br0" timeOffset="14094.5506">22986 10965 1217 0,'0'0'402'15,"0"0"-110"-15,0 0-57 0,0 0-76 16,0 0-24-16,0 0-62 16,0 0-48-16,38 10-13 15,3-4-12-15,22 2-7 16,40-3-183-16,-10 0-198 16,-5-3-432-16</inkml:trace>
  <inkml:trace contextRef="#ctx0" brushRef="#br0" timeOffset="14588.3413">23974 11064 1166 0,'0'0'294'16,"0"0"-20"-16,0 0-49 16,0 0-27-16,0 0-25 15,0 0-69-15,169-3-18 16,-29 13-1-16,16 2 17 15,-4-2-29-15,-23-2-16 16,-40-4-15-16,-23-2-14 16,-20 1-17-16,-12-3-5 15,-2 0-6-15,-9 2-10 16,-23 1-101-16,-3 1-190 16,-29-2-532-16</inkml:trace>
  <inkml:trace contextRef="#ctx0" brushRef="#br0" timeOffset="17331.2336">10976 10958 347 0,'0'0'75'0,"0"0"-20"16,0 0 50-16,0 0-11 16,0 0-54-16,0 0-4 15,0 0-8-15,-22-3-22 16,22 3-6-16,-2 0 0 16,2 0 0-16,-1 0 0 15,1 0 0-15,-2 0 0 16,2 0 0-16,-1 0 7 15,1 0 12-15,0 0 17 0,0 0 25 16,0 0 8 0,0 0-8-16,0 0-13 0,0 0-8 15,0 0-4-15,0 0-5 16,0 0 6-16,0 0-9 16,0 0 5-16,0 0 3 15,0 0 1-15,0 0 0 16,0 0 8-16,0 0 2 15,0 0 1-15,0 0 1 16,0 0-2-16,0 0-8 16,0 0-4-16,0 0-4 15,0 0-9-15,0 0 0 16,1 0-3-16,2 0-3 16,2 0-5-16,4 0 8 0,2 0 11 15,6 0 5-15,5 0-4 16,4 3 4-16,5 1-1 15,5-1 6-15,4 0-1 16,6 1 3-16,4-4-9 16,2 3-8-16,0-3-2 15,2 0-5-15,-5 0-7 16,0 0 3-16,-2 0-5 16,0 0 6-16,1-3 4 15,-3-2-1-15,1-1-2 16,-4 0 1-16,-5-2-4 15,-3 3-7-15,-7 1-5 16,-8-1 0-16,-8 3-1 0,-8 2-6 16,0 0-22-16,-3 0-118 15,-12 0-116-15,-9 0-110 16,-6 2-559-16</inkml:trace>
  <inkml:trace contextRef="#ctx0" brushRef="#br0" timeOffset="19969.9455">7013 5654 1011 0,'0'0'291'0,"0"0"42"16,0 0-23-16,-86 0-33 16,81 0-60-16,5 0-55 0,0 0-58 15,12 0-55-15,15 0 6 16,31 7 95-16,27 2-16 16,30 1-48-16,10 3-26 15,-4-2-23-15,-11 0-8 16,-29-2-17-16,-15-4 7 15,-17 1 8-15,-9-3-2 16,2 0-8-16,-2 1-11 16,-4-2-6-16,-9 0 0 15,-13-2-7-15,-9 0-59 16,1 0-61-16,9-6-122 16,0-7-486-16,4-4-816 0</inkml:trace>
  <inkml:trace contextRef="#ctx0" brushRef="#br0" timeOffset="20475.7037">9082 5691 677 0,'0'0'897'0,"0"0"-604"16,0 0 17-16,0 0-99 15,0 0 9-15,0 0-31 16,0 0-57-16,58 6 17 16,27-4 4-16,39-1-67 15,14-1-10-15,-3 0-22 16,-19 0-18-16,-37-1-8 0,-17-2-11 15,-16 0-5 1,-9 2-11-16,-1 0 5 0,-5-2-6 16,-4 2 0-16,-12 1-2 15,-11 0-11-15,-4 0-41 16,0 0-84-16,-37 6-97 16,0 8-321-16,-2-5-627 0</inkml:trace>
  <inkml:trace contextRef="#ctx0" brushRef="#br0" timeOffset="21113.3231">11406 5779 608 0,'0'0'714'0,"0"0"-469"16,0 0-62-16,0 0 16 16,0 0 15-16,0 0-44 0,0 0 58 15,128 25-13-15,-25-24-36 16,39-1-89-16,16-1-30 15,-6-9-20-15,-17 2-8 16,-42 6-1-16,-26 0-30 16,-23 2 1-16,-15 0 5 15,-2 0-7-15,-8 0 0 16,-3 0-6-16,-11 0-15 16,-5 0-93-16,-11 3-134 15,-9 3-120-15,-2-3-541 0</inkml:trace>
  <inkml:trace contextRef="#ctx0" brushRef="#br0" timeOffset="21638.6677">13227 5796 155 0,'0'0'1289'16,"0"0"-989"-16,0 0 20 15,0 0-69-15,0 0-13 16,0 0-64-16,0 0-65 15,45 0 37-15,19 0-64 16,25 0-32-16,22-4-14 0,-10 0-8 16,-22 1-1-1,-25 2-12-15,-21 1-14 0,1 0 0 16,-1 0 0-16,-2 0 1 16,-9 0-1-16,-8 0-1 15,2 0-29-15,1 0-110 16,16 0-172-16,-5 0-333 15,2-5-587-15</inkml:trace>
  <inkml:trace contextRef="#ctx0" brushRef="#br0" timeOffset="22120.2229">14817 5741 1294 0,'0'0'254'0,"0"0"-5"0,0 0 28 16,0 0-46-16,0 0-75 15,0 0-42-15,0 0 1 16,154 0 7-16,-74 0-37 16,-4 0-29-16,-4 0-20 15,-21 0-20-15,4 0-10 16,0 0-6-16,-6 5 0 16,-7 2-44-16,-2 2-99 15,14 0-140-15,-10-3-361 0,-6-4-636 16</inkml:trace>
  <inkml:trace contextRef="#ctx0" brushRef="#br0" timeOffset="22619.9526">16437 5729 1358 0,'0'0'233'15,"0"0"-23"-15,0 0 22 16,0 0 34-16,0 0-59 0,0 0-65 15,0 0-30-15,134 0-6 16,-32 0-36-16,-1-3-24 16,-19 1-25-16,-24-1-9 15,-16 3-10-15,0 0-1 16,1 0-1-16,-1 0-23 16,-13 0-95-16,-23 0-130 15,-6 0-348-15,-4 0-488 0</inkml:trace>
  <inkml:trace contextRef="#ctx0" brushRef="#br0" timeOffset="25204.4339">12668 10967 1450 0,'0'0'395'16,"0"0"-115"-16,0 0-29 15,0 0-31-15,0 0-58 16,80 0-48-16,-38 0-38 15,6 0-25-15,2 0-20 16,0 0-9-16,0 0-14 16,2 0-8-16,-1 0 0 15,3 0-49-15,29 0-111 0,-14 0-163 16,-3-3-509-16</inkml:trace>
  <inkml:trace contextRef="#ctx0" brushRef="#br0" timeOffset="25648.1778">14972 11005 1356 0,'0'0'392'0,"0"0"-109"16,0 0-57-16,0 0-48 16,0 0-79-16,0 0-62 15,121-26-26-15,-32 26-11 0,34 0-10 16,12 0-86-16,-2 6-169 15,-36 1-262-15,-31-5-273 0</inkml:trace>
  <inkml:trace contextRef="#ctx0" brushRef="#br0" timeOffset="25874.213">16335 10989 1527 0,'0'0'340'0,"0"0"-85"16,0 0-50-16,0 0-36 15,0 0-81-15,0 0-50 16,0 0-24-16,62 0-13 16,-28 0-1-16,10 0-76 15,34 5-198-15,-8-2-304 16,-6-1-282-16</inkml:trace>
  <inkml:trace contextRef="#ctx0" brushRef="#br0" timeOffset="26054.5576">17156 11059 1498 0,'0'0'303'0,"0"0"-118"0,0 0 1 16,0 0-8-16,0 0-115 15,0 0-43-15,116 0-20 16,-65 0-86-16,25-2-203 16,-12-1-204-16,-7 0-302 0</inkml:trace>
  <inkml:trace contextRef="#ctx0" brushRef="#br0" timeOffset="26203.832">17930 11073 1302 0,'0'0'398'0,"0"0"-180"0,0 0 11 16,0 0 7 0,0 0-141-16,0 0-62 0,89-17-33 15,-33 4-70-15,-6 0-151 16,-2 0-450-16</inkml:trace>
  <inkml:trace contextRef="#ctx0" brushRef="#br0" timeOffset="30171.5185">9840 13261 755 0,'0'0'590'16,"0"0"-330"-16,-87 22 49 15,66-12 7-15,9-6-65 16,12-1-9-16,0-3-45 15,36 2-58-15,52-2-2 0,63 0-52 16,37-2-10-16,24-11-24 16,-5-3-18-16,-28 5 10 15,-14 5-14-15,-24 1-10 16,-39 3-18-16,-33 2 0 16,-24 0 0-16,-17 0-1 15,-4 0-8-15,-6 0-2 16,-8 0-10-16,-10 0-22 15,-3 0-75-15,-28 0-40 16,-54 4-173-16,5 0-362 16,-7 1-402-16</inkml:trace>
  <inkml:trace contextRef="#ctx0" brushRef="#br0" timeOffset="30484.7198">9546 13568 1780 0,'0'0'285'15,"0"0"-37"-15,0 0-77 16,0 0 47-16,131 3 66 16,11-3-82-16,34-6-39 15,19-5-95-15,-4-6 14 16,-15 5-22-16,-7-4-25 15,-9 5-7-15,-19 3-4 0,-20 1-4 16,-33 3-13 0,-27 1-5-16,-24 0-1 15,-13 3 0-15,-3-1 0 16,-8 1-1-16,-8 0-9 0,-5 0-55 16,-87 5-115-16,-1 6-278 15,-25-2-856-15</inkml:trace>
  <inkml:trace contextRef="#ctx0" brushRef="#br0" timeOffset="31804.7184">5966 10011 1637 0,'0'0'593'15,"0"0"-366"-15,0 0 39 16,0 0-25-16,0 0-60 16,0 0-60-16,0 0-37 15,95 0-2-15,4-4-14 16,32-2-13-16,9-1-20 16,-22 2-8-16,-36-1-15 15,-34 4-3-15,-6-1-8 16,1-2-1-16,0 1-1 15,-1-1-52-15,-12-1-44 0,-12 1-31 16,-12 3-44-16,-12-2-106 16,-18 1-225-16,-9 0-395 15</inkml:trace>
  <inkml:trace contextRef="#ctx0" brushRef="#br0" timeOffset="32066.7122">5836 10210 1592 0,'0'0'686'0,"0"0"-553"15,0 0 86-15,0 0 87 0,0 0-26 16,0 0-95-16,154-31-72 16,-53 12-31-16,-1-1-26 15,-18 5-5-15,-24 3-24 16,-10 5-12-16,7-3-8 15,5 0 2-15,-2 1-9 16,-16 4-18-16,-12 4-71 16,-17 1-86-16,-20 1-113 15,-16 9-379-15,-14-2-1059 0</inkml:trace>
  <inkml:trace contextRef="#ctx0" brushRef="#br0" timeOffset="36556.8952">10213 16581 1463 0,'0'0'378'16,"0"0"-173"-16,0 0-18 16,0 0 5-16,0 0-21 15,-39 39-44-15,39-36-30 16,11 0-2-16,11 0-3 16,7-3-13-16,6 0-22 15,6 0-21-15,1-2-21 16,0-7-8-16,1-1-7 15,-2 0-1-15,-4-1-41 16,-6 0-61-16,-4 3-91 16,-8 1-137-16,-8 0-303 15,-8 7-634-15</inkml:trace>
  <inkml:trace contextRef="#ctx0" brushRef="#br0" timeOffset="36770.0109">10223 16755 1810 0,'0'0'393'15,"0"0"-245"-15,0 0-7 16,86-10 50-16,-23-5-47 16,22-9-68-16,-1-2-41 15,-7 2-19-15,-13 0-16 16,-19 7-3-16,4-17-101 15,-10 7-133-15,-21 0-411 0</inkml:trace>
  <inkml:trace contextRef="#ctx0" brushRef="#br0" timeOffset="37459.056">5981 15596 763 0,'0'0'921'16,"0"0"-670"-16,0 0-19 16,0 0-29-16,0 0-1 0,0 0 1 15,0 0-75-15,-18 16-55 16,34-16-14-1,10 0-12-15,5 0-8 0,8 0-18 16,1-5-12-16,2-6-9 16,-3 1-22-16,-3-3-68 15,-5-1-88-15,6-3-159 16,-11 3-360-16,-9 1-552 0</inkml:trace>
  <inkml:trace contextRef="#ctx0" brushRef="#br0" timeOffset="37677.2777">5669 15872 2063 0,'0'0'347'0,"0"0"-241"16,0 0-38-16,0 0 68 15,0 0 15-15,0 0-45 16,0 0-58-16,149-45-20 15,-68 17-15-15,-2-1-13 16,-7 3-38-16,11-9-154 16,-6 7-170-16,-3 1-532 0</inkml:trace>
  <inkml:trace contextRef="#ctx0" brushRef="#br0" timeOffset="41024.389">16886 12780 1300 0,'0'0'218'16,"0"0"-109"-16,0 0-32 15,0 0 63-15,101-27 11 16,-54 27-43-16,6 0-52 16,7 0-35-16,4 6-8 15,0 3-8-15,-4 0-5 16,-5 1-40-16,-12 0-121 15,-13 0-95-15,-12-3-237 0,-15-3-136 0</inkml:trace>
  <inkml:trace contextRef="#ctx0" brushRef="#br0" timeOffset="41204.7872">16807 12975 1068 0,'0'0'153'0,"0"0"-108"16,0 0 23-16,0 0 122 15,-29 82-44-15,64-71-2 16,26-4-29-16,36-7-36 16,37-7-34-16,17-13-30 15,-2-6-15-15,-18-3-52 16,-49 8-229-16,-22 0-348 0</inkml:trace>
  <inkml:trace contextRef="#ctx0" brushRef="#br0" timeOffset="41484.7166">17641 12536 1595 0,'0'0'204'0,"0"0"-126"16,0 0-69-16,0 0 79 16,104 28 4-16,-16 11 11 15,2 1-19-15,-12 1-31 16,-16 1-28-16,-31-10-8 15,-7 4-17-15,-14 3 7 0,-10-6 9 16,-40 2-1 0,-43 3-4-16,-41-2-11 15,-15-5-1-15,17-11-29 0,35-6-63 16,42-11-30-16,25 0-25 16,34-3-56-16,18-3-166 15,17-6-523-15</inkml:trace>
  <inkml:trace contextRef="#ctx0" brushRef="#br0" timeOffset="41769.3881">19235 12700 1232 0,'0'0'162'0,"0"0"-113"0,-124-63 31 16,59 44 83-16,-1 10 42 15,3 9-19-15,5 0-30 16,12 17-54-16,10 13-41 16,9 11-19-16,12 8-1 15,11 6 5-15,4 3-10 16,9 1-17-16,18-1-5 16,7-3-13-16,9-2 6 15,2-5-7-15,4-8 0 16,2-10-85-16,16-20-112 15,-10-10-193-15,-14-5-308 0</inkml:trace>
  <inkml:trace contextRef="#ctx0" brushRef="#br0" timeOffset="41978.8513">19301 12388 1751 0,'0'0'221'0,"0"0"-95"15,0 0 96-15,0 0-107 16,0 0-69-16,0 0-40 15,0 0-5-15,3 84 30 16,19 34 33-16,-4 8 19 16,-3-5 1-16,-8-14-35 15,-5-34-33-15,1-15-16 16,1-17-35-16,2-14-117 16,11-5-161-16,-4-6-274 15,2-12-152-15</inkml:trace>
  <inkml:trace contextRef="#ctx0" brushRef="#br0" timeOffset="42826.3915">19608 12707 975 0,'0'0'527'0,"0"0"-398"15,0 0 83-15,0 0-107 16,0 0 27-16,0 0-70 16,0 0 22-16,4 76-16 15,-7-21-27-15,-1 1 1 16,-1 1-8-16,1-6-12 15,1-7-13-15,3-8-8 16,0-10 0-16,0-13-1 16,0-11-24-16,6-2 22 0,1-24-4 15,6-16-13-15,0-10-15 16,2-5 15-16,1 1 14 16,1 6 5-16,-3 10 1 15,-3 11-1-15,-3 12 1 16,-3 12 8-16,-2 3-9 15,-1 14 0-15,-1 17 0 16,2 7 9-16,3 7-2 16,5 0 2-16,5-3-2 15,5-3 4-15,7-8-5 16,6-10-6-16,4-12 11 16,1-9-11-16,1-2-22 15,-6-22-40-15,-4-11-47 0,-10-8 8 16,-7 0 48-16,-7 2 45 15,-6 4 8-15,0 8 6 16,0 8 24 0,-6 8 27-16,1 7 8 0,4 6-29 15,1 0-35-15,0 14-1 16,0 9 0-16,4 5-1 16,8 3 1-16,0 1 0 15,2 1 0-15,-4-4 8 16,-4 0-8-16,-2-2 2 15,-4-4 4-15,0-3-6 16,-8-4 0-16,-6-3 0 16,1-5 0-16,2-3 7 15,7-5-7-15,4 0 0 16,0 0-1-16,19-11-8 0,11-7-14 16,12-4-4-16,7-5 12 15,2-2-10-15,2-2 5 16,-4-4 11-16,-4 0 9 15,-7 0 0-15,-10-1 6 16,-9 3 3-16,-9 4 21 16,-9 7 33-16,-1 3 5 15,0 9-9-15,-5 7-2 16,-2 3-17-16,-1 3-27 16,1 17-7-16,3 6-5 15,4 7-1-15,0 3 0 16,6 0 6-16,11 0-5 15,4-1 9-15,-1 0-2 0,1 1-7 16,-8-3 7 0,-6 1-7-16,-7-2-1 0,-19 1-8 15,-69 6-97-15,2-7-201 16,-11-11-553-16</inkml:trace>
  <inkml:trace contextRef="#ctx0" brushRef="#br0" timeOffset="45397.8505">21694 12827 1292 0,'0'0'188'16,"0"0"-106"-16,0 0-18 15,0 0 19-15,0 0-44 16,98-14-39-16,-31 10-51 15,-9 4-224-15,-12 0-284 0</inkml:trace>
  <inkml:trace contextRef="#ctx0" brushRef="#br0" timeOffset="45585.7827">21517 13016 671 0,'0'0'684'0,"0"0"-476"15,0 0 13-15,0 0-107 16,0 0 27-16,111 4-18 16,4-18-65-16,15-3-46 15,3 1-12-15,-16-3-183 16,-44 7-358-16,-15-2-538 0</inkml:trace>
  <inkml:trace contextRef="#ctx0" brushRef="#br0" timeOffset="46013.6936">23034 12612 1920 0,'0'0'291'0,"0"0"-72"16,0 0-63-16,0 0-104 16,-13 117 12-16,13 12 21 15,7 30-40-15,13 20-36 16,-7 6-9-16,-9-51-196 15,-8-15-541-15</inkml:trace>
  <inkml:trace contextRef="#ctx0" brushRef="#br0" timeOffset="46847.2878">24808 13020 895 0,'0'0'413'15,"0"0"-191"-15,0 0-77 16,0 0 26-16,0 0-36 16,0 0-50-16,0 0-57 15,79-6-28-15,-31 6-8 16,5 0-135-16,5 12-90 0,-12 3-155 16,-17-2-384-16</inkml:trace>
  <inkml:trace contextRef="#ctx0" brushRef="#br0" timeOffset="47001.0087">24673 13240 1091 0,'0'0'229'0,"0"0"-157"15,0 0 44-15,0 0 25 16,0 0-27-16,0 0-3 16,138-6-58-16,12-21-50 0,20-6-3 15,-10-3-135 1,-51 13-162-16,-45 3-286 0</inkml:trace>
  <inkml:trace contextRef="#ctx0" brushRef="#br0" timeOffset="47250.8744">25421 12663 1763 0,'0'0'206'16,"0"0"-140"-16,0 0 3 15,85 3-3-15,19 31 42 16,39 21 11-16,10 9-5 16,-26 1-17-16,-44-13-32 15,-45-17-11-15,-21 1-1 16,-12 11-3-16,-21 17-35 0,-82 22 0 16,-117 7-15-16,-86 1-17 15,-85-13-145-15,64-28-142 16,53-22-388-16</inkml:trace>
  <inkml:trace contextRef="#ctx0" brushRef="#br0" timeOffset="50735.1208">5902 9694 173 0,'0'0'227'0,"0"0"-97"16,0 0-16 0,0 0 91-16,0 0 11 0,0 0-71 15,0 0-61-15,-37-12-42 16,38 12 2-16,14 9 63 15,3 6 18-15,10 2-13 16,8 3-2-16,10-1-3 16,6 4-5-16,5-2 7 15,4 1-31-15,2-3-14 16,-1 2-8-16,1-3 3 16,-2-1-17-16,-1-1-17 15,-5-5 8-15,-1-2 1 16,1-4-3-16,-3-5 5 15,2 0 4-15,0-5-2 16,1-12-3-16,0 0-8 0,3-7-1 16,-3-1 5-16,-1-1-10 15,-6-1-6-15,-4-2-2 16,-5 1 7-16,-6 0-4 16,-3-1-4-16,-2-1 4 15,-4-2 2-15,-3-2 2 16,-3-3-2-16,-3-7-5 15,-3-4 5-15,-5-5-6 16,-2 2 0-16,-4-2-6 16,-1 6-6-16,0 0-7 15,0 3-12-15,0 3-5 16,-1 2 13-16,-4-1-1 16,1 1-16-16,-1-2-4 0,2-1 3 15,-2 1-10-15,2-1 6 16,-5 2-3-16,0 1-4 15,-5 1-12-15,-2 1 2 16,-6 3 13-16,-4 0 37 16,-5 1 0-16,-6 4 0 15,-7 0-43-15,-3 2 5 16,-5 4 12-16,-3 1 5 16,-1 2 0-16,-1 3-1 15,-1 2 3-15,-15 0-5 16,-19 1-3-16,-25 2-2 15,-8 7 9-15,2 2-15 16,7 3 20-16,15 0 9 16,3 3-22-16,1 5-21 0,16 1 46 15,17-2 3-15,13 0 0 16,8-1-1-16,-7 4-36 16,-2 1 19-16,-4 1 18 15,3 2 0-15,4 0 7 16,6 2-7-16,2 1 0 15,1 2 0-15,2 1 0 16,-2 2 6-16,0 0-5 16,-1 1-1-16,1 2 12 15,-1 1-2-15,0 1 1 16,1 2 12-16,0-1-4 16,0 4-8-16,4 0-4 15,0 2 0-15,4 4 2 0,4 7 33 16,6 2-23-16,3 4-10 15,8 7 35-15,8 16 13 16,2 14 6-16,14 16-2 16,11-12 14-16,0-22 14 15,-1-22-14-15,-1-13-35 16,8 2 2-16,9 8 37 16,10 3-15-16,3-2-10 15,7-3-2-15,1-7-5 16,2-3-13-16,-1-8-8 15,-2-7-7-15,-3-6-5 16,-7-8-13-16,-5-4 0 16,-9 0 1-16,-5-6 9 15,-8-4-11-15,-10 4-12 0,-6 0-29 16,-5 4-47-16,-2 2-108 16,-5 5-128-16,-9 9-288 15,-6 0-327-15</inkml:trace>
  <inkml:trace contextRef="#ctx0" brushRef="#br0" timeOffset="53766.9118">27027 12905 1209 0,'0'0'329'16,"0"0"-97"-16,0 0 32 15,0 0-59-15,0 0-106 16,0 0-65-16,3 28 21 16,1 19 31-16,-1 13-19 15,2 1-29-15,-1 5-19 16,-1-4-6-16,-1-3-12 15,0-4-1-15,-2-6-38 16,0-6-113-16,0-12-174 16,-5-16-186-16,-1-15 198 15,1-8-351-15,4-39 163 16,1-27 426-16,0-27 75 0,3-12 98 16,11 4 133-1,5 27 55-15,0 26-2 0,1 17-54 16,2 8-41-16,5 0-19 15,4 1-47-15,6 5 18 16,2 9-48-16,1 12-35 16,-2 4-11-16,-7 4-5 15,-9 15-25-15,-13 6-3 16,-9 4-3-16,-6 4 1 16,-24 0-11-16,-14 0 0 15,-11-4-1-15,-2-1-6 16,0-4-92-16,2 1-82 0,16-8-145 15,17-7-282-15</inkml:trace>
  <inkml:trace contextRef="#ctx0" brushRef="#br0" timeOffset="54586.5839">27764 12861 1159 0,'0'0'182'0,"0"0"0"15,0 0 80-15,0 0-42 16,0 0-96-16,0 0-79 16,0 0-33-16,-81 28 10 15,59 5 9-15,2 4-14 0,7 4-5 16,7-4 2 0,6-2-14-16,0-6 11 0,12-9-9 15,11-7-1-15,5-9 6 16,3-4-1-16,2-6 0 15,0-17-6-15,-2-8 0 16,-4-7-1-16,-3-5-14 16,-5-7-5-16,-7 1 0 15,-4 5 3-15,-7 8 6 16,-1 15 11-16,-1 13-2 16,-14 8-14-16,-8 10-6 15,-2 16 13-15,3 6-7 16,7 0-53-16,10-1-62 15,5-4-14-15,20-6-15 16,18-9-27-16,12-8 47 0,5-4 24 16,3-9-94-16,-6-13 99 15,-8-6 65-15,-12-4 46 16,-8 1 20-16,-12-1 92 16,-6 7 61-16,-6 4 15 15,-2 8-55-15,-12 5-13 16,-2 7-26-16,0 1-24 15,3 9-29-15,3 9-16 16,8 4-15-16,2 2 5 16,5 2-5-16,14-4-8 15,2 0 5-15,0-2-2 16,-4-6-5-16,-3 0 0 0,-4-2 0 16,-7-2 1-16,-3 1 0 15,0 0 0-15,-6 1 5 16,-8-1 7-16,-2 2 9 15,2-3-2-15,2 1-9 16,1-3-1-16,7-3-10 16,4-2 1-16,0-1 10 15,4-2 0-15,14 0 0 16,7-5 14-16,5-5 1 16,2-4-15-16,-1 4 4 15,-4 1 1-15,-4 5 2 16,-6 4 13-16,-2 0-2 15,-6 9 1-15,-5 12-1 16,-1 1 8-16,-3 5-10 16,0-1-12-16,0-3-9 0,-9-2-6 15,-2-5-1-15,-7-12-141 16,0-4-191-16,3 0-653 0</inkml:trace>
  <inkml:trace contextRef="#ctx0" brushRef="#br0" timeOffset="54723.5707">28419 12570 1048 0,'0'0'148'0,"0"0"-41"16,0 0-67-16,0 0-31 16,0 0-9-16,46 75-231 0</inkml:trace>
  <inkml:trace contextRef="#ctx0" brushRef="#br0" timeOffset="54948.7337">28733 12627 1239 0,'0'0'284'0,"0"0"-125"15,0 0-34-15,0 0 48 16,-7 99-15-16,14-43-56 15,5 3-50-15,-1 0-31 16,-2-1-14-16,-9-2-7 16,0-8-13-16,-17-1-170 0,-19-5-100 15,4-11-377 1,5-14-184-16</inkml:trace>
  <inkml:trace contextRef="#ctx0" brushRef="#br0" timeOffset="55137.7823">28747 12854 1129 0,'0'0'178'16,"0"0"17"-16,0 0-35 16,101-16 3-16,-68 28-24 15,-4 13-33-15,-4 5-17 16,-7 4-22-16,-9 3-24 16,-9 1-20-16,0-6-21 0,-14-2-2 15,-8-5-65 1,-16-8-154-16,7-7-179 0,3-9-472 0</inkml:trace>
  <inkml:trace contextRef="#ctx0" brushRef="#br0" timeOffset="55560.1717">29106 12784 781 0,'0'0'671'0,"0"0"-462"15,0 0-50-15,0 0-84 16,0 0 81-16,0 0-4 15,0 110-60-15,0-60-33 16,0 1-4-16,0-3-15 16,0-2-30-16,0-12-8 15,0-9 5-15,0-9-6 16,0-11 8-16,0-5-7 16,5-5 16-16,11-19-5 15,7-12-12-15,5-10-1 16,8-22 0-16,-1 3-28 0,3-6-33 15,1 6-8-15,-10 22-19 16,1 12-105-16,-7 18-40 16,-2 20-147-16,-5 15-168 15,-2 2-306-15</inkml:trace>
  <inkml:trace contextRef="#ctx0" brushRef="#br0" timeOffset="55974.1688">29615 12959 1107 0,'0'0'199'0,"0"0"-59"0,0 0 76 16,0 0-41-16,0 0-59 16,0 0-23-16,19 74-31 15,-1-68-27-15,2-6-8 16,2 0-12-16,3-5-7 15,1-10-2-15,-3-4-4 16,-1-6-2-16,-5-2-9 16,-3-1-4-16,-7 1 5 15,-7 3 1-15,0 5 6 16,-9 6-5-16,-10 6 6 16,-6 7 1-16,-7 0 5 15,-1 20 3-15,-1 6 1 0,4 6 2 16,6 1 6-1,10 2 13-15,9-2-9 0,5 1 16 16,8-5-1-16,15-2 2 16,7-5-20-16,8-3-1 15,5-7-9-15,0-2-9 16,2-7-33-16,4-3-151 16,-9 0-311-16,-13-6-484 0</inkml:trace>
  <inkml:trace contextRef="#ctx0" brushRef="#br0" timeOffset="57130.9212">20494 13842 1363 0,'0'0'214'0,"0"0"-89"15,-83-37 81-15,69 31 108 16,11 0-77-16,3 4-112 16,12 2-41-16,34-2-43 0,36 2-8 15,42 0-3-15,16 7 4 16,3 2-23-16,-16-1-11 16,-25-1 0-16,-22 0-11 15,-20-1-90-15,-7-5-115 16,-21-1-283-16,-10 0-238 0</inkml:trace>
  <inkml:trace contextRef="#ctx0" brushRef="#br0" timeOffset="57319.5591">20397 14026 1817 0,'0'0'260'16,"0"0"-161"-16,0 0-37 15,143 4 94-15,24-6 14 16,48-10-62-16,25 0-77 16,-3 3-31-16,-34-2-46 15,-59 4-220-15,-36-6-1157 0</inkml:trace>
  <inkml:trace contextRef="#ctx0" brushRef="#br0" timeOffset="67800.2438">18271 5032 1132 0,'0'0'213'15,"0"0"7"-15,0 0-24 16,0 0-26-16,0 0-34 16,0 0-27-16,88-15-35 15,5 3-18-15,34-5-13 16,7-1-15-16,-19 1-16 15,-36 4-12-15,-39 5 0 16,-10-1-67-16,-8-8-179 16,-7 0-386-16,-7-1-633 0</inkml:trace>
  <inkml:trace contextRef="#ctx0" brushRef="#br0" timeOffset="68084.7109">18258 4543 1491 0,'0'0'143'16,"0"0"-73"-16,0 0 69 15,0 0-91-15,0 0-17 16,0 0 23-16,0 0 56 16,-27 128 6-16,5-27-23 15,-7 11-17-15,0-3-18 16,6-24-15-16,16-27-8 0,7-19-14 15,0-4-9-15,15 2-3 16,16 4-9-16,15-2 14 16,25-3-14-16,28-12-5 15,30-11-75-15,6-13-167 16,-29 0-355-16,-33-15-604 0</inkml:trace>
  <inkml:trace contextRef="#ctx0" brushRef="#br0" timeOffset="68409.1534">17666 6217 1309 0,'0'0'259'0,"0"0"-95"15,0 0-23-15,101-34 39 16,-13 10-9-16,32-2-45 16,8 3-38-16,-6 8-23 15,-25 6-26-15,-33 7-23 16,-19 2-16-16,-9 0-8 15,4 0-96-15,-1 2-141 16,-6 2-280-16,-16-2-196 0</inkml:trace>
  <inkml:trace contextRef="#ctx0" brushRef="#br0" timeOffset="68638.6938">17888 5853 1696 0,'0'0'175'0,"0"0"-109"16,0 0 0-16,-88 27-9 16,64 20 61-16,-4 29 19 15,4 24 1-15,8 9-41 16,14-17-26-16,4-24-26 0,20-26-26 16,23 3-9-16,35 5-1 15,54-1-9-15,37-17-13 16,27-32-110-16,-41-8-218 15,-32-23-505-15</inkml:trace>
  <inkml:trace contextRef="#ctx0" brushRef="#br0" timeOffset="69127.1764">20233 5770 872 0,'0'0'263'0,"0"0"-18"16,0 0-30-16,0 0-25 15,0 0-7-15,0 0 2 16,85 21-44-16,-61-50-44 16,3-16-48-16,-1-23-23 15,-2-29-9-15,-9-34-5 16,-7-23 2-16,-8-12 1 0,0 1-1 16,-14 12 21-1,-3 8 7-15,-3 21-42 0,2 39-62 16,6 33-56-16,6 31-34 15,0 20 91-15,3 1 50 16,-6 22 10-16,-3 51-11 16,2 54 12-16,9 35 52 15,1 16 47-15,22-14 38 16,15-27-11-16,11-20-28 16,1-31-60-16,-1-23-38 15,-8-26-27-15,24-16-182 16,-9-9-319-16,-2-12-418 0</inkml:trace>
  <inkml:trace contextRef="#ctx0" brushRef="#br0" timeOffset="70606.676">20849 4993 1340 0,'0'0'183'0,"0"0"-84"16,0 0 13-16,-15 78 21 15,17-48 5-15,17-2-44 16,6-3-46-16,7-4-40 16,2-8-8-16,0-5-1 15,-1-8 1-15,-5 0 32 16,-4-17-4-16,-5-9 21 16,-10-9 6-16,-7-5 19 0,-2-9-2 15,-6 4-5 1,-12 6 5-16,-2 7-11 0,1 13-17 15,0 7-18-15,2 10-26 16,1 2-1-16,0 9-1 16,-2 21 2-16,-1 12-1 15,2 14 2-15,5 6 12 16,8 7-1-16,4-4-11 16,13-4-1-16,18-13 0 15,13-12-60-15,21-19-59 16,5-17-72-16,4-9-339 15,0-25 29-15,-17-10 122 16,-3-14 83-16,-13-2 296 16,-17-1 117-16,-9 0 197 15,-12 8 51-15,-3 11-24 0,0 9-14 16,-11 11-109-16,-2 8-35 16,0 8-28-16,-1 6-76 15,2 2-55-15,-4 20-18 16,-1 15 3-16,0 13-3 15,3 9-5-15,2 0 5 16,8-4-5-16,4-10 0 16,0-10-1-16,7-11 0 15,11-11-12-15,1-11-39 16,4-2 0-16,2-17 29 16,1-12-11-16,-6-10 12 15,-3-7 21-15,-4-5 5 16,-7 2-5-16,-3 2 10 15,-3 8 11-15,0 8 19 0,0 9-4 16,-1 7-11-16,-4 6-16 16,1 9 6-16,1 0-15 15,3 12-9-15,0 14-4 16,0 8 13-16,1 10-10 16,11-2 0-16,6-3-2 15,2-5-33-15,2-11-16 16,2-7-34-16,-2-8-26 15,1-8 50-15,-3-5 33 16,1-14 21-16,-6-11 2 16,0-3 15-16,-4-5 8 0,-4 1 3 15,1 4 27-15,-1 5 5 16,-3 9 5-16,1 7-13 16,-2 4 5-16,0 8-23 15,2 0-6-15,2 8-10 16,2 11 17-16,4 10 3 15,7 3-6-15,3 3-6 16,3 0 1-16,5-4-10 16,2-8 0-16,1-7-55 15,2-11-55-15,-5-5-50 16,-4-10-88-16,-5-15 49 16,-8-10 104-16,-6-8 95 15,-5-5 16-15,-3 1 66 0,0 3 38 16,0 10 58-1,0 14-34-15,-3 9-46 0,1 11-46 16,2 0-40-16,0 19-12 16,0 13 6-16,7 7-4 15,1 8 4-15,-1 0-5 16,-1 0-1-16,-1-5 2 16,-1-10-2-16,-2-11-10 15,1-12-38-15,1-9 10 16,1-4 37-16,2-22-9 15,3-14 10-15,3-10 0 16,-1-1 7-16,4 0 15 16,-3 10 20-16,1 10 4 15,-2 12 12-15,-3 9-15 16,2 10-12-16,3 0-22 0,5 14 19 16,4 13-4-16,3 7-7 15,4 5-3-15,2 2-8 16,-1-7-6-16,0-5 1 15,-1-12 0-15,-4-12 0 16,-2-5 8-16,-4-17 2 16,-5-15-4-16,-1-14-1 15,-5-17 5-15,-6-26-1 16,-3-23-9-16,0-7 17 16,-3 22 12-16,-5 29-29 15,4 32-1-15,-1 17-19 16,1 3-6-16,1 6 19 15,0 8 6-15,1 2-6 16,2 23-26-16,0 29 25 16,17 25 7-16,4 22 31 0,3-4 12 15,-5-20 7-15,-6-22-23 16,-3-17-27-16,3-4-14 16,4-3-119-16,-2-8-199 15,-3-16-559-15</inkml:trace>
  <inkml:trace contextRef="#ctx0" brushRef="#br0" timeOffset="70781.3986">22439 4640 447 0,'0'0'1489'0,"0"0"-1339"0,0 0-57 15,0 0 20-15,137 15 37 16,-51-15-58-16,21-12-59 15,4-18-33-15,-26 6-243 16,-31-8-588-16</inkml:trace>
  <inkml:trace contextRef="#ctx0" brushRef="#br0" timeOffset="73416.0147">20806 3774 1395 0,'0'0'224'16,"0"0"-10"-16,0 0-15 16,-100 2-43-16,59 18-15 15,0 6-37-15,0 8-49 0,4 7-26 16,7 3-6-16,6 2-6 15,11-3-5-15,10-5-10 16,3-4-2-16,10-9 0 16,16-6-15-16,7-12-49 15,5-7-9-15,3-10 23 16,-3-16-9-16,-3-15-26 16,-10-5 54-16,-10-6 31 15,-7-2 2-15,-7 0 7 16,-1 6 7-16,0 10 21 15,-4 11 28-15,-1 12 5 16,2 12-14-16,3 3-50 16,0 17-6-16,0 18 0 0,15 11 8 15,7 6-7-15,8 5 0 16,6-5-1-16,7-12 0 16,-1-7-11-16,1-16-2 15,-4-9-20-15,-5-8-11 16,-5-12 14-16,-9-21-4 15,-4-19 6-15,-10-27 28 16,-6-30 0-16,-3-12 5 16,-14-3 14-16,-4 12-4 15,6 35 10-15,0 24 2 16,6 26-27-16,5 18-21 16,-2 5-31-16,0 4 52 15,-5 22 0-15,1 47-37 0,3 37 37 16,7 18 18-1,17 1 46-15,19-33-20 0,5-32-23 16,-1-22-21-16,3-15-5 16,8-3-22-16,4-10-37 15,0-10-8-15,-9-10-29 16,-14-22 7-16,-15-10 65 16,-10-5 29-16,-7 2 1 15,-2 4 28-15,-8 7 47 16,2 8-20-16,5 10 2 15,3 4-18-15,0 8-20 16,12 4-12-16,9 0-8 16,4 10 1-16,-1 12-1 15,-3 7 0-15,-3 8 23 0,-7 6 9 16,-1 4 10-16,-3 0-19 16,4-4-6-16,4-6 0 15,0-8-6-15,6-12-11 16,2-11-18-16,3-6 17 15,2-10-5-15,1-19 0 16,-2-13-9-16,-1-21 15 16,-5 3 1-16,-6-3 1 15,-3 4-2-15,-8 17 17 16,-1 4 15-16,-1 11 13 16,-2 13-1-16,0 7-17 15,0 7 10-15,-2 0-34 16,-1 11-3-16,-1 13-1 0,4 9 1 15,0 6-1-15,0 4-6 16,17-2-10-16,6-4-53 16,12-7-41-16,9-12-83 15,7-13-74-15,3-5-53 16,-5-19 0-16,-7-12 118 16,-12-6 203-16,-14-9 57 15,-10-2 89-15,-6-1 89 16,0 3 17-16,-11 10 54 15,-3 10-77-15,3 9-80 16,2 12-57-16,2 5-52 16,1 8-39-16,0 17 0 15,-2 11 1-15,1 9 0 0,2 6-1 16,2 3 5 0,3-5-6-16,0-4 0 0,2-10-16 15,11-12 7-15,4-12-24 16,5-11-16-16,3-7 34 15,4-20 7-15,-2-9-1 16,1-6 7-16,-1 1 2 16,-3 5 6-16,-2 7-5 15,-5 9 7-15,-3 7-6 16,-2 8-2-16,2 5-11 16,-1 1-4-16,6 15 2 15,5 2 12-15,2 3 1 0,4-2-1 16,3-5-35-16,4-3-57 15,0-8-45-15,2-3-3 16,-2-6-4-16,-3-13 48 16,-10-3 59-16,-4-3 38 15,-10 1 22-15,-5-2 46 16,-5 2 75-16,0 3 44 16,0 4-27-16,-5 4-27 15,-2 5-39-15,-1 6-11 16,0 2-26-16,-3 0-33 15,-1 17-23-15,-4 9 1 16,0 9-2-16,3 5 0 16,4 3-1-16,6-2-7 15,3-6-4-15,0-7-3 16,5-8-25-16,7-12-19 0,4-8-25 16,5-6 50-1,-2-20-14-15,4-12-9 0,-3-18 48 16,0-30 4-16,1-39 5 15,0-18 13-15,-8-2-4 16,-7 33-9-16,-6 45 30 16,0 33-20-16,0 22-10 15,-4 2-12-15,-4 7 6 16,1 3 6-16,-4 10-11 16,4 22 8-16,-1 26 3 15,5 2 32-15,3 6 14 16,0 2-9-16,8-13 4 15,8 1-17-15,1-8-5 0,3-12-19 16,1-11-1 0,-1-11-29-16,2-9-25 0,2-5 19 15,3-12-11-15,0-12-47 16,1-6 29-16,-3-3 37 16,-4 1 19-16,-6 7 9 15,-5 5 0-15,-5 10 14 16,-3 7 19-16,-2 3 1 15,0 2-28-15,4 14-5 16,5 5 14-16,6 3 3 16,3 0-12-16,3 0-5 15,-1-4 7-15,3-6-8 16,-4-7 0-16,1-7 0 16,-4 0 1-16,-1-16 13 15,-3-8-8-15,-2-8 5 0,-2-8 19 16,-4-6 31-16,-1-3-6 15,-3 3 10-15,0 8-32 16,0 13-18-16,0 11-9 16,0 11 3-16,-1 3-9 15,-4 19-9-15,-1 29 9 16,3 30 11-16,3 26 39 16,0 10 16-16,5-5 10 15,1-12-7-15,-6-11-23 16,0-15-14-16,0-13-32 15,-9-16-1-15,-9-8-99 16,-28 11-117-16,0-8-253 16,-7-7-357-16</inkml:trace>
  <inkml:trace contextRef="#ctx0" brushRef="#br0" timeOffset="73640.8654">21366 4412 2082 0,'0'0'260'15,"0"0"-164"-15,0 0-62 16,104-20 70-16,13-5 54 16,52-12-73-16,20-1-49 0,-1 1-22 15,-28 3-14 1,-38 6-42-16,-25 2-128 0,-34 5-385 15,-32 7-383-15</inkml:trace>
  <inkml:trace contextRef="#ctx0" brushRef="#br0" timeOffset="73842.7366">21398 4503 2176 0,'0'0'269'0,"0"0"-189"16,0 0-72-16,88 6 71 16,28-15 80-16,60-18-44 15,36-7-66-15,13-5-40 0,-13-2-9 16,-23-5-125-16,-49 7-261 16,-24-5-1135-16</inkml:trace>
  <inkml:trace contextRef="#ctx0" brushRef="#br0" timeOffset="74685.9938">21672 5767 1420 0,'0'0'224'0,"0"0"-70"0,0 0-10 16,0 0-65-16,0 0-28 15,0 0-7-15,82-43-17 16,-1 26-20-16,26 0-7 16,8-2-71-16,-30 7-266 15,-27-1-331-15</inkml:trace>
  <inkml:trace contextRef="#ctx0" brushRef="#br0" timeOffset="74862.0305">21714 5917 1580 0,'0'0'536'0,"0"0"-536"15,0 0-47-15,0 0 41 16,165-26 6-16,17-23 34 16,48-18-34-16,-28 7-112 15,-26 2-640-15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14T09:50:43.180"/>
    </inkml:context>
    <inkml:brush xml:id="br0">
      <inkml:brushProperty name="width" value="0.05292" units="cm"/>
      <inkml:brushProperty name="height" value="0.05292" units="cm"/>
      <inkml:brushProperty name="color" value="#FF0000"/>
    </inkml:brush>
  </inkml:definitions>
  <inkml:trace contextRef="#ctx0" brushRef="#br0">16047 10343 1468 0,'0'0'345'0,"0"0"-216"16,0 0 6-16,0 0 6 16,103-41-77-16,-71 44-8 15,-1 20-44-15,-7 9-6 0,-10 8 50 16,-11 4-14-16,-3 4-5 15,-14-4 12-15,-11 0-24 16,-5-6 36-16,0-5-45 16,5-10-15-16,5-7 27 15,7-10-22-15,10-6 0 16,3-6-6-16,11-20 3 16,19-12-9-16,11-10-29 15,7-4-33-15,4 0 20 16,-2 6-10-16,-6 4 23 15,-6 4 15-15,-10 8 20 16,-9 6 6-16,-7 5-4 16,-5 7 41-16,-6 5 52 0,-1 4-3 15,0 3-13 1,-3 3-12-16,-11 16-53 0,-4 11 44 16,0 7-22-16,2 5-12 15,7 1 15-15,7-1-32 16,2-4 2-16,8-6-9 15,11-6 8-15,3-9-5 16,3-9-3-16,0-8-42 16,1-1 13-16,-2-20-23 15,-3-5 16-15,-6-6 24 16,-2-5 12-16,-4 3 3 16,-1 6 3-16,-4 8-1 0,-2 12 66 15,1 8-18 1,0 1-20-16,1 23-17 0,2 12 26 15,2 9 54-15,3 5-68 16,0 0-14-16,-2-2 7 16,0-6-21-16,-2 3-63 15,-4-11-174-15,-1-12-421 0</inkml:trace>
  <inkml:trace contextRef="#ctx0" brushRef="#br0" timeOffset="1509.609">19859 10316 846 0,'0'0'238'15,"0"0"-34"-15,0 0 20 16,0 0-1-16,0 0-76 16,0 0-29-16,0 0-65 15,74-39-1-15,-51 66 13 16,0 9-12-16,-2 10 27 15,-9 5-45-15,-7 4-23 16,-5-5 33-16,-3-2-39 16,-14-7 8-16,-4-8-3 15,1-8-5-15,3-7 20 16,2-7-26-16,6-6 0 16,8-5 20-16,1-5-19 0,0-15 5 15,17-14-6 1,8-11 2-16,9-6-16 15,0-3 14-15,2 0-12 0,-5 4 6 16,-3 4 6-16,-5 7 0 16,-7 5 0-16,-4 8 2 15,-4 9 29-15,-5 6-4 16,-3 9 22-16,0 2 13 16,-2 11-48-16,-13 18 7 15,-1 14 53-15,-5 11-22 16,3 4 32-16,6 4-39 15,6-3-33-15,6-4 12 16,0-9-17-16,14-6-5 0,10-9-2 16,7-8-75-16,3-8-38 15,18-15-145-15,-8 0-384 16,-7-4-834-16</inkml:trace>
  <inkml:trace contextRef="#ctx0" brushRef="#br0" timeOffset="1816.5646">20418 10452 1390 0,'0'0'282'16,"0"0"-142"-16,0 0-14 16,0 0-15-16,0 0-29 0,94-3-54 15,-69 18 39 1,-10 8-23-16,-7 5 1 0,-8 5 58 15,-6 4-9-15,-18 1 14 16,-7-1 4-16,-2-3-36 16,0-1 38-16,6-6-65 15,7-5-8-15,7-4 2 16,12-7-28-16,1-3 3 16,20-7-18-16,35-1 1 15,46-9 6-15,43-21-7 16,25-10-151-16,-31 6-180 15,-30 1-922-15</inkml:trace>
  <inkml:trace contextRef="#ctx0" brushRef="#br0" timeOffset="4476.5239">27583 10216 818 0,'0'0'243'0,"0"0"-32"15,0 0 12-15,0 0 47 16,0 0-55-16,0 0-58 16,0 0 53-16,15-51-75 15,-13 51-21-15,-2 0 1 16,1 0-27-16,-1 0 9 16,0 0-58-16,0 9-38 15,0 12 51-15,0 13 2 16,0 7 13-16,0 7-17 15,-3 3-20-15,-3 0 30 16,0 2-30-16,2-4-20 16,2-1 47-16,2-6-51 15,0-5 4-15,0-9 4 0,5-4-13 16,4-7 24-16,0-5-25 16,6-4 0-16,1-3 5 15,7-4-5-15,5-1 0 16,2 0-20-16,3-9-54 15,-4-5-43-15,-2-1-145 16,-5-9-52-16,-8 2-192 16,-6 5-313-16</inkml:trace>
  <inkml:trace contextRef="#ctx0" brushRef="#br0" timeOffset="4684.2584">27342 10453 1470 0,'0'0'475'0,"0"0"-280"15,0 0 60-15,0 0-47 16,0 0-120-16,109-36-68 16,-4 29 21-16,40 3-41 15,10 4-10-15,-14 0-124 16,-46 0-405-16,-43 0-733 0</inkml:trace>
  <inkml:trace contextRef="#ctx0" brushRef="#br0" timeOffset="11299.3622">20609 4675 147 0,'0'0'1432'0,"0"0"-1237"16,0 0 5-16,0 0-17 15,0 0-100-15,0 0-18 16,-27 42-21-16,42-4-1 15,7 4 0-15,13 2-21 16,8-5-7-16,3-8-15 0,3-9 0 16,-5-8 11-1,-4-11-11-15,-11-3 0 0,-9-13 13 16,-5-11-12-16,-9-7 17 16,-3-4-12-16,-3-2 28 15,0 4 73-15,-2 5-14 16,-2 8 26-16,-1 8 2 15,2 12-28-15,0 0-36 16,-2 24-56-16,-3 26 10 16,2 4 21-16,0 10-32 15,3 2 0-15,3-12 3 16,0 4-2-16,0-9-1 16,0-8-42-16,4-8-156 0,3-14-66 15,-3-7-378-15,-1-12-418 16</inkml:trace>
  <inkml:trace contextRef="#ctx0" brushRef="#br0" timeOffset="11553.7392">21168 4284 1650 0,'0'0'382'16,"0"0"0"-16,0 0-154 15,0 0-66-15,-13 83-69 16,11 23 61-16,2 21 18 16,0 8-80-16,0-3-22 0,0-18-13 15,8-5-45-15,2-11 13 16,3-25-25-16,-2-18-4 16,1-19-14-16,-2-10-70 15,4-5-162-15,-1-6-251 16,-5-10-378-16</inkml:trace>
  <inkml:trace contextRef="#ctx0" brushRef="#br0" timeOffset="12576.7907">21387 4782 1340 0,'0'0'321'0,"0"0"14"16,0 0-95-16,0 0-112 15,0 0-56-15,-25 73-1 16,19-26-7-16,0 5-14 16,3-3-38-16,2-7 29 15,1-9-41-15,0-9 0 16,0-10 11-16,0-11-10 15,0-3-1-15,0-15 2 16,3-14 9-16,7-17 5 16,0-5-16-16,3-7 0 15,0 5 3-15,-1 7-3 16,-2 13 12-16,-2 13 21 16,1 15-26-16,1 5 31 15,5 19-38-15,2 13 0 16,5 9 34-16,-1 2-20 0,1-2 2 15,-2-6-16-15,0-9 18 16,-2-11 4-16,-3-10-21 16,3-5 11-16,0-15 43 15,1-15-20-15,2-11-13 16,-4-9-14-16,-3-6 2 16,-6-4 6-16,-7-3-16 15,-1 7-9-15,0 11-16 16,-9 15-53-16,-11 23-65 15,0 7-152-15,7 0-461 0</inkml:trace>
  <inkml:trace contextRef="#ctx0" brushRef="#br0" timeOffset="21709.2003">24084 10183 608 0,'0'0'251'0,"0"0"-73"0,0 0 1 16,0 0 50-16,0-73 17 15,0 62-13-15,0 1-65 16,0 3-6-16,0 4 19 15,0 3-72-15,0 0-48 16,0 16-26-16,0 14-26 16,-1 10 81-16,-5 10-37 15,0 3-6-15,1 3 9 16,1-6-45-16,2-2-2 16,2-4-9-16,0-5 10 15,0-5-20-15,0-8-17 16,6-6-124-16,2-9-48 15,2-11-169-15,-1 0-239 0,-3-11-372 16</inkml:trace>
  <inkml:trace contextRef="#ctx0" brushRef="#br0" timeOffset="21991.6548">23820 10314 1400 0,'0'0'345'0,"0"0"-146"15,0 0-53-15,0 0 15 0,0 0 49 16,40 100-45 0,-14-61-68-16,4 0 26 0,-1-3-44 15,1-2-42-15,0-4 8 16,-2-7-37-16,-1-6-1 15,-3-4-7-15,2-7-18 16,-1-5-45-16,-1-1-110 16,5-24-101-16,-6-4-276 15,-7-4-430-15</inkml:trace>
  <inkml:trace contextRef="#ctx0" brushRef="#br0" timeOffset="22179.6438">24326 10243 1422 0,'0'0'364'16,"0"0"-130"-16,0 0-71 0,0 0 53 15,-31 85-56-15,15-41-52 16,-1 7-71-16,2 2 36 16,0 2-73-16,1-1-4 15,-8 23-38-15,5-13-147 16,-3-8-448-16</inkml:trace>
  <inkml:trace contextRef="#ctx0" brushRef="#br0" timeOffset="24130.8231">25122 12055 975 0,'0'0'201'0,"0"0"-124"0,0 0 30 15,0 0 44-15,0 0-25 16,114-13 0-16,-67 36-18 16,8 8-17-16,5 8 13 15,-2 8-41-15,-2 6-1 16,-7 5-2-16,-12 3-27 15,-10 13 23-15,-18 13-29 16,-10 15-11-16,-22-10 63 16,-10-18-46-16,2-20 4 15,1-15 7-15,-7 7-20 16,0 7 27-16,-2 6-47 16,6 0 7-16,6-2 19 15,9-2-30-15,9-2 0 16,8-3 0-16,1-6 9 0,0-7-4 15,7-5-5-15,5-8 0 16,-3-10 0-16,0-6 0 16,3-8 0-16,-2-3-1 15,6-19-1-15,3-6-10 16,-2-3-1-16,-1 3 13 16,-7 9-9-16,-2 9 9 15,-4 6 0-15,-3 4 0 16,1 3 2-16,1 18-3 15,1 14 2-15,1 14 7 16,2 21 55-16,3 25-19 16,-1 23 36-16,-2 6 3 15,0-3-48-15,-5-6 22 0,-1-15-28 16,0 4-21-16,0 5 38 16,-7 2-40-16,-1 5 9 15,-4 1-13-15,0 0 14 16,-1-2-2-16,-3-6-14 15,2-3 0-15,2-8 18 16,5-1-17-16,4-2 14 16,3-3-5-16,0 1-1 15,4 1 38-15,8 4-47 16,1 3 1-16,1 2 14 16,-2 3-15-16,-8 6 6 15,-4 8 15-15,0 9 1 16,0 12 63-16,0 4-68 15,3 1-16-15,5 2 11 0,1-2-11 16,3-4-1-16,-3-10 0 16,-2-6 8-16,2-3 1 15,-5-5-9-15,-2-10 0 16,-2-22 2-16,0-22-2 16,0-22 0-16,0-12-6 15,0-2 14-15,0-6-5 16,-2-2-3-16,1-11 0 15,-2-6 3-15,-3-3-2 16,-4 0 10-16,-4-9-11 16,-7-8 1-16,-4-6 5 15,-3 0-6-15,-4-3 0 16,0-1 2-16,-3 0-1 0,2 2-1 16,0 2 0-1,4 3 0-15,0 3-2 0,4 5 2 16,1 1-18-16,5 0 17 15,1 3-9-15,0-1-22 16,5-3-5-16,2-2-60 16,-1-6 7-16,6-5-139 15,5-27-36-15,1 8-238 16,0 4-430-16</inkml:trace>
  <inkml:trace contextRef="#ctx0" brushRef="#br0" timeOffset="24305.9847">25306 17671 2060 0,'0'0'302'16,"0"0"-288"-16,0 0 32 15,0 0-46-15,0 0-249 16,-81-45-1227-16</inkml:trace>
  <inkml:trace contextRef="#ctx0" brushRef="#br0" timeOffset="28147.8938">17542 12375 889 0,'0'0'327'0,"0"0"-216"0,0 0-80 16,0 0 33-16,0 0 17 15,88-4 14-15,-60 19 14 16,1 7-42-16,-5 6-6 16,-5 8 2-16,-8 6-11 15,-7 10 57-15,-4 16-31 16,-12-1-25-16,-9 4 21 16,-4 4 20-16,1-12-19 15,-1 10-17-15,2-6-25 16,8-2 23-16,8-4-38 0,4-3-18 15,3-7 29-15,7-7-27 16,13-6 7-16,2-8-9 16,3-11 7-16,-1-7-16 15,0-10 9-15,-1-2-32 16,-3-16 31-16,-5-7-23 16,-1-4 22-16,-5 4 1 15,-5 4 1-15,-2 6 6 16,-2 8-5-16,0 5 8 15,0 0 34-15,0 12-34 16,0 19 22-16,0 22 47 16,0 26-11-16,0 25 55 15,0 14-50-15,0-2-23 0,0-3 23 16,0-11-36-16,0 0-3 16,-2-1-6-16,-4 2-27 15,0 0 49-15,-3-1-49 16,-1 3 6-16,-1 4 11 15,-2 0-16-15,1 2 10 16,0 5-10-16,0-5 8 16,5-4 34-16,4-6-43 15,3-5 2-15,0-5 11 16,0-3-12-16,0-3 16 16,6-7-17-16,0-11 0 15,-2-12 0-15,0-11 0 16,-2-2 0-16,-1 4 2 0,-1 4-2 15,0 4 0 1,0-6 0-16,0-4 1 0,0 1 5 16,0-3-6-16,0-1 0 15,0-2 3-15,0 0-1 16,0-3 8-16,0 3-10 16,0-2 1-16,0 4 7 15,0 4-8-15,0-2-14 16,0-2 13-16,-1-5 2 15,-2-2 3-15,-1-3-4 16,2 0 0-16,-1 2-2 16,2 1 2-16,1 2 0 0,-2 3-1 15,2-2 2-15,0-1-1 16,0-5 0-16,0-4 0 16,0-3 5-16,0 0-5 15,0-4-3-15,-1 4-3 16,-4-5 12-16,1 1-5 15,-2-1-1-15,-1-1 0 16,0-2 3-16,0 3-3 16,-1-1 0-16,1 1-6 15,0-3 12-15,1 4 1 16,-1-3-7-16,1-1 0 16,-1 1 2-16,0-2-2 15,-2 4 0-15,-3-2-5 16,0 0 22-16,-2-3-13 15,-2-3-4-15,1-4 1 0,-3-6-1 16,-3-1 0-16,-1 0-20 16,-4-9-5-16,-2-8-41 15,-2-7-18-15,1-5-112 16,-13-20-115-16,9 8-270 16,3 3-713-16</inkml:trace>
  <inkml:trace contextRef="#ctx0" brushRef="#br0" timeOffset="30683.2568">19398 10928 191 0,'0'0'849'15,"0"0"-591"-15,0 0-30 16,0 0 41-16,0 0-33 15,0 0-77-15,-55-31-94 16,28 65 41-16,1 10-6 16,7 2-42-16,6-2 37 15,10-2-58-15,3-9-8 16,8-5 3-16,12-4-18 0,5-7 16 16,2-5-30-16,3-3 6 15,-5-1 16-15,-4-3-22 16,-6 1-1-16,-8 0 1 15,-7-1 0-15,0 1 21 16,-6 3-21-16,-16 2 0 16,-8 0 16-16,-4 0-16 15,-5 0 0-15,2 0 0 16,1-3-14-16,6-2 13 16,11-3-65-16,6 0-41 15,11-3-3-15,18-3-187 16,13-9-204-16,5-5-146 0</inkml:trace>
  <inkml:trace contextRef="#ctx0" brushRef="#br0" timeOffset="30947.1977">19635 10977 1053 0,'0'0'265'0,"0"0"54"16,0 0 9-16,0 0-84 15,0 0-42-15,0 0-102 16,0 0-21-16,-69 24 59 16,48 11-30-16,4 5-8 15,7 3-25-15,10-2-48 0,0-3 17 16,17-4-44-16,11-4 0 16,9-9-15-16,5-7-13 15,7-8-121 1,1-6-15-16,9-20-98 0,-11-8-336 15,-14-1-690-15</inkml:trace>
  <inkml:trace contextRef="#ctx0" brushRef="#br0" timeOffset="31524.9078">19945 10952 1081 0,'0'0'350'0,"0"0"9"15,0 0-37-15,0 0-95 16,0 0-86-16,0 0 14 15,-92 65-39-15,75-32-22 16,5 1 9-16,6 0-47 0,6-5-26 16,0-2-26-16,3-5 11 15,12-8-5-15,3-7-10 16,1-7-35-16,-1 0 2 16,2-10-56-16,-7-10 9 15,0-3 19-15,-3-4-2 16,-4 0 62-16,-2 2-11 15,0 1 8-15,-2 3 4 16,-2 8 1-16,0 1 30 16,0 8 30-16,0 4-18 15,0 0 14-15,0 1-57 16,1 14 2-16,4 5 18 16,2 1 0-16,4 4-1 0,4-1-13 15,0-5 3 1,4-2 6-16,-1-6-15 0,0-4 0 15,0-7-10-15,-5-3-4 16,0-14-14-16,-4-11-5 16,-2-7-9-16,-4-6 36 15,-3-11 6-15,0-5-10 16,0-1 10-16,-5 2 1 16,0 11 7-16,1 13 32 15,1 13 23-15,1 15 30 16,2 4-65-16,-1 11-28 15,1 16 21-15,0 10 0 0,0 6 6 16,1 3-27 0,7 1 14-16,4-4 1 0,3 0-15 15,1-7-21-15,8-8-54 16,12-13-146-16,-3-10-155 16,-5-5-392-16</inkml:trace>
  <inkml:trace contextRef="#ctx0" brushRef="#br0" timeOffset="31877.3899">20355 10885 1257 0,'0'0'267'16,"0"0"-47"-16,0 0-27 16,0 0-50-16,0 0-51 15,-7 76 4-15,22-53-39 0,0-2-8 16,2-5-4-16,0-7-16 15,1-4 3-15,-2-5-19 16,-1-2-11-16,0-16 54 16,-3-5-40-16,-4-7-10 15,-5-1 24-15,-3 2-12 16,0 0 10-16,-10 9-15 16,-7 3-12-16,-6 13 39 15,-4 4-40-15,-3 2 0 16,1 15 5-16,5 7-3 15,10 6-4-15,13 1 2 16,1 1-26-16,28-1 8 16,18-3-90-16,13-6-65 15,30-14-114-15,-13-5-270 16,-14-3-99-16</inkml:trace>
  <inkml:trace contextRef="#ctx0" brushRef="#br0" timeOffset="32239.4475">20794 10939 666 0,'0'0'601'16,"0"0"-343"-16,0 0 76 15,0 0-55-15,0 0-72 16,0 0-22-16,0 0-112 16,-49-22 5-16,34 48 24 15,0 6-21-15,7 1 1 16,4 2-35-16,4-2-37 16,0-4 36-16,10-5-46 0,7-6 0 15,-1-8 6 1,3-10-5-16,2 0 6 0,-3-20-7 15,0-10-36-15,-3-12 36 16,-3-6-39-16,-5-21 30 16,-4 4 3-16,-3-2 12 15,0 0 0-15,0 19-6 16,0 7 0-16,0 12 24 16,0 17 4-16,-1 12 8 15,-1 15-20-15,2 22-16 16,0 12 31-16,2 20-28 15,17 15 5-15,11 15 19 16,4-10-27-16,1-16-1 16,7 2-51-16,-14-29-249 15,-4-1-433-15</inkml:trace>
  <inkml:trace contextRef="#ctx0" brushRef="#br0" timeOffset="34273.115">24238 10814 692 0,'0'0'241'0,"0"0"-18"15,0 0 0-15,0 0-18 16,-53-77 33-16,28 61-57 15,-6 3-37-15,-5 6 14 16,-4 0-42-16,-5 7 3 16,-2 0-26-16,-3 16-17 15,-2 11 45-15,0 10-52 16,2 11 1-16,-5 21 7 16,-1 18-24-16,1 18 13 0,6 4-18 15,11-7-12 1,10-8 51-16,13-7-77 0,3 7 16 15,7-12 4-15,5-14-15 16,0-14 18-16,0-13-33 16,12 12 7-16,6 5 40 15,9 6-47-15,4-5 20 16,7-6 7-16,5-8-5 16,3-11 10-16,6-10-11 15,6-10-20-15,5-9 60 16,3-5-61-16,4-13 7 15,0-12 11-15,-1-6-18 16,-1-5 23-16,-1-2-23 16,-1-1 0-16,-5-4 7 15,-1 0-5-15,-5-3-2 0,-1-2 16 16,-2-5-15-16,4-13 35 16,4-17-30-16,-9 3-5 15,-9 8 51-15,-14 10-51 16,-11 10 15-16,-1-6 13 15,-6-9-19-15,-5-1 25 16,-5 2-35-16,-3-3 1 16,-11 3 8-16,-5 3-9 15,-1 4 0-15,-2 4 0 16,-2 7 1-16,1 4 24 16,-4 7-25-16,-1 1 0 15,-4 3 21-15,-1 1-21 0,-1 3 0 16,-3 5 6-16,-1 4-5 15,-2 4 10-15,-3 5-11 16,-5 6 0-16,-3 5-8 16,-4 0 8-16,-5 10-36 15,-2 15-55-15,-7 9-74 16,-37 31-53-16,18-7-368 16,6-7-645-16</inkml:trace>
  <inkml:trace contextRef="#ctx0" brushRef="#br0" timeOffset="49716.4932">1509 10651 186 0,'0'0'136'16,"0"0"-80"-16,0 0 35 15,0 0-29-15,0 0-26 16,0 0 189-16,-49 17-30 15,49-17-78-15,-3 0-12 16,3 0-13-16,0 0 7 16,0 0-15-16,0 0-23 0,0 0 29 15,0 0-8-15,0 0 16 16,0 0 12-16,0-1-49 16,3-6-17-16,6-5-28 15,4-1-16-15,2-3 28 16,3-1-28-16,3 0 2 15,-3-3 8-15,4 4-9 16,-7 2 11-16,0 4-12 16,-9 4 1-16,2 1-6 15,-5 3 6-15,-3 2-2 16,0 0 1-16,0 0 0 16,0 0 0-16,0 0 0 15,0 0 0-15,0 0 2 0,0 5-2 16,-6 6 0-16,-8 4 7 15,-7 5 2-15,-7 4 4 16,-8 3 9-16,-3 2-22 16,-5-1 44-16,0 2-43 15,3 1 12-15,2 5 6 16,3 1-17-16,8 7 13 16,2 0-15-16,10 6 0 15,1 4 16-15,9 2-16 16,6-2 1-16,0 2 12 15,0-5-13-15,12-3 15 16,6-5-15-16,1-4 0 16,2-5-6-16,0-5 6 15,4-5 0-15,-4-7 1 16,2-2-1-16,-1-7 18 0,-3-3-18 16,-2-1 0-16,-4-4-2 15,-1 0 2-15,0 0 0 16,-2 0-20-16,1-2-73 15,2-5-64-15,1-10-144 16,-4 2-196-16,-1-2-201 0</inkml:trace>
  <inkml:trace contextRef="#ctx0" brushRef="#br0" timeOffset="49994.5093">1433 11287 1287 0,'0'0'210'0,"0"0"-149"0,0 0-60 16,0 0 25-16,0 0-2 16,0 0 38-16,0 0 27 15,79 92-20-15,-45-60-6 16,1 1-35-16,-4-1-18 16,-3-1 21-16,-7-1-19 15,-6-3-12-15,-7-2 10 16,-6-4-10-16,-2 2 17 15,-5-2-17-15,-13 1 10 16,-9-2 1-16,-9-2-11 16,-4-2-37-16,-26 8-186 15,10-7-168-15,3-1-754 0</inkml:trace>
  <inkml:trace contextRef="#ctx0" brushRef="#br0" timeOffset="51008.6349">2319 12045 434 0,'0'0'946'0,"0"0"-837"16,0 0-99-16,0 0 12 0,0 0 64 16,0 0 10-16,124 35-26 15,-36-21 25-15,27 2-16 16,10-3-17-16,-1-1 8 15,-3-1-20-15,-8 0-1 16,8 2-1-16,4-3-21 16,5 1 32-16,1-1-38 15,-4-4 13-15,-6 1-4 16,-8 0-23-16,-7 0 11 16,-2-2-6-16,-1-3-12 15,6 1 42-15,6 2-5 16,0 2-9-16,-2 1 11 15,0 0-21-15,-2 2 7 0,4-1-7 16,-2 2-17-16,5-2 35 16,-3 3-28-16,1 4-7 15,1 2 30-15,2 2-10 16,-1-2-3-16,-2-1 0 16,2 2-16-16,-3-3 41 15,1 1-30-15,-4-5-4 16,1-2 12-16,-5-5-12 15,2-1 3-15,3-4-6 16,1 0-5-16,-1 0 36 16,-3 0-37-16,-2 0 7 15,1 0 14-15,-3 0-4 16,1 0 10-16,-2 0-6 0,-3 0-20 16,0 0 50-1,-2 0-45-15,1 0-5 0,-1 0 23 16,-4-2-15-16,-5-1 18 15,-3-1-9-15,-15-1-12 16,-10 2 32-16,-11-2-25 16,-3 0-4-16,9 1 23 15,3-3-16-15,8-1 5 16,-8 1-6-16,-6-1-9 16,-10-1 46-16,-4 1-46 15,-8 0 14-15,-6 2 17 16,-6-2-22-16,-3 2 14 15,-6 1-29-15,0 0 1 0,-5 3 22 16,-2-1-23-16,-2 1 0 16,0 0-8-16,0 1-26 15,9-7-111-15,-2 1-354 16,-1-5-766-16</inkml:trace>
  <inkml:trace contextRef="#ctx0" brushRef="#br0" timeOffset="57142.2081">20173 11840 497 0,'0'0'349'16,"0"0"-225"-16,0 0-90 15,0 0 13-15,0 0 92 0,0 0-26 16,57 32-32-16,-35-23 1 16,7-1-18-16,4-3 7 15,4-2-4-15,4-3-3 16,4 0 30-16,1-6-34 15,2-6-16-15,-3-4 0 16,-3-3-15-16,-8 0 3 16,-5-5-13-16,-6-3-7 15,-5-7 35-15,-6-4-25 16,-4-4 1-16,-5-3 1 16,-2 1-5-16,-1 2 6 15,0 3-7-15,0 4-17 16,0 2 33-16,-3 5-32 0,-3 1 5 15,0 1 9 1,0 0-10-16,-3 3 12 0,3 0-18 16,-1 3 0-16,1 3 41 15,-2 0-33-15,-2 3 2 16,-1 2 9-16,-3 0-13 16,-3 3 15-16,-7-2-21 15,-4 2 2-15,-5 3 17 16,-4 0-19-16,-5 2-1 15,-1 1 1-15,1 0 0 16,0 0 11-16,3 2-11 16,4 1 0-16,2-1 12 15,3 1-11-15,2 0-1 16,1 0 13-16,2 4-12 16,1 5 13-16,1 3-14 0,-1 4 0 15,2 4 2-15,0 4-2 16,4 2 0-16,0 7-1 15,6 2 7-15,3 4-1 16,5 5-5-16,4 1 0 16,0 2 11-16,0 1-11 15,8 0-2-15,7-1 2 16,5-1 1-16,-1-5 20 16,5-6-21-16,0-7 0 15,3-5 12-15,-1-6-12 16,4-6 0-16,0-4 6 15,3-5-4-15,0-2 11 0,1 0-13 16,-1-10 0-16,-2-3 7 16,-2-2-7-16,-6-1-10 15,-6 2-45-15,-8 2-107 16,-6 4-117-16,-3 3-468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23:22.366"/>
    </inkml:context>
    <inkml:brush xml:id="br0">
      <inkml:brushProperty name="width" value="0.05292" units="cm"/>
      <inkml:brushProperty name="height" value="0.05292" units="cm"/>
      <inkml:brushProperty name="color" value="#FF0000"/>
    </inkml:brush>
  </inkml:definitions>
  <inkml:trace contextRef="#ctx0" brushRef="#br0">3888 2984 1030 0,'0'0'607'0,"0"0"-282"16,0 0-12-16,0 0-21 16,0 0-44-16,0 0-76 15,-36-21-84-15,33 31-57 16,3 11-30-16,0 13-1 16,0 12 2-16,6 8 4 0,5 1-6 15,2-1 0-15,-1-5-1 16,0-7-14-16,0-6-92 15,0-4-158-15,0-9-194 16,-5-12-307-16</inkml:trace>
  <inkml:trace contextRef="#ctx0" brushRef="#br0" timeOffset="210.0312">3921 2972 1463 0,'0'0'334'16,"0"0"24"-16,0 0-73 15,0 0-150-15,0 0-65 16,0 0-49-16,0 0-1 16,18 102 11-16,3-41 15 15,4 6-1-15,-1 0-23 0,-5 2-16 16,-2-9-6-16,-4-5-10 16,-2-12-129-16,-7-9-176 15,-2-11-367-15,-2-13-921 0</inkml:trace>
  <inkml:trace contextRef="#ctx0" brushRef="#br0" timeOffset="418.2851">3647 3436 1610 0,'0'0'300'15,"0"0"-172"-15,0 0 14 16,0 0-5-16,40 94 2 0,0-65-12 15,8-6-54-15,10-1-21 16,3-8-19-16,2-8-33 16,-2-6 0-16,-3-6-87 15,2-35-152-15,-14 1-305 16,-15-5-308-16</inkml:trace>
  <inkml:trace contextRef="#ctx0" brushRef="#br0" timeOffset="573.5997">4180 3145 1655 0,'0'0'347'0,"0"0"-116"16,0 0-135-16,-7 76 9 15,7-5-10-15,0 24-32 16,12 5-34-16,-3-5-21 0,-1-5-8 16,-8-10-132-16,-8-19-367 15,-14-11-877-15</inkml:trace>
  <inkml:trace contextRef="#ctx0" brushRef="#br0" timeOffset="3675.1221">3220 3872 170 0,'0'0'991'0,"0"0"-746"15,0 0-48-15,0 0-13 16,-19-79-21-16,19 71-45 16,0 7-59-16,0 1-52 15,13 10-7-15,5 17 0 16,4 11 25-16,-1 9-5 16,-7 3 22-16,-6 2-12 15,-8-5-17-15,0-4-4 0,-5-7 0 16,-6-7-2-1,2-9-6-15,3-7 5 0,2-9-5 16,1-4 5-16,3-4 13 16,0-18-16-16,0-11-3 15,0-9-14-15,10-9-1 16,-1-8 3-16,3-4 0 16,1 0-9-16,-2 0 8 15,1 4 13-15,-5 5-1 16,-2 10-38-16,-2 10-14 15,-3 12 30-15,0 10 11 16,0 7-3-16,0 5 2 16,-2 0-15-16,-4 17 13 15,0 12 15-15,2 12 15 16,1 7 20-16,3 6 8 0,0 0-3 16,15-4-12-16,3-4-8 15,9-5-8-15,1-10-6 16,8-9 6-16,5-7-11 15,0-8 6-15,-4-7-7 16,-4 0-1-16,-3-11 0 16,-6-10 0-16,-7-5-23 15,-6-7 4-15,-8-1 15 16,-3 0 5-16,0-1 0 16,-3 4 9-16,-5 10 10 15,-1 6 31-15,1 8 9 16,5 7 8-16,1 3-45 15,2 21-20-15,0 16 2 0,3 11 32 16,7 11-5 0,1 1-12-16,-2-1-10 0,1 0-3 15,1 1-6-15,11 16-82 16,1-15-243-16,-6-19-998 0</inkml:trace>
  <inkml:trace contextRef="#ctx0" brushRef="#br0" timeOffset="4665.1806">5678 3764 819 0,'0'0'386'0,"0"0"-186"16,0 0 24-16,0 0-27 15,0 0-37-15,0 0-64 16,0 0-49-16,27-68-27 15,-3 82-20-15,1 14 0 0,-1 10 39 16,-3 7-12 0,-9 6-14-16,-6 2-1 0,-6 1-2 15,-2-2-2-15,-14-4-8 16,-2-9 0-16,3-7-1 16,4-14 0-16,6-9-43 15,3-9-11-15,2-11 3 16,0-21-46-16,12-18 4 15,3-26 23-15,1-19 9 16,-5 6 35-16,-2 17 27 16,-5 22 6-16,-4 18 3 15,0 0 29-15,0 3 54 16,-4 2 21-16,-5 13 17 16,4 12 12-16,-1 2-61 15,0 12-60-15,-1 28-12 0,3 27-1 16,4 22 3-1,0-4 16-15,0-13 10 0,6-22-13 16,7-18-17-16,2 0-1 16,12-1-6-16,6-4-45 15,16-24-147-15,-9-3-369 16,-10-8-846-16</inkml:trace>
  <inkml:trace contextRef="#ctx0" brushRef="#br0" timeOffset="4996.8785">6053 3802 1467 0,'0'0'238'0,"0"0"-203"16,0 0 18-16,0 0 1 15,0 0 38-15,0 0-21 16,92 28-17-16,-76-17-10 15,-5 3-13-15,-8 6-5 16,-3 5 5-16,0 9 25 16,-11 7 20-16,-11 4 14 15,-5 3 8-15,0-2-11 16,0-3 6-16,5-7-12 16,10-5-26-16,3-11-28 15,9-7-13-15,0-8-14 16,27-5-5-16,34-16 5 15,45-31 0-15,43-26-149 0,-16 6-120 16,-12 1-539-16</inkml:trace>
  <inkml:trace contextRef="#ctx0" brushRef="#br0" timeOffset="5716.8634">8354 3419 633 0,'0'0'682'0,"0"0"-443"0,0 0 46 16,0 0-58-16,0 0-21 15,0 0-56-15,0 0-86 16,-12 0-45-16,12 28-12 16,6 8 1-16,15 6 5 15,4-1-7-15,4-5-5 16,5-7 0-16,0-10 0 15,0-9-1-15,-1-7 1 16,-4-3 8-16,-6-11-9 16,-6-10 0-16,-4-5 0 15,-7-4 0-15,-6 1 3 0,0 0 7 16,0 1 2-16,-4 9-1 16,-3 5 30-16,2 8 52 15,2 6-39-15,0 0-34 16,3 14-20-16,0 14 0 15,3 10 7-15,9 9 22 16,4 4 4-16,2 2 4 16,7 0 2-16,-2-3-9 15,1 0 1-15,-5-4-2 16,-4-2-19-16,-12-5 0 16,-3-1-2-16,-42 12-7 15,-68 17-1-15,-106 30-38 16,7-11-191-16,-15-9-517 0</inkml:trace>
  <inkml:trace contextRef="#ctx0" brushRef="#br0" timeOffset="9802.3295">1515 4995 178 0,'0'0'168'0,"0"0"46"16,0 0 1-16,0 0 12 16,0 0-120-16,0 0-52 15,-25-41-2-15,19 41-9 16,-2 3-7-16,-2 16-6 15,-4 14-15-15,-2 14 20 16,-2 8 37-16,-1 7 18 16,2 3-14-16,1 0-8 0,8 1-18 15,4-2-51 1,-2 17-101-16,2-16-217 0,-4-12-946 0</inkml:trace>
  <inkml:trace contextRef="#ctx0" brushRef="#br0" timeOffset="10221.4369">1409 5801 16 0,'0'0'1117'16,"0"0"-886"-16,0 0 8 0,0 0-72 15,0 0-39-15,0 0-24 16,0 0-42-16,42-22-31 16,-20 13-12-16,7 5-12 15,-2 1-1-15,-5 3-4 16,-3 0-2-16,-7 16 0 15,-7 6 5-15,-5 9 11 16,0 8-14-16,-17 7 20 16,-7 5 1-16,-4 2-5 15,1-4-5-15,2-6-4 16,11-8-7-16,7-12-2 0,7-8-1 16,0-10-21-1,12-5-58-15,15 0-38 0,15-15-88 16,-4 0-272-16,-5 0-251 0</inkml:trace>
  <inkml:trace contextRef="#ctx0" brushRef="#br0" timeOffset="10679.1896">1087 6590 1007 0,'0'0'237'0,"0"0"-1"16,0 0-32-16,0 0-46 16,0 0-21-16,0 0-37 15,0 0-44-15,3-37-31 16,0 37-25-16,3 0-6 15,-3 3 6-15,4 8 18 16,-2 7-6-16,-1 4-5 16,-1 5-6-16,-3 1 0 15,2-2 0-15,-1-3-1 0,2-4 0 16,2-4 0 0,5-3-2-16,4 1-5 0,5-3 7 15,2 1 7-15,6 0-6 16,-2-1 11-16,-1-2-6 15,0 4 1-15,-9-2-7 16,-5 4 0-16,-10 5 1 16,0 3-1-16,-6 5 1 15,-16 2-1-15,-14 5-37 16,-31 17-188-16,7-7-161 16,2-6-401-16</inkml:trace>
  <inkml:trace contextRef="#ctx0" brushRef="#br0" timeOffset="11073.084">1172 7267 970 0,'0'0'260'16,"0"0"-105"-16,0 0-1 15,0 0 18-15,0 0-48 16,0 0 2-16,0 0-10 16,0 91-22-16,3-63-27 15,3-4-30-15,6-2-12 16,6-5-9-16,-3-5-14 16,6-3 5-16,-1-8-6 15,0-1 11-15,-1-2-6 16,-1-15-6-16,-3-7-12 0,-2-1-15 15,-4 0 27-15,-4 5 6 16,-2 9 0-16,0 9-6 16,3 2-14-16,3 11-18 15,1 19 32-15,4 12 11 16,2 25-10-16,2 24-1 16,-6 22-52-16,-6-15-173 15,-6-21-658-15</inkml:trace>
  <inkml:trace contextRef="#ctx0" brushRef="#br0" timeOffset="11342.472">1247 7992 1639 0,'0'0'226'16,"0"0"-157"-16,0 0-9 15,0 0 48-15,0 0 6 16,28 86-43-16,-3-63-18 16,-1 0-19-16,2 4-10 15,-4-1-6-15,-3 3-9 16,-7 3 0-16,-4 4-9 0,-8 4-8 16,0 1-130-1,-14-3-52-15,-31-4-178 0,4-10-144 16,-3-11-349-16</inkml:trace>
  <inkml:trace contextRef="#ctx0" brushRef="#br0" timeOffset="11476.2706">1117 8186 1081 0,'0'0'165'0,"0"0"-36"16,91-111 36-16,-43 68-9 15,4 5-73-15,1 8-83 16,4 16-10-16,-12 9-264 15,-12 5-474-15</inkml:trace>
  <inkml:trace contextRef="#ctx0" brushRef="#br0" timeOffset="11889.3364">1253 8850 1506 0,'0'0'330'16,"0"0"-154"-16,0 0 19 15,0 0-41-15,0 0 2 16,0 0-76-16,0 0-31 16,-35 94 2-16,34-52 18 15,1 4-11-15,0 2-25 16,16-2-9-16,2-8-14 15,6-8-3-15,1-9-1 0,2-6-6 16,-2-10-1-16,-2-5 0 16,-4 0 1-16,-5-5 0 15,-7-10 0-15,-7-2-1 16,0-2-5-16,-4 0 5 16,-10 4 1-16,-8 4-10 15,4 5-14-15,-3 6 24 16,-1 6-22-16,-1 17-63 15,-2 10-15-15,-2 5-18 16,2 2-32-16,7-8-85 0,12-8-67 16,3-18-441-16</inkml:trace>
  <inkml:trace contextRef="#ctx0" brushRef="#br0" timeOffset="14522.9815">17658 5984 514 0,'0'0'130'16,"0"0"-78"-1,0 0 79-15,0 0 32 0,0 0 27 16,0 0-1-16,-46-21 57 15,46 21-21-15,0 0-6 16,0 0-34-16,0 0-36 16,0-2-33-16,13-1-34 15,12-2 15-15,12-2-2 16,11-3-25-16,11-1-15 16,20-3-17-16,-6 1-13 15,5 1-10-15,-3-2 0 16,-17 8-14-16,0-3-1 15,-12 2-26-15,-12 2-93 16,-13-1-87-16,-10 2-48 16,-11 1-121-16,-18 1-275 15,-9 2-286-15</inkml:trace>
  <inkml:trace contextRef="#ctx0" brushRef="#br0" timeOffset="14751.476">17755 6031 1200 0,'0'0'296'16,"0"0"-57"-16,0 0-69 15,0 0 38-15,0 0 13 16,0 0-43-16,90 26-32 16,-38-26-38-16,21 0-22 15,23-7-31-15,17-15-35 16,-8 0-10-16,-22 4-10 0,-23 5-34 15,1 6-135-15,-11 3-109 16,-6 1-480-16</inkml:trace>
  <inkml:trace contextRef="#ctx0" brushRef="#br0" timeOffset="16239.2954">19600 5119 1194 0,'0'0'316'16,"0"0"-80"-16,0 0 26 15,0 0-76-15,0 0-67 16,0 0 10-16,-107 108-5 16,65-54-12-16,-7 6-34 15,-3-1-34-15,-2 0-26 16,0-4-1-16,4-5-16 0,5-10 5 16,11-8-5-16,10-12 5 15,11-13-6-15,13-7 0 16,0-7 8-16,19-23-7 15,11-12 17-15,7-7-9 16,6 1 1-16,2 7 0 16,-2 11-1-16,-6 13 2 15,1 13-2-15,-4 4-8 16,1 24 13-16,-1 10-13 16,0 8 7-16,-3 5 2 15,-4-1-8-15,-1 0-1 16,-9-5-1-16,-4-4-141 15,-13-2-108-15,0-10-312 16,-7-11-400-16</inkml:trace>
  <inkml:trace contextRef="#ctx0" brushRef="#br0" timeOffset="17931.2234">21428 6370 1007 0,'0'0'286'0,"0"0"-48"15,0 0-63-15,0 0-44 16,0 0-3-16,0 0 17 15,0 0-45-15,100 9-36 16,-50-9-36-16,4 0-15 16,1 0-3-16,1-9-9 15,-6 3-1-15,-8-1-100 16,-11 0-96-16,-13 1-178 16,-13 3-272-16</inkml:trace>
  <inkml:trace contextRef="#ctx0" brushRef="#br0" timeOffset="18259.4552">21473 6129 1382 0,'0'0'219'16,"0"0"-114"-16,0 0-28 15,0 0-14-15,0 0 22 16,0 0-3-16,0 0 2 16,7 39 14-16,-14-2-6 15,-9 7-28-15,-3 3-10 16,-1 0-9-16,3-1-14 16,5-2-16-16,8-3 4 15,4-4-10-15,17-6-7 0,21-8 5 16,30-6-1-16,34-11-6 15,27-6-28-15,10-10-78 16,-14-12-114-16,-38 3-85 16,-36 4-409-16</inkml:trace>
  <inkml:trace contextRef="#ctx0" brushRef="#br0" timeOffset="19477.2911">17911 6762 527 0,'0'0'153'16,"0"0"-45"-16,0 0 0 16,0 0 28-16,0 0 19 15,0 0-31-15,0 0-22 16,-4 0-12-16,4 0 10 0,0 0-12 16,0 0-2-1,0 0-29-15,11 0 0 0,5 0-3 16,10 0-5-16,5 0 2 15,11 0 7-15,11 0 16 16,10 0-3-16,16 0-7 16,-1 0-27-16,2-3-15 15,-2-2-1-15,-15 1-7 16,2 1-6-16,-8 1-7 16,-14 0 5-16,-12 2-6 15,-11 0-38-15,-7-1-101 16,-10-4-94-16,-3-2-118 15,0 0-416-15</inkml:trace>
  <inkml:trace contextRef="#ctx0" brushRef="#br0" timeOffset="31575.0404">23880 7221 717 0,'0'0'706'0,"0"0"-463"16,0 0-39-16,0 0 29 16,-27-72-33-16,22 69-43 0,1 3-53 15,-2 3-46-15,-1 23-40 16,-2 9-8-16,0 11 5 15,1 3-1-15,5-2-8 16,3-4-5-16,0-6 1 16,0-8-2-16,5-9-3 15,3-6-35-15,2-9-8 16,0-5-4-16,2-3 30 16,0-13 8-16,2-9 3 15,0 0 8-15,-3-3 0 16,0 6 0-16,-1 4 1 15,-4 5 9-15,-3 5 9 16,0 6 4-16,0 2-8 0,1 0-2 16,2 16 7-1,3 3 11-15,0 6-9 0,6 2-9 16,-2-4-3-16,2 0 1 16,-1-6-8-16,0-4-1 15,-2-6 1-15,-1-7-1 16,1 0 11-16,-2-10-6 15,-2-12 0-15,0-9-5 16,-4-8-1-16,-3-6 0 16,-1-5-2-16,0 0-27 15,-6 5-6-15,-7 10-21 16,-2 15-28-16,-2 11-45 16,2 9-98-16,7 11-55 15,5 9-255-15,3 2-386 0</inkml:trace>
  <inkml:trace contextRef="#ctx0" brushRef="#br0" timeOffset="31885.3679">24278 7279 1470 0,'0'0'334'16,"0"0"-74"-16,0 0-56 15,0 0-12-15,-25 84-31 16,25-56-58-16,0 1-33 16,6-4-22-16,5-1-21 15,2-7-1-15,-1-6-11 0,1-7-4 16,0-4 7-16,2-6 12 16,2-19-14-16,-1-6-7 15,-4-8-7-15,-6-8-1 16,-6 0-1-16,0 3-7 15,-17 9-34-15,-11 11-47 16,-19 24-109-16,5 0-143 16,6 10-484-16</inkml:trace>
  <inkml:trace contextRef="#ctx0" brushRef="#br0" timeOffset="32612.2997">25337 7132 1069 0,'0'0'362'16,"0"0"-41"-16,0 0-38 15,0 0-32-15,0 0-94 16,0 0-75-16,0 0-5 16,-30 61 1-16,20-14-10 15,5 1-14-15,5-3-33 16,0-4-11-16,5-9-8 0,11-7-1 15,2-10 0-15,5-8-1 16,0-7-33-16,0 0-5 16,-2-17 8-16,0-2 18 15,-7-1 10-15,-3 4 1 16,-5 5-8-16,-3 4 9 16,-3 7 21-16,0 0 0 15,0 3 5-15,0 14 12 16,0 6-1-16,0 0-1 15,0 1-11-15,0-2-5 16,6-7-7-16,3-4 1 16,1-8-14-16,2-3 9 15,3-9 5-15,0-15-13 0,3-6 1 16,-2-11-1 0,-4-6 4-16,-3-4-5 0,0-1-33 15,-5 6-21-15,-2 16-49 16,-2 15-37-16,-2 15-117 15,-9 18-394-15,0 7-379 0</inkml:trace>
  <inkml:trace contextRef="#ctx0" brushRef="#br0" timeOffset="32855.2871">25774 7360 1048 0,'0'0'1102'16,"0"0"-880"-1,0 0-16-15,0 0 3 0,0 0-25 16,15 87-50-16,-11-44-38 16,-2 3-43-16,-2-3-32 15,0 1-18-15,0-7-3 16,-3-6-101-16,1-7-195 15,2-15-466-15</inkml:trace>
  <inkml:trace contextRef="#ctx0" brushRef="#br0" timeOffset="33716.3882">28505 7054 1239 0,'0'0'511'0,"0"0"-240"0,0 0-85 15,0 0-73-15,0 0 13 16,-10 80 7-16,1-31-28 16,3 6-14-16,4-2-36 15,2-4-21-15,0-6-17 16,8-6-10-16,8-8-5 16,3-9-2-16,1-11-33 15,2-9-29-15,2 0 3 16,0-24-23-16,-1-3 4 15,-4-7 35-15,-4 1 28 16,-5 4 15-16,-4 6 0 16,-1 9 1-16,-4 8-1 0,-1 6 13 15,0 8-2 1,0 20 12-16,0 6 13 0,0 6 7 16,3 3-13-16,2-6-9 15,3-3 3-15,2-7-8 16,0-10-8-16,2-8-1 15,0-9-1-15,3-2 5 16,-2-18-11-16,-1-9 2 16,1-10 4-16,-5-8-5 15,-6-23-1-15,-2 4-24 16,0-2-27-16,0 3 5 16,-5 26 8-16,-3 5-37 15,-2 22-16-15,0 15-182 16,1 16-85-16,3 7-267 0</inkml:trace>
  <inkml:trace contextRef="#ctx0" brushRef="#br0" timeOffset="34107.4716">28972 7374 38 0,'0'0'1602'15,"0"0"-1361"-15,0 0-25 16,0 0-84-16,0 0-22 16,0 0-30-16,0 0-16 15,91-8-18-15,-76 9 15 0,-6 9 7 16,-9 6 22-16,0 4 13 16,-9 4-2-16,-13 6-8 15,-5 6-15-15,-3 1-5 16,2 2-28-16,4-2 3 15,4-4-15-15,10-8 12 16,6-4-2-16,4-8-8 16,10-6-10-16,18-7 1 15,14 0 8-15,24-22-11 16,22-11-10-16,20-9-2 16,-8 6-10-16,-21 10-1 15,-29 13-1-15,-22 9-33 16,-7 4-83-16,-21 3-94 0,-5 13-346 15,-24 2-178-15</inkml:trace>
  <inkml:trace contextRef="#ctx0" brushRef="#br0" timeOffset="36599.5528">4055 4579 1209 0,'0'0'351'15,"0"0"-102"-15,0 0-56 0,0 0-28 16,0 0-60-16,0 0-45 16,0 0-14-16,-37 101-10 15,34-66-9-15,3-1-13 16,0-3-12-16,0-6-1 16,9-5 4-16,0-4-5 15,1-7-37-15,2-4-15 16,-1-5-21-16,-1-5 36 15,2-11-3-15,-3-4 15 16,0 1 11-16,-3 2 14 16,0 2 3-16,-5 7-2 15,1 4 40-15,-2 2 20 0,0 2-30 16,1 0-19-16,1 14-11 16,2 3 11-16,2 7 0 15,2-1-5-15,2-2-1 16,-1-4-4-16,2-4 7 15,0-7 1-15,0-4-9 16,1-2 5-16,1-8 3 16,-2-13 3-16,2-9-12 15,-1-6 6-15,-4-6-6 16,-4-2 0-16,-4-1-10 16,0 5-15-16,-6 4-49 15,-4 9-13-15,-4 13-59 16,-1 14-137-16,2 10-260 0,1 10-124 15</inkml:trace>
  <inkml:trace contextRef="#ctx0" brushRef="#br0" timeOffset="36970.7183">4495 4665 1189 0,'0'0'544'15,"0"0"-285"-15,0 0-35 16,0 0-102-16,0 0-42 16,0 0-31-16,0 0-13 15,-4 107-23-15,4-49-13 16,3-11-123-16,7-11-456 0</inkml:trace>
  <inkml:trace contextRef="#ctx0" brushRef="#br0" timeOffset="37837.6287">6483 4642 1455 0,'0'0'310'0,"0"0"-23"16,0 0-60-16,0 0-70 16,0 0-60-16,0 0-53 15,0 0-20-15,-56 68-3 16,56-32-8-16,0 0-11 16,0-2 4-16,10-6-6 15,1-5 0-15,-1-8-28 0,-2-8-28 16,1-7-10-16,-1 0 30 15,3-9 9-15,-2-11-2 16,4-4 5-16,-5-1 5 16,-4 5 18-16,-1 3 0 15,-1 6 1-15,-2 5 21 16,1 6 16-16,-1 0-24 16,2 6-13-16,1 13 2 15,1 6 17-15,5 2-1 16,0 0-5-16,3-4-5 15,-2-5-1-15,1-7 0 16,2-7 4-16,-2-4 2 0,1-8 2 16,-2-17-14-1,2-6 10-15,-3-6-4 0,-2-5-6 16,-5-5 0-16,-2-2-1 16,0 1-49-16,0 7-43 15,0 11-76-15,0 13-108 16,0 11-336-16</inkml:trace>
  <inkml:trace contextRef="#ctx0" brushRef="#br0" timeOffset="38175.5626">6742 4722 1317 0,'0'0'319'0,"0"0"-111"15,0 0-57-15,0 0 14 16,0 0-27-16,0 0-64 16,0 0-31-16,55-54-13 15,-49 54 8-15,-5 12-1 16,-1 8 32-16,0 7 19 16,-3 5 6-16,-9 4-5 15,-4 2-10-15,5-4-11 16,0-3-10-16,5-6-12 15,3-6-19-15,3-5-18 16,0-8-1-16,9-4-1 16,16-2-7-16,27-13-1 15,30-22-13-15,30-20-105 0,19-6-167 16,-26 13-333-16,-19 11-1073 16</inkml:trace>
  <inkml:trace contextRef="#ctx0" brushRef="#br0" timeOffset="39633.054">690 4068 988 0,'0'0'240'0,"0"0"35"15,0 0-44-15,0 0-66 16,0 0-84-16,0 0-55 16,0 0-20-16,-19 64 20 15,19-16 15-15,13 7-14 16,-1 1-18-16,3-5 0 16,3-5-8-16,0-10 0 0,-3-10 0 15,1-6-1-15,-1-10-16 16,-2-7 7-16,-2-3-4 15,-2-5 13-15,6-15 7 16,-5-6-7-16,1-3 1 16,-1-1 5-16,-1 2-6 15,-4 6 10-15,-1 7 21 16,-1 8 28-16,1 7-6 16,1 0-36-16,7 15-16 15,9 8 15-15,1 6 11 16,7 1 0-16,3 0-12 15,-2-7 5-15,-1-4-9 16,-4-8-11-16,-1-6 2 0,-5-5 8 16,-2-6 5-16,-3-13 13 15,-3-10-6-15,-2-5-10 16,-5-7-12-16,-4-3 1 16,0-6 1-16,-13-1 8 15,-8-1-10-15,0 9-13 16,-3 4-22-16,5 12-7 15,2 13-54-15,6 14-86 16,5 15-174-16,3 14-41 16,3 0-237-16</inkml:trace>
  <inkml:trace contextRef="#ctx0" brushRef="#br0" timeOffset="39977.192">1424 4213 1262 0,'0'0'248'16,"0"0"-90"-16,0 0-9 15,0 0 12-15,-42 93-20 16,38-57-46-16,4-1-23 15,0-1-19-15,4-6-13 16,8-4-22-16,2-7-2 16,2-9-4-16,-1-7 3 0,1-1 3 15,-2-8 9-15,2-14-11 16,-2-10-6-16,-4-7-4 16,-4-7-4-16,-6 0-2 15,0 2-5-15,-13 4-54 16,-26 19-86-16,3 12-127 15,-6 9-392-15</inkml:trace>
  <inkml:trace contextRef="#ctx0" brushRef="#br0" timeOffset="44957.5503">26581 8221 1181 0,'0'0'271'16,"0"0"-87"-16,0 0-17 0,0 0 48 16,0 0-28-16,0 0-63 15,-34 0-35-15,40 0-21 16,16 5 9-16,12 5 22 16,13 3-8-16,8 3 9 15,7-2-23-15,6-2-14 16,0 0-2-16,2 0-8 15,-3-2-13-15,-2 0-8 16,-6-3-14-16,-4 0-6 16,-10-1-6-16,-5 0-5 15,-8-3 5-15,-11-2-5 0,-6 0-1 16,-8-1-31 0,-5 0-76-16,-2 0-90 0,-27 0-83 15,-6-2-364 1,-10-4-440-16</inkml:trace>
  <inkml:trace contextRef="#ctx0" brushRef="#br0" timeOffset="45301.5843">26429 8386 1104 0,'0'0'259'0,"0"0"-35"16,0 0-16-16,0 0-7 16,0 0-14-16,0 0-40 15,0 0-27-15,82 12-13 16,-36-3-2-16,20 3 7 16,26 0-23-16,28-1 19 15,7 0-33-15,-7-6-28 16,-29-1-6-16,-30-2-19 15,-19-2-7-15,-9 1-6 16,-3 1-8-16,-2-2 5 16,-5 1-6-16,-10-1-16 15,-10 0-74-15,-11 2-134 16,-12-2-238-16,-9 0-497 0</inkml:trace>
  <inkml:trace contextRef="#ctx0" brushRef="#br0" timeOffset="46414.1179">27066 7122 955 0,'0'0'265'15,"0"0"-42"-15,0 0 32 16,-10-80-60-16,10 58-10 16,0 2 27-16,13 7-126 15,0 7-52-15,5 6-22 0,0 3-6 16,0 21 5-16,-6 8 6 16,-5 12 7-16,-7 4-6 15,-5 7 1-15,-17-4-5 16,-6-1-7-16,-2-6-1 15,2-9-5-15,3-8 1 16,7-7-1-16,7-10 0 16,8-7-1-16,3-3-5 15,5-3-3-15,19-15-2 16,8-10-4-16,7-5 0 16,6-6 5-16,-2-2-3 15,2-3 6-15,-5 4 5 0,-5 3 1 16,-7 5 0-16,-9 6 1 15,-8 8 0-15,-7 4 12 16,-4 8 20-16,0 5 4 16,0 1-12-16,-12 7-16 15,-6 16-7-15,2 7-1 16,0 9 0-16,2 5 1 16,4-1-1-16,7-2 1 15,3-4 5-15,0-9-6 16,11-4-1-16,11-7 0 15,3-7 0-15,5-6 0 16,0-4 0-16,-1-1 0 0,-2-17 0 16,-2-3-7-1,-5-5 6-15,-2-3 1 0,-6-2 1 16,-2 3-1 0,-4 8 1-16,-3 7 26 0,-3 8 33 15,0 5-16-15,0 5-20 16,-4 20-1-16,-11 8 32 15,-2 8 3-15,-2 5-16 16,-1-1-12-16,1-1-18 16,2-1-7-16,4 0-5 15,13 6-144-15,0-12-213 16,9-14-834-16</inkml:trace>
  <inkml:trace contextRef="#ctx0" brushRef="#br0" timeOffset="47045.2884">29290 8341 348 0,'0'0'1331'16,"0"0"-1043"-16,0 0-20 16,0 0-21-16,0 0 18 15,118 15-77-15,-34-10-50 16,21 2-47-16,-5-3-31 15,-18-3-24-15,-25-1-18 16,-21 0-7-16,-1 0-10 16,-2-5-1-16,-4-5-14 15,-15-3-68-15,-14-25-108 0,-13 5-270 16,-12-8-358-16</inkml:trace>
  <inkml:trace contextRef="#ctx0" brushRef="#br0" timeOffset="47534.3583">29909 7074 1580 0,'0'0'258'16,"0"0"-146"-16,0 0-42 0,0 0 68 15,0 0-35-15,0 0-46 16,76 100-20-16,-72-61-9 16,-4 2-6-16,-4-3-9 15,-14-2 1-15,-4-7-7 16,2-3 2-16,2-9-9 16,9-4-18-16,6-9-34 15,3-4-37-15,8 0-12 16,14-11-49-16,5-14-37 15,1-7 41-15,1-9 70 16,-5-5 59-16,-2-6 17 16,0 2 40-16,-5 3 68 15,-2 8 25-15,-6 12 30 16,-5 8 12-16,-1 11-18 16,-3 8-43-16,0 0-60 15,-7 22-27-15,-8 14 50 16,-5 12 8-16,1 5-24 0,2 6-22 15,3-1-15-15,6-4-15 16,7-4-8-16,1-3-1 16,10-7-112-16,32-13-137 15,-5-12-352-15,1-13-952 0</inkml:trace>
  <inkml:trace contextRef="#ctx0" brushRef="#br0" timeOffset="47877.5349">30311 7308 1428 0,'0'0'281'15,"0"0"-163"-15,0 0-7 16,0 0 28-16,0 0-12 16,0 0-57-16,91-3-20 15,-85 13-17-15,-6 3 2 16,0 4 23-16,-13 1 1 15,-10 2 4-15,-6 4-8 16,-3 0 0-16,2-2-4 16,4-1-14-16,3-3 0 15,9-2 4-15,6-3-10 16,7-5-7-16,1-1-12 0,7-4 4 16,14-2 5-16,7-1-7 15,7 0-8-15,1 0-5 16,2-7-1-16,-2-2-11 15,-5-1-74-15,-1-5-94 16,-8 2-111-16,-10 0-514 0</inkml:trace>
  <inkml:trace contextRef="#ctx0" brushRef="#br0" timeOffset="48044.8056">30771 7422 854 0,'0'0'655'16,"0"0"-655"-16,-85 35-258 0</inkml:trace>
  <inkml:trace contextRef="#ctx0" brushRef="#br0" timeOffset="50260.8291">23206 10439 985 0,'0'0'701'0,"0"0"-577"16,0 0-80-16,0 0-34 15,0 0 0-15,0 0 1 16,102-43 0-16,-66 36-10 15,0 4-1-15,-3 3-95 16,-6 0-115-16,-9 0-163 16,-12 0-314-16</inkml:trace>
  <inkml:trace contextRef="#ctx0" brushRef="#br0" timeOffset="50433.2559">23065 10525 1415 0,'0'0'282'0,"0"0"-199"16,0 0-75-16,0 0 5 16,0 0 3-16,108-6 12 15,-23-24-12-15,25-19-16 16,8-10-68-16,-27 11-208 16,-27 6-485-16</inkml:trace>
  <inkml:trace contextRef="#ctx0" brushRef="#br0" timeOffset="51453.8426">30377 7925 1114 0,'0'0'206'0,"0"0"-86"0,40-78 34 16,-16 50 11-16,5 8-57 15,5 9-27-15,3 11-21 16,5 5-25-16,3 26-4 15,4 26 32-15,-9 26 21 16,-18 27-26-16,-22 10-13 16,-17-4-8-16,-32-12 9 15,-7-12 11-15,-4-4-1 16,5 0-11-16,11 2-11 16,11-4-4-16,15-13-21 0,11-14-8 15,7-17 8-15,7-6-9 16,17 2 0-1,13 1 0-15,10-3-1 16,9-16-15-16,2-14 3 16,3-7 3-16,-4-24 4 0,-6-13 6 15,-11-6 0-15,-9 1 8 16,-8 8-7-16,-13 9 15 16,-5 12 33-16,-5 14 15 15,-3 3-29-15,-23 38 6 16,-17 40 43-16,-14 43 7 15,-5 23-19-15,4 5-17 16,10-7-16-16,9-25-7 16,5-11-11-16,8-23-11 15,10-27 2-15,6-18-6 0,4-5-5 16,1 1-1-16,-1 4 0 16,-3 0 0-16,-3-7-9 15,-1-7 8-15,-8-4-8 16,-3-1 3-16,-6-5-3 15,-4-1-4-15,-6-3-4 16,-6-3 5-16,-2 1-1 16,-3-6-8-16,2-4 0 15,2-1-5-15,6-4 7 16,5-17-32-16,8-8-37 16,7-10-72-16,9-26-49 15,7 10-276-15,5 5-516 0</inkml:trace>
  <inkml:trace contextRef="#ctx0" brushRef="#br0" timeOffset="51618.1144">30602 10222 1870 0,'0'0'862'16,"0"0"-862"-16,0 0-66 15,-94 13-178-15,44-9-226 16,-6-4-479-16</inkml:trace>
  <inkml:trace contextRef="#ctx0" brushRef="#br0" timeOffset="55838.2682">3706 11427 1160 0,'0'0'318'15,"0"0"-117"-15,0 0 13 0,0 0 15 16,0 0-89-16,0 0-52 16,-19 0-41-16,19 0-20 15,9 0-17-15,12-8-1 16,9-1-8-16,10-5-1 16,3-2-14-16,0 0-122 15,5-4-127-15,-9 3-323 16,-14 1-655-16</inkml:trace>
  <inkml:trace contextRef="#ctx0" brushRef="#br0" timeOffset="56136.6729">3727 11233 380 0,'0'0'1197'15,"0"0"-981"-15,0 0-127 16,0 0-40-16,0 0-5 16,0 0 36-16,0 0-8 15,116 22-10-15,-69-14-28 16,0-2-19-16,-3 4 1 16,-5 0-7-16,-11 4 1 15,-4 2 1-15,-10 9 8 16,-11 9 4-16,-3 18 4 15,-38 27-6-15,-26 24-9 0,-23 11-12 16,-13-2-76 0,21-32-262-16,14-26-677 0</inkml:trace>
  <inkml:trace contextRef="#ctx0" brushRef="#br0" timeOffset="63544.7256">4567 10396 12 0,'0'0'1388'15,"0"0"-1138"-15,0 0-68 16,0 0-4-16,0 0-98 16,0 0-39-16,-31 1-20 15,28 32 9-15,-2 9 6 16,1 5-13-16,-1-1-10 15,-1-5-7-15,3-4 0 0,-3-11-5 16,2-6 6-16,-1-10-6 16,1-8 11-16,-2-2 3 15,-3-14 5-15,0-13-11 16,3-10-1-16,-2-7-7 16,7-1 8-16,1 3-8 15,0 7 7-15,9 14-8 16,13 15 0-16,5 6-6 15,7 14 0-15,2 18 6 16,-3 11-1-16,-3 3 1 16,-3 3 0-16,-5-3 0 15,-4-5-84-15,3-7-148 16,-6-9-297-16,-3-14-304 0</inkml:trace>
  <inkml:trace contextRef="#ctx0" brushRef="#br0" timeOffset="63920.8862">4729 10447 925 0,'0'0'188'0,"0"0"-26"16,0 0 2-16,0 0 0 15,35 77-25-15,-16-59-46 16,-1-5-28-16,3-5-15 15,-6-3-20-15,3-5-8 16,-6 0 3-16,-2-7 22 16,-4-11 25-16,-3-3-13 0,-3-8-6 15,0 0-14-15,0-3 10 16,-6 3 3-16,-7 6-5 16,1 6-4-16,1 6 8 15,1 6-2-15,2 5-17 16,-1 6-21-16,1 18-11 15,2 10 0-15,1 8 0 16,5 7-1-16,0 0-7 16,9 2 0-16,7-6-49 15,1-7-72-15,20-12-152 16,-6-9-220-16,-4-15 140 0</inkml:trace>
  <inkml:trace contextRef="#ctx0" brushRef="#br0" timeOffset="64432.733">5016 10372 986 0,'0'0'298'0,"0"0"-86"16,0 0-87-16,0 0-33 16,0 0 50-16,0 0-35 15,10 72-30-15,5-46-24 16,1-1-12-16,1-1-26 15,-1-4-13-15,-2-6 5 16,-5-5 0-16,3-6-7 0,-5-3 1 16,-1 0 0-16,-1-12 6 15,-1-6 2-15,-3-2-8 16,1 2 6-16,-2 2-1 16,0 5 12-16,0 5 34 15,0 6 0-15,3 0-20 16,0 5-30-16,6 10 5 15,3 4 20-15,3 4 5 16,1 0-17-16,2 1 3 16,1-4-5-16,-2-4 7 15,-1-7-5-15,-5-4-7 16,-1-5 7-16,-4 0 8 16,0-11 14-16,0-11 13 0,-3-7-27 15,-1-10 1 1,-2-5-7-16,-2-4-2 0,-13-5 3 15,-9-2-10-15,-4 3-8 16,0 8 9-16,1 11-9 16,3 14-10-16,4 10-41 15,6 9-58-15,3 11-72 16,11 29-103-16,0 0-190 16,2-2-297-16</inkml:trace>
  <inkml:trace contextRef="#ctx0" brushRef="#br0" timeOffset="65828.279">6196 10601 575 0,'0'0'198'0,"0"0"-6"16,0 0 25-16,0 0-17 16,0 0-22-16,0 0-19 15,0 0-17-15,-45-56-10 16,30 54-3-16,3 2-23 15,-6 0-37-15,0 13-24 16,0 10-11-16,2 7-15 16,4 4-6-16,6 7-2 15,6-1 2-15,3 0-12 16,15-2 6-16,3-7-6 16,4-9-1-16,2-8-1 0,0-10 0 15,-2-4-6-15,-1-9-23 16,-3-12-9-16,-5-9-2 15,-8-4 11-15,-7-4 16 16,-1-2 6-16,-4 1-2 16,-14 0-6-16,-6 1-14 15,-3 4-32-15,0 5-10 16,2 5-10-16,4 10-16 16,6 11-31-16,15 8-98 15,0 13-108-15,0 3-43 0</inkml:trace>
  <inkml:trace contextRef="#ctx0" brushRef="#br0" timeOffset="66071.2369">6276 10377 1197 0,'0'0'312'0,"0"0"-69"16,0 0 9-16,0 0-88 15,0 0-93-15,0 0-46 16,0 0-1-16,5 80 10 16,14-32-9-16,-1 5-9 15,4-1-10-15,-5-5-6 16,5-1 0-16,-4-8-71 0,7-5-135 16,-7-11-157-16,0-13-373 15</inkml:trace>
  <inkml:trace contextRef="#ctx0" brushRef="#br0" timeOffset="66509.9694">6486 10517 1410 0,'0'0'236'0,"0"0"-28"15,0 0-70-15,0 0-3 16,0 0-26-16,0 0-35 15,-77 97-25-15,77-68-9 16,0 2-7-16,0-4-8 16,6 0-19-16,7-6-5 0,1-6 5 15,2-8 2-15,4-7-7 16,-1-3 0-16,0-18 4 16,-2-8-5-16,-4-12-20 15,-7-7 13-15,-6-5-6 16,0-8 12-16,-3-4 0 15,-16 1 1-15,-5-3 7 16,1 5-1-16,1 8-5 16,3 13 5-16,5 14 18 15,7 10 19-15,3 14-8 16,4 3-27-16,0 20-8 16,0 14-1-16,10 15 0 15,5 8 0-15,6 15 1 0,-2-4 0 16,-1 0 0-16,0-2-2 15,-5-14-42-15,2-1-69 16,-1-9-155-16,-4-13-287 16,-1-14-490-16</inkml:trace>
  <inkml:trace contextRef="#ctx0" brushRef="#br0" timeOffset="68094.7178">7939 10261 734 0,'0'0'362'0,"0"0"-29"15,0 0-46-15,0 0-76 16,0 0-69-16,0 0-27 0,0 0 23 16,-7 94-4-1,-2-49-17-15,-2 2-35 0,-3-1-12 16,-3 3-10-16,-2-2-17 15,-5-4-22-15,2-4-6 16,2-9-4-16,1-7-10 16,7-9 5-16,0-11 4 15,6-3 4-15,1-13 5 16,1-14-8-16,4-9-4 16,0-3-1-16,0 2 0 15,9 6 3-15,6 9-3 16,-2 11-5-16,5 10 1 15,3 1 7-15,6 15-2 16,3 14 19-16,3 3 9 16,-2 6 4-16,0 1-1 0,-1 2-25 15,-6-3-2-15,1-1-5 16,-7-8-5-16,-3-7-1 16,-6-5 0-16,0-7-63 15,-5-8-124-15,-4-2-144 16,0-12-285-16,0-6-814 0</inkml:trace>
  <inkml:trace contextRef="#ctx0" brushRef="#br0" timeOffset="72233.7438">8654 11860 234 0,'0'0'262'16,"0"0"-130"-16,0 0-44 0,0 0-20 16,0 0 4-1,0 0-9-15,0-9-12 0,0 9-8 16,0 0 1-16,0 0 9 15,1 0 24-15,-1 0-13 16,0 0-12-16,0 0-6 16,0 0-10-16,0 0-8 15,0 0-2-15,0 0-3 16,0 0-14-16,0 0-2 16,0 0-6-16,0 0-1 15,0 0-17-15,0 0-30 16,0 0-28-16,0-1-61 0,0-5-106 15,0 1-163-15</inkml:trace>
  <inkml:trace contextRef="#ctx0" brushRef="#br0" timeOffset="74596.8364">11116 11817 205 0,'0'0'211'0,"0"0"-57"0,0 0-43 15,0 0-1 1,0 0 18-16,0 0-9 0,0 0-6 16,-19-7-19-16,16 7-4 15,2 0-6-15,-1 0-7 16,-1 0-3-16,2 0 0 15,-1 0 5-15,-1 0 3 16,0 0-6-16,0 0-10 16,0 0 0-16,-2 0-1 15,1 0 0-15,1 0 2 16,2 0-5-16,1 0-16 16,-2 0-8-16,2 0-4 15,0 0 0-15,0 0-1 16,0 0-6-16,0 0-4 15,0 0-2-15,0 0-3 0,0 0-2 16,0 0-5-16,13 0 2 16,9 2 30-16,12 0 21 15,6 1-4-15,24 1 6 16,21 0-8-16,17 0 15 16,-5-3 8-16,-17-1-23 15,-23 0 2-15,-17 0-7 16,6 0-5-16,-1 0-5 15,3-4-14-15,-9-1 3 16,-7 1-8-16,-5-2-16 16,-6 2 3-16,-1-1-10 15,-4 3 0-15,-7-1 0 16,-1 0-1-16,-4 3-9 0,-4 0-34 16,0 0-56-16,0-3-55 15,-14-1-124-15,-23-3-48 16,1-2-309-16,-4 2-287 15</inkml:trace>
  <inkml:trace contextRef="#ctx0" brushRef="#br0" timeOffset="74934.5224">11133 11916 1341 0,'0'0'288'0,"0"0"-154"16,0 0-27-16,0 0 35 0,0 0 82 15,0 0-27-15,0 0-28 16,70 44-20-16,-7-38-13 16,1-3-24-16,9-3-34 15,0 0-18-15,-12 0-12 16,5-9-18-16,-7-1-12 15,-10 0-3-15,-7 3-8 16,-9-1-1-16,-9 1 3 16,-5 3-9-16,-8 1-12 15,-7 0-59-15,-4 3-83 16,-28-3-125-16,-8 2-105 16,-7-2-479-16</inkml:trace>
  <inkml:trace contextRef="#ctx0" brushRef="#br0" timeOffset="75635.9616">11261 10311 825 0,'0'0'325'16,"0"0"-30"-16,0 0-27 0,0 0-6 15,0 0-18 1,0 0-99-16,0 0-83 0,-37 3-40 15,32 33 7-15,4 10 3 16,1 5-2-16,0-1-19 16,4-2-10-16,7-4 6 15,-1-7-7-15,0-3-34 16,-2-10-89-16,-3-9-127 16,-5-11-7-16,0-4 111 15,0-17-70-15,-8-15 85 16,-5-13 88-16,-1-11 43 15,1-5 26-15,-2-3 68 0,4 5 31 16,4 6 27 0,6 14-13-16,1 8-31 0,1 9-43 15,14 10-30-15,7 7-19 16,5 5-7-16,3 3 10 16,1 18-4-16,0 6 0 15,-2 12 5-15,-8 4 0 16,-5 3-6-16,-10 3-12 15,-6-6-2-15,0-2-112 16,-9-7-104-16,-7-11-189 16,-1-10-805-16</inkml:trace>
  <inkml:trace contextRef="#ctx0" brushRef="#br0" timeOffset="76244.4406">11419 10251 960 0,'0'0'223'0,"0"0"13"16,0 0 14-16,85 56-21 15,-55-27-10-15,1 4-48 16,-2 4-44-16,-4 1-35 16,-4-2-19-16,-5-4-25 15,-5-5-21-15,-4-10-9 16,-4-8-9-16,-3-6 0 15,0-3 7-15,0-17-3 16,0-15-7-16,-3-13-6 16,-1-7-10-16,1-3-23 15,3 6-7-15,0 6-2 16,0 12 9-16,1 9-42 0,8 7-32 16,-1 9-68-16,-1 3-17 15,5 3-38-15,-2 0-7 16,3 12 14-16,-3 4-32 15,-1 1 41-15,-2-2 107 16,-1-1 106-16,-3-1 1 16,0-1 127-16,0-4 28 15,-3 1 25-15,3-2-23 16,0-2-6-16,-1-1-19 16,2-1-34-16,-1-3-13 15,3 0-9-15,1 0-9 0,1-5-8 16,-2-9-12-1,3-3-15-15,-2-3-7 0,-4-4 5 16,-3 0 13-16,0 1 5 16,-3 7-9-16,-13 4 7 15,1 10-6-15,-6 2-23 16,-1 6-15-16,1 15-1 16,4 8 0-16,7 4-1 15,7-1-9-15,3 2-53 16,21-5-135-16,33-11-121 15,38-18-36-15,-10-2 6 16,-1-19-624-16</inkml:trace>
  <inkml:trace contextRef="#ctx0" brushRef="#br0" timeOffset="76625.8298">12192 10135 1033 0,'0'0'320'0,"0"0"44"15,0 0-139-15,0 0-17 16,0 0-63-16,-91 25-47 15,79-4-21-15,4 5-24 16,5 7-7-16,3 4-23 16,0 0-10-16,8-1-7 15,8-5-5-15,2-7 7 16,5-11-8-16,0-11 0 16,1-2-16-16,-1-15-11 15,-2-12-23-15,-4-7-1 16,-5-9 33-16,-7-17 17 15,-5-22 1-15,-8-24 0 16,-11-8 33-16,4 19 30 0,3 33 24 16,8 32 46-16,2 18 27 15,1 5-36-15,-1 7-37 16,2 0-65-16,0 36-20 16,12 31-1-16,21 38 8 15,10 14-7-15,8 7-1 16,1-15-1-16,-7-28-8 15,-6-21-112-15,16-4-194 16,-12-23-314-16,5-7-665 0</inkml:trace>
  <inkml:trace contextRef="#ctx0" brushRef="#br0" timeOffset="76912.0789">13151 10344 1672 0,'0'0'388'15,"0"0"-128"-15,0 0-112 16,0 0 50-16,0 0-37 15,0 0-61-15,0 0-45 0,27 32-22 16,-2-25-21 0,6-4-12-16,8-3-3 0,31 0-155 15,-7 0-215-15,-8-8-685 0</inkml:trace>
  <inkml:trace contextRef="#ctx0" brushRef="#br0" timeOffset="77266.9902">14135 10789 1468 0,'0'0'307'15,"0"0"-87"-15,0 0-112 16,0 0-68-16,0 0-4 15,0 0-19-15,0 0-17 16,-7 4-7-16,7-4-109 16,4 0-144-16,1 0-412 0</inkml:trace>
  <inkml:trace contextRef="#ctx0" brushRef="#br0" timeOffset="77926.4159">14207 10196 995 0,'0'0'281'16,"0"0"50"-16,0 0-76 0,0 0 40 15,0 0-73-15,0 0-50 16,-102-44-51-16,72 61-18 16,-1 9-23-16,1 6-19 15,7 6-20-15,3 5-22 16,10-1-7-16,8-1-6 15,2-5-5-15,5-10-1 16,12-7 0-16,2-10-21 16,1-9-9-16,3 0-13 15,-5-15-26-15,-2-7 23 16,-2-5 22-16,-4-4 23 16,-3 2 0-16,-2 2 0 15,-2 7 1-15,-2 4 2 16,-1 7 18-16,0 9-2 0,2 0-17 15,1 12 0-15,3 12-1 16,7 8 1-16,4 4-1 16,8 3-51-16,6-7-117 15,5-5-86-15,19-16-124 16,-9-7-119-16,-7-4-162 0</inkml:trace>
  <inkml:trace contextRef="#ctx0" brushRef="#br0" timeOffset="78291.4254">14483 10297 1038 0,'0'0'401'16,"0"0"-18"-16,0 0-66 16,0 0-78-16,0 0-66 15,0 0-54-15,0 0-36 16,-82 10-11-16,76 25-5 0,6 6-24 16,0 4-19-16,10-1-10 15,10-4-13-15,5-6 6 16,3-8-5-16,1-11-2 15,-3-12-5-15,0-3-21 16,-7-18-8-16,-1-15-5 16,-6-8 24-16,-6-20 15 15,-3-21 0-15,-3 2 14 16,0 8 18-16,0 12 22 16,-6 24 18-16,3 8 22 15,2 6 2-15,-1 15-31 0,2 7-35 16,0 10-24-1,0 23 1-15,12 13-6 0,3 8 0 16,3 9-1-16,1 0-1 16,-1-4-63-16,-3-4-81 15,-9-2-138-15,-6-17-103 16,0-13-400-16</inkml:trace>
  <inkml:trace contextRef="#ctx0" brushRef="#br0" timeOffset="78456.8345">14386 10338 1842 0,'0'0'386'15,"0"0"-98"-15,0 0-162 16,0 0-47-16,0 0 24 0,83-20-58 16,-20 10-40-16,26-13-5 15,-15 3-224-15,-16-4-480 0</inkml:trace>
  <inkml:trace contextRef="#ctx0" brushRef="#br0" timeOffset="79980.7155">14165 10037 149 0,'0'0'1002'16,"0"0"-710"-16,0 0-19 15,0 0-61-15,0 0 19 16,0 0-52-16,43-93-16 16,-28 59-14-16,0-7-19 15,0-6-22-15,0-3-26 16,-3-6-15-16,-2-1 2 15,-4-4-5-15,-6-2-10 16,0-3-12-16,-10-1-9 16,-17-2 10-16,-9 0-10 0,-13 4-1 15,-20-6-2-15,-26-6 1 16,-36-4-13-16,-14 4-6 16,-1 8-4-16,3 6-7 15,14 9 0-15,0 3 7 16,-1-2-3-16,0-2-5 15,-4 4 0-15,1-4-1 16,3-1 0-16,3-5 1 16,5-4 1-16,3-2 5 15,6-4-5-15,5-1 0 16,10-6 10-16,11 0-11 16,13-6 0-16,9 1-1 0,10 1-4 15,15 12 4 1,6 12 1-16,10 14-1 0,1 2 1 15,0-6 0-15,-3-7 0 16,5-2 0-16,2 4 1 16,10 6 0-16,3 5 5 15,3 6-6-15,3 5 0 16,0 6 1-16,0 5 0 16,0 5 0-16,0 2 0 15,0 5-1-15,3 1 1 16,0 3-1-16,-2 1 0 15,-1 0 0-15,2 3 1 16,-2 0-1-16,0 0-1 0,0 0 0 16,0 0-6-16,0 0-4 15,0 0-28-15,-6-2-27 16,-9-2 8-16,-4-1-92 16,-4-3-4-16,1 1-24 15,7 0 38-15,5 1 53 16,4 1-23-16,1 1 30 15,-2-3 31-15,1 2 34 16,3 1 15-16,-2-1 12 16,2 2 16-16,0 1 17 15,0 0 17-15,2 0 17 16,1 2 13-16,-2 0-7 0,2-1-16 16,0 1-8-1,0 0-7-15,0 0-4 0,-1-2 2 16,1 2-3-16,-3 0-1 15,3-1-13-15,-1-1-22 16,-1 0-2-16,1 2-11 16,1 0 6-16,-2 0-6 15,1 0 1-15,-1-3 7 16,-1 3-8-16,-3-2 1 16,3 1-1-16,-2-2 0 15,0 2 0-15,2-2 1 16,-2 1 1-16,2 0 5 15,0 0 2-15,0 1 2 16,-3-2-5-16,-4 0 6 16,-2 0-2-16,-9 0 5 0,-7 3-14 15,-11 0 5-15,-13 0-5 16,-23 4 5-16,-25 9-5 16,9-1 0-16,8-2-1 15,15-5 0-15,25-3 0 16,1-2 2-16,1 3 10 15,11-3-3-15,12 0 4 16,5 0 1-16,5 0-13 16,4 0 7-16,1 0-7 15,0 0 0-15,1 0 5 16,1-3-6-16,-1 3 0 16,2 0-5-16,0 0-26 15,0-2-32-15,0 0-49 0,0-3-87 16,0-8-90-1,8 2-212-15,-2-2-309 0</inkml:trace>
  <inkml:trace contextRef="#ctx0" brushRef="#br0" timeOffset="80379.6466">10271 6604 1048 0,'0'0'336'0,"0"0"-54"16,0 0-42-16,0 0-4 0,0 0-65 16,0 0-70-16,0 0-52 15,16-6 1-15,-16 39 120 16,0 12-48-16,-15 9-29 15,-6 9-21-15,-6 2-18 16,-4-1-20-16,3-2-10 16,4-6-9-16,10-11 0 15,9-8-14-15,5-10 8 16,11-5-9-16,19-8 1 16,9-4 8-16,12-7-7 15,5-3-1-15,5-3 7 16,-1-11-8-16,1-6 0 0,-4 0-12 15,-5 1-85-15,5-4-148 16,-15 5-298-16,-12 2-630 0</inkml:trace>
  <inkml:trace contextRef="#ctx0" brushRef="#br0" timeOffset="80568.3186">10714 7143 2097 0,'0'0'367'0,"0"0"-126"0,0 0-164 16,0 0-48-16,0 0-29 16,-48 75-161-16,9-36-545 0</inkml:trace>
  <inkml:trace contextRef="#ctx0" brushRef="#br0" timeOffset="83322.403">4610 10910 49 0,'0'0'59'16,"0"0"-31"-16,0 0 14 15,0 0-12-15,0 0 29 16,0 0-27-16,-67-57 24 16,51 53 130-16,2-1-98 15,-1 4-29-15,2 0-14 16,-2 1-3-16,4 0 10 15,-3 0 9-15,-3 0-5 0,2 0 5 16,2 0-6-16,-5 2-2 16,6 3 2-16,0 1-33 15,-1 4-11-15,-1 5-3 16,1 2-7-16,-5 9 0 16,-3 6 9-16,-1 7-10 15,-2 4 7-15,3 8-6 16,3 3 0-16,4 2 0 15,6 6 5-15,8 0 14 16,0 13 7-16,25 13 17 16,21 11 5-16,2-11 9 15,-2-23-17-15,-4-22-16 0,-6-21 21 16,10-1 14-16,9-4 20 16,9-2 7-16,-1-12-11 15,-5-3 8-15,-1-11 9 16,-9-11-4-16,-5-6 15 15,-9-5-21-15,-3-4-25 16,-5-1-11-16,-7 0-14 16,-4-1-3-16,-6-1 2 15,-3 2-5-15,-4 1-4 16,-2-5 3-16,0 0-11 16,-8-3-9-16,-4-4 2 15,-6-1-7-15,-4-1 14 16,-1-3-14-16,-5 0-1 15,1 0 0-15,-1 4 1 16,1 6-1-16,3 10 0 0,3 8 0 16,3 7 0-16,1 7-5 15,-3 5-13-15,2 6 3 16,-4 1-32-16,2 5-74 16,-8 28-121-16,6-4-99 15,5-1-239-15</inkml:trace>
  <inkml:trace contextRef="#ctx0" brushRef="#br0" timeOffset="83511.5872">4740 10911 1502 0,'0'0'205'0,"0"0"-141"0,0 0-64 15,0 0-9-15,0 0-12 16,0 0-126-16,0 0-106 16,44 73-233-16</inkml:trace>
  <inkml:trace contextRef="#ctx0" brushRef="#br0" timeOffset="84510.9427">15372 11732 1041 0,'0'0'285'0,"0"0"-77"16,0 0-78-16,0 0 2 16,0 0 16-16,0 0-13 15,-30 16-44-15,30-13-35 16,0 0-16-16,0-2 3 15,0 2 13-15,0 0 13 16,0-1-13-16,4 0 2 0,1 1-3 16,-2-3-16-1,0 0 0-15,0 3 1 0,0-3-25 16,-2 0-6-16,2 0-2 16,-1 0 1-16,-1 0-8 15,-1 0 0-15,0 0 0 16,0 0-10-16,0 0-20 15,0 0-13-15,0 0-48 16,0 0-77-16,-1-10-406 16,-8 0-1049-16</inkml:trace>
  <inkml:trace contextRef="#ctx0" brushRef="#br0" timeOffset="85268.5381">4453 11794 350 0,'0'0'364'0,"0"0"-156"15,0 0-75-15,0 0-68 16,0 0-58-16,0 0-7 16,0 13-150-16,0-9-207 0</inkml:trace>
  <inkml:trace contextRef="#ctx0" brushRef="#br0" timeOffset="86139.0452">15385 11748 895 0,'0'0'385'0,"0"0"-106"15,0 0-42-15,0 0-3 16,0 0-10-16,0 0-25 16,0 0-47-16,-3-5-26 15,26 8-26-15,9 2-7 16,12-2-41-16,6-3-10 16,8 0-8-16,4 0-19 15,-3-10-9-15,-5 1 4 16,-3-3-10-16,-9 1-1 15,-9 0-62-15,-10 0-85 16,-8 2-137-16,-15-3-206 16,0 3-158-16,-12 1-598 0</inkml:trace>
  <inkml:trace contextRef="#ctx0" brushRef="#br0" timeOffset="86373.5049">15296 11864 1573 0,'0'0'308'0,"0"0"-122"16,0 0-50-16,0 0 4 15,0 0 65-15,0 0-22 16,119 40-42-16,-36-40-58 0,24-3-39 16,6-9-28-1,-19-2-5-15,-22 2-4 0,-26 4-7 16,-6-1-1-16,-1 2-65 15,-2 4-131-15,-9 1-136 16,-20 2-641-16</inkml:trace>
  <inkml:trace contextRef="#ctx0" brushRef="#br0" timeOffset="89135.5356">4268 14675 77 0,'0'0'228'0,"0"0"-153"16,0 0-49-16,0 0 173 16,0 0-9-16,0 0-67 15,-1 4-12-15,1-4 9 16,0 0 2-16,0 0-35 16,0 0-9-16,0 0-20 15,0 3-13-15,0-3-4 16,0 0 0-16,0 0-5 0,0 0 4 15,0 0-2-15,0 0-3 16,0 0-6-16,0 2 3 16,0-2-3-16,0 0-7 15,0 0-6-15,0 0-5 16,0 0-4-16,-3 0-6 16,3 1 8-16,0-1-8 15,0 0 8-15,0 0-2 16,0 0-5-16,0 0 11 15,0 0-4-15,0 0 0 0,0 0-2 16,0 0-6 0,0 0 8-16,0 0-8 0,0 0 1 15,0 0-1-15,0 0 1 16,0 0-2-16,0 0 1 16,0 0 1-16,0 0-1 15,0 0-1-15,0 0-9 16,0 0-22-16,0 0-48 15,0 0-37-15,0 0-22 16,0 0-63-16,0-10-193 16,0-1-512-16</inkml:trace>
  <inkml:trace contextRef="#ctx0" brushRef="#br0" timeOffset="89982.5199">4362 14997 763 0,'0'0'208'0,"0"0"-107"15,0 0 32-15,0 0 69 0,0 0 27 16,-3-72-39-16,12 63-43 16,8-2-17-16,10 3-14 15,14 1-9-15,25 3-11 16,33 2 11-16,39 2 2 15,17-1 12-15,2-3-44 16,-21-3-10-16,-35 2-17 16,-29 0-23-16,-25 1-15 15,-11 4-3-15,-3-3-9 16,-2 1 0-16,-4 1-9 16,-13 1-3-16,-7 0-60 15,-7 0-33-15,0-2-50 16,-9-1-77-16,-28 0-108 15,4 2-159-15,-4 1-120 0</inkml:trace>
  <inkml:trace contextRef="#ctx0" brushRef="#br0" timeOffset="90269.3612">4495 15204 1534 0,'0'0'249'16,"0"0"-175"-16,0 0-24 16,0 0 149-16,124 8 23 15,-25-8-28-15,38-16-40 16,13-7-26-16,-8-2-39 16,-33 1-17-16,-40 8-28 0,-23 3-19 15,-12 4 3 1,-4-2-22-16,3-2 6 0,-6 0-10 15,-11 1-2-15,-9 3-49 16,-7-1-103-16,-4-4-181 16,-14 3-306-16,-4 4-380 0</inkml:trace>
  <inkml:trace contextRef="#ctx0" brushRef="#br0" timeOffset="90475.2422">5332 15034 2145 0,'0'0'330'0,"0"0"-247"16,0 0-73-16,0 0-8 16,0 0 2-16,0 0-4 15,0 0-28-15,15 25-114 16,-3-19-177-16,0-6-418 0</inkml:trace>
  <inkml:trace contextRef="#ctx0" brushRef="#br0" timeOffset="92589.6883">17617 14723 1112 0,'0'0'264'16,"0"0"-91"-16,0 0-60 16,0 0 42-16,0 0 53 15,0 0-35-15,-44 48-40 16,50-36-11-16,15 2 0 16,10 4 7-16,10-1-14 15,6-2-25-15,6-4-23 16,5-6-17-16,3-5-16 15,2 0-3-15,1-8-2 16,-3-6-17-16,-6-2-2 0,-6 0-8 16,-8 4-2-16,-10 2-16 15,-10 3-19-15,-10 3-15 16,-6 1-30-16,-5 3-51 16,0-2-63-16,-10 2-11 15,-29 0-131-15,3 0-259 16,-1 0-198-16</inkml:trace>
  <inkml:trace contextRef="#ctx0" brushRef="#br0" timeOffset="92895.5563">17537 14899 628 0,'0'0'909'0,"0"0"-693"15,0 0-67-15,0 0 1 0,0 0 23 16,0 0 16-16,0 0 8 16,56 23-25-16,32-23-67 15,28-6-30-15,8-14-29 16,-8-4-4-16,-26 1-15 16,-29 6-14-16,-15 4-2 15,-6 2-11-15,1 0 0 16,0 2-8-16,-6 1-30 15,-16 4-36-15,-10 4-62 16,-9 0-66-16,-2 0 42 16,-36 11-111-16,2 4-210 0,-4 0-220 15</inkml:trace>
  <inkml:trace contextRef="#ctx0" brushRef="#br0" timeOffset="93145.7799">17581 15098 1729 0,'0'0'347'16,"0"0"-220"-16,83 0-68 16,-28 0 55-16,11 0 46 0,3-3-35 15,4-4-61-15,0-2-37 16,0-4-13-16,-3-2-14 15,-9 1-15-15,-10 2-52 16,-12-1-59-16,-26 9-99 16,-8 0-305-16,-5 4-397 0</inkml:trace>
  <inkml:trace contextRef="#ctx0" brushRef="#br0" timeOffset="96742.6051">10605 10842 41 0,'0'0'121'15,"0"0"-72"-15,0 0-13 0,0 0 3 16,0 0-7 0,0 0-17-16,-12-15 1 0,4 15-15 15,0 0 1-15,-3 0-1 16,2 0 0-16,-4 0-1 15,1 0 0-15,-3 0-15 16,4 0 8-16,1 0-3 16,0 0 9-16,-1 0 1 15,5 0 0-15,0 0 0 16,-1 0 9-16,-1 3-7 16,2 3 4-16,-1 4-5 15,-2 0-1-15,4 5 0 16,-1 0 0-16,-1 4 0 0,1 4-10 15,-7 16-58 1,2-5-86-16</inkml:trace>
  <inkml:trace contextRef="#ctx0" brushRef="#br0" timeOffset="97485.3416">12442 10864 71 0,'0'0'133'0,"-85"-64"-30"15,36 24-19-15,-2-7-62 16,2 6-12-16,3 4-5 16,-3 6-5-16,-3 7 0 15,-5 5 0-15,-4 1 1 16,-5 7-1-16,-32 4-45 15,14 4-40-15,9 3-94 0</inkml:trace>
  <inkml:trace contextRef="#ctx0" brushRef="#br0" timeOffset="99323.8864">23368 10118 191 0,'0'0'138'0,"0"0"-34"0,0 0-33 16,0 0 50-16,0 0-26 16,0 0-26-16,0 0-34 15,-10 0-18-15,10 0-16 16,0 0 8-16,0 0-7 16,0 0-1-16,0 0-1 15,0 0 1-15,0 0-1 16,0 0 0-16,0 0-8 15,-2 0-11-15,2 2-10 16,-1 1 10-16,-1 0 11 0,2 0-8 16,0-2-2-16,0 1-2 15,0-2-4-15,0 0-18 16,0 3-32-16,0-3-27 16,0 0 16-16,0 0-32 15,0 0-53-15</inkml:trace>
  <inkml:trace contextRef="#ctx0" brushRef="#br0" timeOffset="104682.9051">21128 11572 1028 0,'0'0'223'15,"0"0"-81"-15,0 0 26 16,0 0 10-16,-24-80 3 16,9 77-37-16,-3 3-6 0,-4 8-102 15,-1 16-8-15,1 10 1 16,3 9-6-16,8 5-6 16,10 2 6-16,1 5-15 15,7 1 13-15,15 12-9 16,5 13-11-16,-7 22 20 15,-10 5-8-15,-10-17-7 16,-6-19-5-16,-13-27 6 16,1-3-6-16,-3 8 4 15,-3 4-4-15,-4 1-1 16,3-6 1-16,5-15-1 16,7-14 1-16,4-16-1 15,7-4 0-15,2-20 10 16,0-9 2-16,6 3 0 15,6 2 4-15,4 7 5 0,0 7 10 16,-2 9-10-16,-2 1-9 16,2 14 12-16,-4 14 16 15,-1 13 23-15,0 12 14 16,-3 6-17-16,-3 4-5 16,-2-1-8-16,1-2-19 15,-2-9 7-15,0-5-7 16,2-9-7-16,1-11-6 15,1-6-14-15,1-8 9 16,0-6-9-16,0-6 0 0,1 0 5 16,4-13-6-16,8-12-65 15,4-8-57-15,4-4-60 16,13-5-68-16,-10 9-235 16,-6 7-221-16</inkml:trace>
  <inkml:trace contextRef="#ctx0" brushRef="#br0" timeOffset="104875.3895">21068 13029 2087 0,'0'0'303'15,"0"0"-216"-15,0 0-85 16,0 0 17-16,0 0-19 0,0 0-55 15,0 0-106 1,38 0-336-16,-12-9-676 0</inkml:trace>
  <inkml:trace contextRef="#ctx0" brushRef="#br0" timeOffset="105818.7354">29206 12784 983 0,'0'0'366'0,"0"0"-113"16,0 0-14-16,0 0-6 16,0 0-60-16,0 0-79 15,-10 29-48-15,7-4 34 16,0 8 12-16,-3 6-10 15,2 4-13-15,-3-1-26 16,1-1-16-16,0-2-14 16,-4-1 0-16,3-1-13 15,-4-5 0-15,1-1-10 16,-1-4-75-16,1-6-119 16,-3-11-42-16,5-10-256 15,2 0-48-15</inkml:trace>
  <inkml:trace contextRef="#ctx0" brushRef="#br0" timeOffset="106142.6306">29144 12854 747 0,'0'0'291'0,"0"0"-72"16,0 0-9-16,0 0 14 15,0 0-70-15,0 0-68 16,0 0-13-16,-42-19-26 15,21 23-7-15,-4 2-9 16,2-1-2-16,4 0 1 16,4-3 5-16,8-2 27 0,7 0 21 15,0-2-18-15,3-12-11 16,13-6-29-16,3-1-9 16,7 1 2-16,-1 6-2 15,3 7-5-15,1 7-5 16,-1 3-5-16,-1 18-1 15,-2 12-18-15,-1 8 16 16,0 5-37-16,22 26-111 16,-6-11-160-16,1-10-598 0</inkml:trace>
  <inkml:trace contextRef="#ctx0" brushRef="#br0" timeOffset="106748.618">31655 12758 580 0,'0'0'297'16,"0"0"-57"-16,0 0 15 0,0 0 43 15,0 0-31-15,0 0-30 16,0 0-91-16,-25-12-59 16,18 38-15-16,-5 13 39 15,0 7 10-15,0 2-41 16,-3 1-35-16,4 0-13 16,0-4-14-16,2-3-8 15,0-4-9-15,-2-7-1 16,5-3-36-16,2-11-103 15,1-9-74-15,3-10-129 16,0-15-34-16,0-7-525 0</inkml:trace>
  <inkml:trace contextRef="#ctx0" brushRef="#br0" timeOffset="107086.6722">31612 12779 1051 0,'0'0'350'0,"0"0"-146"15,0 0-34-15,0 0 18 16,0 0-33-16,-88 29-52 16,70-16-32-16,2-4-17 15,4 0-17-15,4-3-12 16,5-4-10-16,3-2 11 16,0 0 38-16,5-6 38 15,12-14-9-15,6-5-49 16,6-3-15-16,2 3 9 15,0 3 5-15,-1 6-12 0,-2 9-8 16,-2 7-2-16,-1 0-21 16,-4 9 9-16,0 13-9 15,-2 7-7-15,-5 4 7 16,-7 3 9-16,-4 1-9 16,-3 2-32-16,0-3-104 15,-7 5-86-15,-5-12-327 16,-3-7-359-16</inkml:trace>
  <inkml:trace contextRef="#ctx0" brushRef="#br0" timeOffset="107265.4459">31918 12894 1672 0,'0'0'522'0,"0"0"-386"0,0 0 26 16,0 0 46-16,0 0-67 15,0 0-94-15,0 0-47 16,-46 14-157-16,5 6-122 16,-12-1-752-16</inkml:trace>
  <inkml:trace contextRef="#ctx0" brushRef="#br0" timeOffset="107743.0375">29403 12627 38 0,'0'0'54'0,"0"0"-54"16,0 0-89-16</inkml:trace>
  <inkml:trace contextRef="#ctx0" brushRef="#br0" timeOffset="108101.6153">29321 12640 157 0,'0'0'91'0,"0"0"-73"0,0 0-7 15,0 0 9-15,0 0-10 16,0 0-9-16,0 0-1 16,0-3 0-16,0 3-6 15,0 0-43-15,0 0-26 16,0 0 27-16,0 0 6 16,0 0 25-16,0 0 14 15,0 0 3-15,0 0 0 16,0 0-1-16,0 0-11 15,2 0-17-15</inkml:trace>
  <inkml:trace contextRef="#ctx0" brushRef="#br0" timeOffset="109430.0225">29479 13159 781 0,'0'0'296'0,"0"0"-103"16,0 0 64-16,0 0-4 16,0 0-59-16,0 0-88 15,0 0-50-15,-6 0-13 0,6 15 9 16,0 2-8 0,0 2-1-16,0 5 3 0,8 0-16 15,1 3-7-15,0 0-8 16,-3 2-14-16,-5-4 7 15,-1 0-1-15,0-2-6 16,-7-2 0-16,-10-3-1 16,-1-4-46-16,-3-5-44 15,1-8-90-15,-2-1-80 16,-4-25-107-16,5-6-214 16,5-4-274-16</inkml:trace>
  <inkml:trace contextRef="#ctx0" brushRef="#br0" timeOffset="109580.7339">29366 13187 75 0,'0'0'562'0,"0"0"-366"16,0 0 1-16,88-62-2 16,-55 49-40-16,-2 5-50 15,-1 5-73-15,-2 3-32 16,-4 0-2-16,-3 11-82 16,-8 0-157-16,-2 4-91 15,-7-2-22-15,-4-2-150 0</inkml:trace>
  <inkml:trace contextRef="#ctx0" brushRef="#br0" timeOffset="109670.6613">29646 13176 195 0,'0'0'183'0,"0"0"-31"16,0 0-40-16,0 0-27 0,0 0-47 15,0 0-38 1,0 0-68-16,36 0-179 0</inkml:trace>
  <inkml:trace contextRef="#ctx0" brushRef="#br0" timeOffset="109976.6992">29840 13133 869 0,'0'0'314'15,"0"0"-128"-15,0 0 37 16,0 0 12-16,0 0-52 16,0 0-50-16,-59 82-12 15,57-63-32-15,2-2-24 16,0 0-13-16,8 0-7 15,5-2-11-15,0 1-1 0,2 0-17 16,-1-2-5 0,-2 0-10-16,-4-2 7 0,-5 0-6 15,-3 1 0-15,0-2 11 16,-6-1-13-16,-10 0-11 16,-6-3-32-16,-4-3-24 15,-4-4-16-15,-2 0-82 16,-4-17-92-16,8-5-221 15,7-3-272-15</inkml:trace>
  <inkml:trace contextRef="#ctx0" brushRef="#br0" timeOffset="110167.9451">29842 13093 939 0,'0'0'531'0,"0"0"-374"15,0 0 4-15,0 0 13 16,80-38-36-16,-60 31-74 16,-1 2-64-16,-5 5-45 15,-7 0-150-15,-4 0-335 16,-3 0-667-16</inkml:trace>
  <inkml:trace contextRef="#ctx0" brushRef="#br0" timeOffset="110398.4898">29446 13330 1667 0,'0'0'384'15,"0"0"-275"-15,0 0-54 16,0 0 54-16,0 0-18 15,0 0-63-15,0 0-28 16,0 0-24-16,0 3-130 16,10-3-143-16,-2 0-270 15,3 0-730-15</inkml:trace>
  <inkml:trace contextRef="#ctx0" brushRef="#br0" timeOffset="111397.7089">32190 13164 41 0,'0'0'1088'0,"0"0"-857"15,0 0 3-15,0 0 38 16,0 0-72-16,0 0-36 16,-90-24-65-16,63 43-26 15,-4 7 2-15,-2 10-8 16,6 7-19-16,3 4-7 15,8 2-11-15,7-4-4 0,7-3-12 16,2-10-14-16,0-6 6 16,11-6-6-16,4-8-7 15,1-8 7-15,2-3 9 16,-1-1 3-16,-3-1-6 16,-3-9-5-16,-6-4-1 15,-5-3 8-15,0-2-8 16,0 0 0-16,-13 2-22 15,-4 2 2-15,-5 3-9 16,-3 3-23-16,0 1-47 16,-2-2-131-16,6 0-260 15,11 1-574-15</inkml:trace>
  <inkml:trace contextRef="#ctx0" brushRef="#br0" timeOffset="111556.6378">32197 13283 1156 0,'0'0'627'0,"0"0"-516"16,0 0-6-16,0 0-49 15,0 0-48-15,0 0-8 16,0 0-186-16,12 19-304 16,10-17-700-16</inkml:trace>
  <inkml:trace contextRef="#ctx0" brushRef="#br0" timeOffset="111824.0813">32434 13138 1676 0,'0'0'291'0,"0"0"-117"15,0 0-51-15,0 0-18 16,0 0-21-16,111 0-30 15,-76 14-21-15,-2 6-7 16,-6 4 4-16,-8 5 0 16,-8 0-8-16,-7 4 2 15,-4-1-15-15,0 1 4 0,-9-4-13 16,-7-2-11 0,-7-5-88-16,-13-2-149 0,5-8-263 15,1-7-391-15</inkml:trace>
  <inkml:trace contextRef="#ctx0" brushRef="#br0" timeOffset="111991.1302">32413 13316 988 0,'0'0'1039'16,"0"0"-853"-16,0 0-29 15,0 0 17-15,115-19-23 16,-60 16-73-16,14 0-56 15,32-5-22-15,-16 3-202 16,-10-5-699-16</inkml:trace>
  <inkml:trace contextRef="#ctx0" brushRef="#br0" timeOffset="114514.7695">2638 5475 821 0,'0'0'359'0,"0"0"-158"16,0 0-82-16,0 0-59 16,0 0-5-16,0 0 18 15,49-16 10-15,-11 16-8 16,10 0-7-16,7 0 31 15,6 6-16-15,3 1 0 16,6-1-10-16,11 0-12 16,16 1-18-16,16 0-4 15,-9-1-2-15,-23-1-15 16,2 2 8-16,1 0-8 16,11 0-22-16,10 0 18 15,-7 1 2-15,-23-3-7 16,-14-3-3-16,-15 0 2 0,-1 1-3 15,7-1 6 1,11 0-13-16,4-2 7 0,2 1 5 16,-5-1-5-16,4 0 2 15,-5 2 2-15,-2-1-7 16,-1 2 5-16,-1 0-1 16,1 0 3-16,-2-1 7 15,3 1 5-15,0-1 5 16,-1-1-9-16,4-1-5 15,-3 2-1-15,-1-2 2 16,1 0 1-16,-4 0 3 0,0 0-4 16,-2 0 7-1,2 0-4-15,-1 0-2 0,-1 0-2 16,-1 0 2-16,-3 0-6 16,1 0-1-16,2 0-2 15,-5 0 0-15,3 0 1 16,3 0 3-16,3 0 7 15,4-5-7-15,0 0 13 16,-1 1-11-16,-1-1-5 16,-5-1 2-16,-5 1-1 15,-4-1-1-15,-6 0 5 16,-7 1-3-16,-2-1-6 16,-4 0 6-16,-3-1-6 15,-2 0-5-15,-2-1 0 0,-1 0 6 16,0-1-6-16,-2-1 0 15,1-1-1-15,-3-1 9 16,-2 1-7-16,2-3-1 16,0-3 0-16,-2-2 0 15,-2-4 0-15,1-5 0 16,-6-6 0-16,-3-6 1 16,-3-3-1-16,0-7 0 15,-14-5-1-15,-7-1-14 16,-4-1 5-16,-3 4 9 15,-2 4 0-15,3 10-1 16,0 7 0-16,2 5-7 16,-1 6 8-16,-2 4-14 15,3 4 14-15,-5 1 0 0,-6 6-1 16,2 1-3-16,-8 3 4 16,0 2 0-16,-1 0 0 15,-5 0 0-15,-4 0-1 16,-6 2 0-16,-5 3 1 15,-4 1-1-15,-5 2-4 16,-2-1 5-16,2-2-1 16,2 0-5-16,6-4 6 15,6-1 0-15,6 0 1 16,1 0 3-16,3-1-4 16,-1-4-1-16,-6 0 1 15,-12 1 0-15,-26 2 7 16,-20 2-7-16,-5 0-7 15,18 0 7-15,24 5 1 0,27-1-1 16,0-2-2 0,-11 3-4-16,-9 1-12 0,-11 0 6 15,5 1 2-15,1-3-1 16,4 1 10-16,-1 1 0 16,0-1-11-16,2 1 0 15,-1 2-3-15,1-2 15 16,-2 1-21-16,4 0 15 15,-2 2-11-15,2 2 11 16,0-1-2-16,0 1-12 0,-2 2 19 16,-1 1-56-1,0-1 43-15,3-1 8 0,4-1-2 16,7-2 8-16,5-2 5 16,8-2-4-16,5-4 8 15,4-1-9-15,1 0 7 16,3 0-5-16,-3 0-1 15,-2 0-1-15,-4 0 8 16,0 0-7-16,-4 2 1 16,1 0-2-16,2 1 2 15,1-1 4-15,5 0-6 16,1-2 8-16,2 0 2 16,4 0 2-16,0 0 2 15,6 0-1-15,3 0 5 16,6 0-5-16,2 0-12 0,1 1-1 15,6 12 1-15,-3 7 0 16,3 10-1-16,1 7-7 16,2 10 7-16,0 4-1 15,11 1-1-15,4 0 1 16,9-2 2-16,1-8 10 16,2-6-9-16,4-6 7 15,2-7 0-15,0-7-3 16,3-7-5-16,4-4 5 15,3-5-6-15,3-1-8 16,2-14-72-16,18-16-122 16,-11 5-147-16,-12-1-576 0</inkml:trace>
  <inkml:trace contextRef="#ctx0" brushRef="#br0" timeOffset="114669.1922">2832 5496 1706 0,'0'0'278'16,"0"0"-173"-16,0 0-16 15,0 0-89-15,0 0-112 16,0 0-678-16</inkml:trace>
  <inkml:trace contextRef="#ctx0" brushRef="#br0" timeOffset="116564.5359">32412 12041 1190 0,'0'0'247'15,"0"0"-77"-15,0 0 82 0,0 0-23 16,0 0-82-16,0 0-64 16,0-4-58-16,12 4-16 15,4 0-9-15,2 0-21 16,1 0-112-16,-2 0-89 16,-2 0-146-16,-11 0-363 0</inkml:trace>
  <inkml:trace contextRef="#ctx0" brushRef="#br0" timeOffset="116729.306">32273 12197 1250 0,'0'0'237'0,"0"0"-176"16,0 0 29-16,0 0 3 0,0 0 11 15,110 9-51-15,-47-5-53 16,34-3-9-16,-14 1-274 15,-9-2-394-15</inkml:trace>
  <inkml:trace contextRef="#ctx0" brushRef="#br0" timeOffset="117547.6571">33034 11787 1169 0,'0'0'283'16,"0"0"-77"-16,0 0 44 16,0 0-58-16,0 0-92 15,0 0-67-15,0 0 8 0,-9 99 27 16,9-21 14 0,0-3-14-16,0-2-16 0,0-10 0 15,0-15-16-15,-2 5-17 16,-5 1-11-16,-2-9-8 15,1-6 0-15,4-10 0 16,1-8-1-16,1-7 0 16,2-3-7-16,0-6-7 15,0-2 9-15,0 0 6 16,6-2 0-16,7-1 1 16,4 0 6-16,10 0-6 15,4 0 5-15,8 0-5 0,7 0 0 16,-1-1 5-1,4-2-6-15,-4-3 0 0,1-1 1 16,-2-2-1-16,-3-6 10 16,1-2-2-16,0-7-8 15,3-4 21-15,1-7-2 16,2-2-7-16,1-6 0 16,-4-3-3-16,-2 0-3 15,-8-3 3-15,-12 1 13 16,-8 0-4-16,-11-1-10 15,1-1-2-15,-5 1 7 16,0 1-2-16,0 2-10 16,0 0 1-16,0 3-2 15,0 4 0-15,0 9 8 16,0 4-8-16,-11 8-10 0,-8 5 9 16,-12 4 2-16,-29 7-2 15,-38 2 1-15,-53 0-1 16,-29 2 0-16,-9 3-1 15,15-5 2-15,33 0-1 16,36 0 1-16,33-2 5 16,29-2-5-16,19 1-9 15,12 1-92-15,21 2-53 16,17 0-206-16,18 0-394 0</inkml:trace>
  <inkml:trace contextRef="#ctx0" brushRef="#br0" timeOffset="117754.0041">33230 11751 1958 0,'0'0'0'0,"0"0"-269"0,0 0 38 16,0 0 34-16,0 0-715 0</inkml:trace>
  <inkml:trace contextRef="#ctx0" brushRef="#br0" timeOffset="118383.582">33178 11405 705 0,'0'0'149'0,"0"0"-41"16,0 0-1-16,0 0-8 15,0 0-49-15,0 0-50 16,0 0-100-16,-25-7-56 0,13 9-345 16</inkml:trace>
  <inkml:trace contextRef="#ctx0" brushRef="#br0" timeOffset="123102.8208">2825 6131 447 0,'0'0'288'0,"0"0"-114"16,0 0-67-16,0 0-23 15,0 0 33-15,0 0-20 16,40 23 21-16,-18-12 10 15,5 0-25-15,3 1-20 16,6 0-1-16,5 0-12 16,1-4-7-16,7 1-2 0,4-1 4 15,2-1-15-15,6-2-19 16,2 0-3-16,-2-4 3 16,5 1-19-16,-2-2 10 15,3 0-13-15,1 0 0 16,13 0 9-16,17-8-6 15,-7 3 4-15,-10-1-4 16,-8 3-5-16,-18 2 4 16,14-1-1-16,17 2 2 15,-11 0-5-15,5 0-1 16,-2 0-6-16,-11 0 6 16,9 0 4-16,-3 0-10 15,-4 0 1-15,-2-3-1 16,-3-1 2-16,-1 1 4 15,-2-1-5-15,-3 3-1 0,-1 0 2 16,-5 1-1-16,-4 0 8 16,-2 0-9-16,-4 0 1 15,1 0 5-15,-3 1-4 16,2 3-2-16,1 2 1 16,-2-1-1-16,-1 1 2 15,0-3-1-15,-3 0 9 16,-1-1-1-16,0 1-9 15,-3-1 9-15,2-1 1 16,-5-1-1-16,-4 2-7 16,1-2 4-16,-5 0-5 15,2 1 0-15,-2 1 6 16,1-1-6-16,2-1 8 0,2 0 2 16,1 0-5-16,2 0 0 15,7 0 4-15,2-7 14 16,6-2-6-16,0-1 0 15,2-1-8-15,-2-2-1 16,-3 1 6-16,-5-2-6 16,-4 1 1-16,-5 1 4 15,-4 0-1-15,-3-1 9 16,-3 2 1-16,-2-1-4 16,-1-1-4-16,-3-1 0 15,2-3-3-15,-2-3 4 16,-1-3 2-16,0-4-7 0,-2-5-4 15,0-4 1-15,-3-5-7 16,-3-4 7-16,-3 0-8 16,0-2 0-16,0 2 6 15,-11 7 6-15,-5 4 0 16,1 2-11-16,-4 6 25 16,-4 3 2-16,-2 2-8 15,-5 4-10-15,-3 0-1 16,-4 5-8-16,-5 0-1 15,-4 4 1-15,-2 2 5 16,-1 3-5-16,-3 3 0 16,-2 0-1-16,-6 0 10 15,-5 4-2-15,1 4-1 16,-5 0-6-16,-1 1-1 0,-3 1 0 16,1-3 0-16,2 3 7 15,0-1-6-15,3-1 0 16,-2 1-1-16,-13-1 1 15,-13 1-1-15,-15 1 0 16,-4-3 1-16,4-2 0 16,11 1 10-16,5-2-4 15,-4 1-6-15,-2 2-1 16,0-1 0-16,0 2-5 16,3 0 4-16,6-4 1 15,6 1-6-15,0 2 6 16,12-3 9-16,12 2-8 15,13-3-1-15,5-1 0 16,-8 1 7-16,-4 2 1 0,-6-3-8 16,1 0 8-16,5-2-8 15,4 0-8-15,5 0 8 16,3 0 0-16,1 0 0 16,6-2 0-16,-1-3 0 15,-2-2 0-15,2 1 0 16,-2 2 0-16,-4 1-12 15,1 3-1-15,-3 0-14 16,2 0-6-16,3 5 1 16,-2 3 13-16,0 3 18 15,0 0-1-15,-4 3-10 16,1 1 11-16,2 4 0 16,3 0-5-16,4 1 6 0,8 4-1 15,1-1 1 1,9 4-1-16,6 3 0 0,6 6 0 15,6 5-9-15,0 4 8 16,11 2 1-16,8-2-6 16,6-3 7-16,5-6-6 15,3-7 4-15,4-7 1 16,4-5 1-16,5-7 9 16,2-5 4-16,4-5-7 15,4 0 1-15,4-3-7 16,46-19-31-16,-15 1-197 15,-9-4-387-15</inkml:trace>
  <inkml:trace contextRef="#ctx0" brushRef="#br0" timeOffset="124702.82">29702 13676 692 0,'0'0'309'0,"0"0"-44"16,0 0 5-16,0 0-47 15,0 0-37-15,0 0-27 16,0-17-39-16,0 17-20 16,0 0-6-16,0 0-29 15,0 0-20-15,0 0-8 0,7 6-13 16,3 6 23 0,3 5 6-16,1 5-18 0,0 0-11 15,-1 4-13-15,-2 1 1 16,-2 4-11-16,-4-3 12 15,-5 2-13-15,0-4 12 16,-1-3-11-16,-12-2-1 16,-4-1 0-16,-4-6 7 15,-1 2-1-15,0-5-6 16,2-4-34-16,1-6-41 16,4-1-50-16,3-13-84 15,4-9-288-15,7-1-311 0</inkml:trace>
  <inkml:trace contextRef="#ctx0" brushRef="#br0" timeOffset="124891.7483">29745 13710 1290 0,'0'0'323'15,"0"0"-64"-15,0 0-27 16,0 0-58-16,114-43-79 15,-73 31-57-15,6 3-23 16,6 4-15-16,39 4-86 16,-13 1-388-16,-2 0-717 0</inkml:trace>
  <inkml:trace contextRef="#ctx0" brushRef="#br0" timeOffset="125918.7667">31963 13929 861 0,'0'0'309'16,"0"0"-54"-16,0 0 1 16,0 0-37-16,0 0-34 0,0 0-89 15,0 0-49-15,26-21-21 16,1 18-8-16,3 0-3 15,0 1-5-15,-2-1-1 16,-5 2 3-16,-5 0 0 16,-6 0 13-16,-5-1 25 15,-4 2 8-15,-2-1 14 16,-1 1-4-16,0 0-22 16,0 3-28-16,0 12 3 15,0 9 36-15,0 7-13 16,-3 5 7-16,2 1-21 15,-3 2-12-15,2 0-9 16,1 0-8-16,-1-5-1 0,-1-3-17 16,2-2-91-1,-2-7-99-15,-2-2-116 0,2-6-218 16,-1-7-406-16</inkml:trace>
  <inkml:trace contextRef="#ctx0" brushRef="#br0" timeOffset="126100.9218">31902 14149 1380 0,'0'0'381'0,"0"0"-198"16,0 0-36-16,0 0-3 15,95-12-59-15,-28 9-53 16,37 3-32-16,-13 0-93 0,-11 6-435 15</inkml:trace>
  <inkml:trace contextRef="#ctx0" brushRef="#br0" timeOffset="167568.9135">3948 11623 550 0,'0'0'394'0,"0"0"-197"15,0 0-6-15,0 0-21 16,0 0-31-16,0 0-38 15,0-11-19-15,0 11-14 16,0 0-9-16,0 0-12 16,0 0-5-16,0 0-17 15,0 0-7-15,0 0-12 16,0 0-6-16,0 1-1 16,0 11-178-16,1-2-189 15,2-1-890-15</inkml:trace>
  <inkml:trace contextRef="#ctx0" brushRef="#br0" timeOffset="168260.1692">4207 14202 1515 0,'0'0'507'0,"0"0"-393"16,0 0-45-1,0 0 45-15,0 0 22 0,0 0 16 16,0 0-46 0,-5 3-52-16,5-3-22 0,0 0-15 15,0 2-10-15,0-2-6 16,0 0 0-16,-2 2-1 15,2-2-16-15,0 3-83 16,0 7-96-16,0 0-306 16,-3-1-545-16</inkml:trace>
  <inkml:trace contextRef="#ctx0" brushRef="#br0" timeOffset="168852.1184">4564 16883 1802 0,'0'0'329'0,"0"0"-191"16,0 0-95-16,0 0-15 16,0 0 19-16,0 0 2 15,0 0-31-15,0-2-18 16,0 2-93-16,0 0-284 0</inkml:trace>
  <inkml:trace contextRef="#ctx0" brushRef="#br0" timeOffset="170079.2799">22512 15109 530 0,'0'0'647'0,"0"0"-406"15,0 0-38-15,0 0 13 16,0 0-11-16,0 0-59 16,-32-25-57-16,40 21-58 15,12-1-14-15,8-2-11 16,7 0-5-16,4 0-1 16,0 2-31-16,9-2-149 15,-12 2-171-15,-9-1-517 0</inkml:trace>
  <inkml:trace contextRef="#ctx0" brushRef="#br0" timeOffset="170324.3462">22512 14888 1294 0,'0'0'268'0,"0"0"-45"16,0 0-115-16,0 0-9 15,92-56-4-15,-44 46-29 16,3 7-25-16,-6 3-17 16,-7 11-11-16,-13 17-5 15,-14 10-2-15,-11 11-5 16,-9 7-1-16,-32 16 0 0,-28 17-9 16,-25 12-116-16,10-17-199 15,13-19-423-15</inkml:trace>
  <inkml:trace contextRef="#ctx0" brushRef="#br0" timeOffset="170671.1615">22382 16000 1595 0,'0'0'316'15,"0"0"-157"-15,0 0-54 16,0 0-33-16,0 0 42 15,0 0-40-15,0 0-35 16,82-21-24-16,-40 11-14 16,4-3-1-16,-2 1-37 15,-3-1-89-15,-5-7-141 0,-9 3-233 16,-13-2-257-16</inkml:trace>
  <inkml:trace contextRef="#ctx0" brushRef="#br0" timeOffset="170864.0636">22522 15783 825 0,'0'0'577'0,"0"0"-439"15,0 0-49-15,0 0-63 16,0 0 82-16,0 0-7 16,0 0-35-16,94 47-34 15,-70-18-20-15,-10 9-11 16,-13 9 2-16,-1 7-3 0,-32 23-89 15,-3-12-180 1,-2-11-454-16</inkml:trace>
  <inkml:trace contextRef="#ctx0" brushRef="#br0" timeOffset="171353.7368">22382 17019 1674 0,'0'0'365'0,"0"0"-250"0,0 0-72 15,0 0-17-15,0 0 50 16,0 0-38-16,100-52-23 16,-63 36-13-16,-1 2-2 15,-3 1-24-15,-5 2-83 16,-5 0-81-16,-10 4-119 15,-7 0-308-15</inkml:trace>
  <inkml:trace contextRef="#ctx0" brushRef="#br0" timeOffset="171600.2559">22516 16789 1629 0,'0'0'273'15,"0"0"-196"-15,0 0-41 16,0 0 0-16,0 0 76 16,96-8-31-16,-53 4-32 15,2 1-24-15,-6 3-9 16,-9 0-10-16,-11 17-4 16,-16 14 4-16,-3 9-6 15,-36 25 0-15,-31 23-68 16,-36 26-71-16,9-16-92 15,3-14-329-15</inkml:trace>
  <inkml:trace contextRef="#ctx0" brushRef="#br0" timeOffset="173687.3583">24566 15445 591 0,'0'0'309'16,"0"0"-83"-16,0 0 10 15,0 0 27-15,0 0-12 16,0 0-33-16,-15 0-50 16,15 0-34-16,9 2-26 15,16 1 33-15,13 0 1 16,26-3-12-16,28 0-28 16,25 0-20-16,8-12-27 0,-6 1-10 15,-12 0-7-15,-13 1-14 16,-17 1-9-16,-16 3-6 15,-17 1-8-15,-6-1 5 16,-1 1-5-16,-1 1 1 16,-2-1-2-16,-14-1 0 15,-7 5-44-15,-7 1-46 16,-5 0-112-16,-2 0-110 16,-15 0-304-16,-5 4-1091 0</inkml:trace>
  <inkml:trace contextRef="#ctx0" brushRef="#br0" timeOffset="175152.0254">26651 16233 681 0,'0'0'192'16,"0"0"-103"-16,0 0 34 15,0 0 61-15,0 0-27 16,0 0-12-16,0 0-24 16,-46 21 6-16,46-21-1 0,0 0 19 15,0 0-10-15,0 0-24 16,0 0-17-16,0 0-17 15,18 3 18-15,10 0 14 16,14-2-5-16,26 2-17 16,28-3-15-16,26 0-12 15,11-5-5-15,-7-8-7 16,-28 0-6-16,-31 5-6 16,-21-1-3-16,-4 2-15 15,-2 0-2-15,-1 0-7 16,-1 2-3-16,-12 2 0 15,-10 1-6-15,-6 2 0 16,-9 0-13-16,-1 0-49 0,0 5-61 16,-27 18-146-16,1-1-210 15,-9-1-427-15</inkml:trace>
  <inkml:trace contextRef="#ctx0" brushRef="#br0" timeOffset="176535.2567">26361 17181 557 0,'0'0'186'16,"0"0"-79"-16,0 0-3 16,0 0 81-16,0 0 3 15,0 0-17-15,0 0-8 16,-14 0-43-16,14 0 1 15,0 0 27-15,0 0-2 16,9 0-19-16,10 0-7 16,11 0 12-16,10 0-20 15,14 0-3-15,7 0-39 16,8-5-6-16,5-4-16 16,3-4-3-16,-2 1-14 15,0-5-13-15,-5 1-4 16,-6 0-5-16,-10 2 0 0,-8 0-8 15,-10 1 5-15,-11 4-6 16,-9 2 0-16,-6 4-49 16,-9 3-92-16,-11 7-118 15,-13 10-250-15,-8 3-562 0</inkml:trace>
  <inkml:trace contextRef="#ctx0" brushRef="#br0" timeOffset="180269.6711">18045 6817 459 0,'0'0'276'0,"0"0"-24"16,0 0 32-16,0 0-4 16,0 0-61-16,0 0-44 15,0 0-42-15,-6-4-49 16,30 1 12-16,7 0-16 16,3 1-22-16,1 0-15 15,-1 2-15-15,0 0-1 16,-3 0-18-16,-1 0-9 15,0 0 0-15,-4 4 0 16,2 2-49-16,21-1-159 16,-5-1-260-16,2-4-317 0</inkml:trace>
  <inkml:trace contextRef="#ctx0" brushRef="#br0" timeOffset="180679.5272">19384 6832 730 0,'0'0'228'0,"0"0"39"16,0 0-1-16,0 0-25 15,0 0-16-15,0 0-33 16,0 0-47-16,-77 13-34 15,77-13-31-15,6 0-14 16,16 0 6-16,9-1-2 16,8-8-38-16,9 1-16 15,5-2-16-15,4 1-18 16,33 8-119-16,-14 1-188 16,-9 0-404-16</inkml:trace>
  <inkml:trace contextRef="#ctx0" brushRef="#br0" timeOffset="181039.6391">20364 6844 1151 0,'0'0'493'0,"0"0"-202"15,0 0-37-15,0 0-31 16,0 0-41-16,0 0-48 15,0 0-27-15,76-5-31 16,-39 2-23-16,5-1-26 16,21-1-17-16,26-2-10 15,29-1-35-15,-16-1-225 16,-20-4-572-16</inkml:trace>
  <inkml:trace contextRef="#ctx0" brushRef="#br0" timeOffset="185476.4602">26240 14843 1333 0,'0'0'234'0,"0"0"-164"15,0 0-70-15,0 0 0 16,86 49 34-16,-41-13 29 15,7 3 27-15,8 2-23 16,7-7-30-16,0-5 0 16,3-7-9-16,0-8-3 15,0-5 9-15,-4-5-4 16,-5-3 1-16,-3 1-6 0,-4-2 1 16,-6 2-1-1,-1 6-5-15,-2 3-3 16,0 6 4-16,-3 2-3 15,-3 5 4-15,-1 2 2 0,1 1 4 16,3 1 0 0,4 0-10-16,7 0 5 0,7 0-9 15,18-2-5-15,20-1 4 16,19-4 0-16,2-4 1 16,-9-7-8-16,-14-1 0 15,-28-2-6-15,-11-1 1 16,-18-2 44-16,-11 0-18 15,-2 2-18-15,-7 5-8 16,-4 7 6-16,-10 3 2 16,-5 11 12-16,-2 5 0 0,-12 8 12 15,0 2-8-15,-1 1 11 16,4 2-6-16,2-4-9 16,5-1-15-16,4-2 2 15,0-2-8-15,0-2 1 16,0 0 3-16,7 1-4 15,3-1-6-15,-2 4-2 16,-2 2 8-16,0 2 0 16,-1 2 0-16,-1 0-1 15,-4 1-9-15,0-1 9 16,-9 1 0-16,-7-4-5 16,-5-1 5-16,-4-4 1 0,-5-4 0 15,-5-6 0-15,-7-6 0 16,-8-8 0-16,-5-4-2 15,-6-7-7-15,-1-5 3 16,1-1 6-16,3 0 0 16,9 0-1-16,3 2 1 15,8 1-1-15,4 4-1 16,4 3-22-16,0-1-17 16,0 3-14-16,0 0-8 15,2-1-28-15,0-2-72 16,-2-4-80-16,6-2-155 15,8-1-370-15</inkml:trace>
  <inkml:trace contextRef="#ctx0" brushRef="#br0" timeOffset="185642.1399">27803 16769 2087 0,'0'0'1'0,"0"0"-1"16,-97 42-667-16,61-33-173 0</inkml:trace>
  <inkml:trace contextRef="#ctx0" brushRef="#br0" timeOffset="187240.3318">21352 13440 1785 0,'0'0'312'15,"0"0"-194"-15,0 0-61 16,0 0 35-16,0 0 6 16,-42 80-39-16,31-46-29 15,0 0-15-15,0-1 3 16,0-6-2-16,0-4 1 16,0-10-6-16,-1-6 0 0,2-7 23 15,-2-1 30 1,0-22-1-16,5-15-23 0,3-20-17 15,4-4-1-15,4-2 2 16,13-1-15-16,4 18 0 16,6 5 6-16,2 17-2 15,0 16-12-15,1 9 4 16,0 17-5-16,-2 17-1 16,-2 10 1-16,-4 8 6 15,-7 3-6-15,-4-3-13 16,-4-2-108-16,-3-8-75 15,-4-4-127-15,0-12-333 0,0-11-649 16</inkml:trace>
  <inkml:trace contextRef="#ctx0" brushRef="#br0" timeOffset="187421.3112">21240 13419 1590 0,'0'0'335'15,"0"0"-120"-15,0 0-89 16,0 0-69-16,0 0-2 16,123-10-38-16,-55 10-17 15,6 0-2-15,21 0-198 16,-29-4-376-16,-6-2-675 0</inkml:trace>
  <inkml:trace contextRef="#ctx0" brushRef="#br0" timeOffset="188043.3662">21769 13073 1370 0,'0'0'498'15,"0"0"-184"-15,0 0-137 16,0 0-91-16,0 0 67 16,-3 135 25-16,3-29-53 15,-1 10-25-15,-4 2-1 16,5-11-42-16,0-16-30 15,0-20-18-15,0-19-3 16,5-19-1-16,1-13-5 16,0-4-9-16,2-7-48 0,3-8-20 15,3-3 21 1,0-30-52-16,2-23-46 0,-5-4 13 16,-6-6 2-16,-5 2 9 15,0 15 48-15,-11 3 60 16,-14 10 21-16,-8 11 0 15,-8 9-1-15,-3 6 2 16,2 6 2-16,8 3 21 16,11 0-9-16,13 4-13 15,10 4-1-15,14 1 0 16,21-1 0-16,28-8 5 16,3 0-5-16,7 0 0 15,-2-11-25-15,-12-7-68 0,-3-8-81 16,-11-5-54-16,-9-4 66 15,-12-4 116-15,-7-1 46 16,-9 1 64-16,-5 7 80 16,-3 4 32-16,0 6 2 15,0 5 10-15,0 5-25 16,0 7 8-16,0 3-46 16,0 2-52-16,0 7-37 15,0 17-27-15,0 10 36 16,0 10 4-16,3 7-7 15,9 3-16-15,0 0-2 16,2-6-24-16,-1-1 0 16,-4-7-2-16,0-5-87 15,-5-9-114-15,-4-12-104 0,0-4-360 16,-7-10-611-16</inkml:trace>
  <inkml:trace contextRef="#ctx0" brushRef="#br0" timeOffset="188217.788">21917 13355 1418 0,'0'0'309'16,"0"0"-151"-16,0 0-92 16,94 0-9-16,-9 0-11 15,1 0-46-15,19 0 0 16,-28-2-191-16,-30-5-481 0</inkml:trace>
  <inkml:trace contextRef="#ctx0" brushRef="#br0" timeOffset="188838.9286">22411 13258 1038 0,'0'0'282'0,"0"0"-77"16,0 0-54-16,0 0-27 15,0 0-30-15,0 0-40 16,0 0-20-16,36 78-16 16,-13-71-16-16,1-7 4 15,0 0 4-15,0-7-10 0,-3-8-1 16,-3-4-14-16,-6 0 6 16,-6-1 9-16,-4 3 6 15,-2 1 26-15,-7 4 50 16,-9 2 67-16,-7 6-15 15,-3 4-19-15,-3 0 7 16,-1 13 1-16,2 7-19 16,3 6-28-16,7 4-19 15,7 2-21-15,11 1-14 16,0-2-4-16,17-4 3 16,13-7-15-16,8-6-4 15,8-9 5-15,4-5-5 0,2-5-1 16,-3-19-1-16,-7-6 0 15,-5-11-34-15,-7-5-24 16,-8-2 11-16,-8 2 22 16,-10 7 14-16,-4 11 11 15,-1 10 0-15,-14 6 0 16,0 7 1-16,0 4 7 16,5 1-1-16,3 0-7 15,6 13-1-15,1 7 1 16,0 3 0-16,9 5 1 15,6 3 13-15,1 3 1 16,0-1 10-16,1 1 7 16,-1 0 2-16,0-4 8 15,0 0-3-15,0-5-14 16,4-6 1-16,5-6-13 0,5-2-4 16,9-5-3-16,9-6-6 15,53 0-56-15,-10-8-222 16,3-8-523-16</inkml:trace>
  <inkml:trace contextRef="#ctx0" brushRef="#br0" timeOffset="191297.7192">24162 13151 742 0,'0'0'635'0,"0"0"-343"16,0 0 43-16,0 0-39 15,0 0-81-15,0 0-47 16,0 6-70-16,0 28 38 15,0 9-32-15,-2 8-34 16,-1 0-33-16,-1 0-20 0,1-5-17 16,-1-6-2-1,2-8-95-15,2-11-127 0,0-10-156 16,0-11-440-16</inkml:trace>
  <inkml:trace contextRef="#ctx0" brushRef="#br0" timeOffset="191812.5922">24442 12787 1215 0,'0'0'376'0,"0"0"-135"16,0 0-68-16,0 0-18 0,0 0-23 16,0 0-63-1,-53 79-26-15,53-56-28 0,5-1-4 16,12-2-1-16,4-3-10 15,1-2 1-15,1-3 9 16,-4-3-10-16,-4 0-13 16,-2 0-8-16,-8-2-3 15,-5 1 12-15,0 4 12 16,-8 0 0-16,-10 2 5 16,-4 3-4-16,1 0 1 15,2-2-1-15,5-1-1 16,7-3 1-16,7-2 0 15,0 0-1-15,16-4 1 16,11-2 5-16,7-3-5 16,5 0-1-16,1-4 0 0,-5-13-12 15,-7-5-12-15,-7-8 12 16,-5-2 12-16,-5-1 1 16,-3 2 23-16,-1 6 17 15,-3 8 17-15,1 6 52 16,-4 6 2-16,1 5-34 15,-1 0-38-15,4 16-25 16,-1 9 16-16,3 6 6 16,1 5-19-16,-2 1-11 15,0 0-6-15,0-1-2 16,-6-6-104-16,0-1-91 16,-9-11-283-16,-5-9-547 0</inkml:trace>
  <inkml:trace contextRef="#ctx0" brushRef="#br0" timeOffset="191972.3458">24451 13104 1407 0,'0'0'326'0,"0"0"-205"16,87-6-41-16,11 6-38 15,33 20-15-15,8 7-27 16,-30-5-82-16,-36-2-602 0</inkml:trace>
  <inkml:trace contextRef="#ctx0" brushRef="#br0" timeOffset="192156.5208">25291 13271 738 0,'0'0'1133'16,"0"0"-828"-16,0 0-76 15,0 0-58-15,0 0 13 16,-14 79-65-16,14-45-55 15,3 0-44-15,-1-2-13 16,-2-5-7-16,0-7-59 16,0-16-157-16,-2-4-145 15,-5 0-389-15</inkml:trace>
  <inkml:trace contextRef="#ctx0" brushRef="#br0" timeOffset="192279.2625">25216 13037 1031 0,'0'0'214'0,"0"0"-127"0,0 0-43 16,106 45-44-16,-55-12-29 15,-8-3-613-15</inkml:trace>
  <inkml:trace contextRef="#ctx0" brushRef="#br0" timeOffset="192502.7565">25526 13123 215 0,'0'0'1399'0,"0"0"-1086"16,0 0 59-16,0 0-141 15,0 0-43-15,0 0-112 16,0 0 30-16,39 45-19 16,-15-5-11-16,0 9-15 0,-4 2-28 15,-6 1-19-15,-8-1-14 16,-6-6-9-16,-1-5-108 15,-17-11-143-15,-21-22-93 16,5-7-394-16,-1-3-747 0</inkml:trace>
  <inkml:trace contextRef="#ctx0" brushRef="#br0" timeOffset="192645.788">25334 13321 1602 0,'0'0'292'0,"0"0"-176"15,81-17 4-15,2 13-15 16,2 4-33-16,-6 0-72 0,12 0-16 16,-34 0-358-16,-5 0-757 0</inkml:trace>
  <inkml:trace contextRef="#ctx0" brushRef="#br0" timeOffset="193643.2817">25914 13243 1222 0,'0'0'302'0,"0"0"-63"16,0 0-115-16,0 0-58 15,0 0 22-15,0 0-29 16,0 0-21-16,20 45-16 0,-7-33-12 16,-1-4-1-16,4-4-9 15,0-4 0-15,0 0-8 16,-1-1-4-16,0-13 11 15,-6-3 1-15,-3 1 6 16,-3 1 22-16,-3 2 73 16,0 3 17-16,0 5 10 15,-8 5 12-15,-6 0-47 16,-5 13-25-16,-1 11-8 16,0 12-9-16,2 8-14 15,6 4 8-15,5 1-8 16,7-1-16-16,0-6-20 15,12-9 8-15,7-12-7 0,5-15-2 16,3-6-7-16,1-17-6 16,3-17 1-16,1-11 3 15,1-8 6-15,0 1-3 16,-1 2 6-16,1 10-1 16,-4 12 0-16,-3 11 1 15,-2 9 0-15,-3 8 0 16,-1 8 10-16,0 16-9 15,-1 7 4-15,-2 6 4 16,-2 1 0-16,0-3-9 16,0-7-20-16,0-11-137 15,4-10-68-15,2-7-32 16,0-16-110-16,3-13-116 0,-1-5 289 16,0-1 176-1,-2-1 18-15,0 5 170 0,-5 7 108 16,-3 6-29-16,-5 9-14 15,-8 4-53-15,0 5-67 16,-8 5-60-16,-15 19 22 16,-10 9 22-16,-5 6-28 15,1 6-30-15,7-2-16 16,13-5-16-16,12-6-9 16,5-15 0-16,25-11-21 15,11-6-48-15,6-14-30 16,1-13-54-16,-6-4 70 15,-7-3 54-15,-6 1 23 0,-7 4 6 16,-6 7 23 0,-5 6 30-16,-1 8 32 0,-4 8-15 15,-1 0-46-15,0 12-22 16,0 12 8-16,0 5 6 16,2 0-14-16,4-1-2 15,6-4 0-15,4-8-1 16,7-6-33-16,3-10-29 15,0 0-4-15,-5-19-10 16,-5-12 53-16,-8-8 17 16,-8-17 7-16,0-2 1 15,0-3 31-15,-8 4 21 16,2 21 54-16,0 5 36 16,2 15-7-16,1 14-40 0,3 6-65 15,0 25-20-15,0 25-1 16,0 21 4-16,0 0-4 15,3-8 2-15,-3-9-12 16,0-16-3-16,-21 5-143 16,-2-7-189-16,1-19-400 0</inkml:trace>
  <inkml:trace contextRef="#ctx0" brushRef="#br0" timeOffset="193841.0992">26769 13236 1602 0,'0'0'242'16,"0"0"32"-16,0 0-37 16,108 18-21-16,-62 8-47 15,-3 8-54-15,-5 5-35 0,-9 4-41 16,-14-4-25-16,-12-4-14 16,-3-7-56-16,-6-8-134 15,-21-20-44-15,5-1-130 16,2-19-386-16</inkml:trace>
  <inkml:trace contextRef="#ctx0" brushRef="#br0" timeOffset="193953.4097">26975 13112 1073 0,'0'0'263'0,"0"0"-1"16,0 0-137-16,0 0-89 16,0 0-17-16,98 64-19 15,-76-25-205-15,-5-3-602 0</inkml:trace>
  <inkml:trace contextRef="#ctx0" brushRef="#br0" timeOffset="194243.3217">27212 13261 745 0,'0'0'787'0,"0"0"-469"16,0 0 56-16,0 0-135 15,0 0-113-15,0 0-57 16,0 0 14-16,-62 73-7 15,49-30-13-15,7-1-18 16,5-2-29-16,1-3-15 16,4-11-1-16,13-11 1 0,4-11 7 15,4-4-8-15,2-16-32 16,-3-12-17-16,-5-10 6 16,-6-2 5-16,-8-7-3 15,-5 1-35-15,0 3 16 16,-13 7-1-16,-1 14-9 15,1 18-109-15,-1 4-160 16,10 0-393-16</inkml:trace>
  <inkml:trace contextRef="#ctx0" brushRef="#br0" timeOffset="194581.9278">27436 13324 1202 0,'0'0'611'0,"0"0"-307"0,0 0-81 16,0 0-112-16,0 0-41 16,0 0 15-16,0 0-33 15,19 73 10-15,-12-49-23 16,-4-3-31-16,-3-4-2 16,0-4 4-16,0-8-10 15,0-5 0-15,-4-1 6 16,4-20-4-16,0-11-1 15,0-5 11-15,4-5-6 16,9 3 2-16,1 8 23 16,1 11 12-16,3 13-19 15,0 7-13-15,6 13 4 16,6 21-6-16,1 11 3 16,1 12-5-16,-7 6-7 0,-25 36-46 15,0-16-209-15,-21-11-554 0</inkml:trace>
  <inkml:trace contextRef="#ctx0" brushRef="#br0" timeOffset="289187.0413">2983 11330 715 0,'0'0'187'0,"0"0"-57"16,0 0 30-16,0 0 27 15,-97-81-29-15,70 75-48 16,2 6-14-16,-8 0-33 15,-3 25-24-15,-13 28-20 0,-5 36 2 16,3 27 21-16,8 10-1 16,22-10 5-16,20-21 12 15,1-28-15-15,12-14-14 16,7-11-2-16,8-3-10 16,9 6-3-16,11 4 3 15,7 7 0-15,0-4-11 16,-7-1-6-16,-9 0 1 15,-13 2 0-15,-16 4 0 16,-9 5 9-16,-12 3 21 16,-19-2 6-16,-14-2-6 15,-8-8-7-15,-7-13-8 16,4-10 0-16,0-11 4 0,10-10-1 16,10-5 3-1,14-4-10-15,8 0 0 0,11 2-11 16,3 3-1-16,3 9-7 15,12 9 6-15,6 15 1 16,3 12 0-16,-3 23 1 16,-5 26 0-16,-8 34 20 15,-8 19 0-15,-14 9-6 16,-17 1 22-16,-12-5 1 16,-4 3-6-16,-5 7-10 15,-3 0-1-15,0 1 4 16,5-3 7-16,1-4-23 15,6-7 3-15,7-8 5 16,1-7 4-16,7-3-1 0,0-7-2 16,6-5 0-16,4-9-2 15,6-7 14-15,4-13-20 16,3-5-1-16,5-10 0 16,0-15-8-16,0-12 0 15,0-12 0-15,0-8 0 16,7 4 0-16,2 4 5 15,3 5-6-15,3-2 0 16,0 0 2-16,-2-3-2 16,4-2 0-16,-4-3 0 15,-1-5-2-15,0-6 1 16,-5-6-8-16,-1-10 9 16,-1-4 1-16,-2-2-1 0,3-3-1 15,1 0-8-15,4-5 9 16,5-7-1-16,-1-7 1 15,9-3 1-15,-2-3 0 16,1-1-1-16,-1-1-13 16,-3 6-17-16,-2-1-37 15,-4 7-15-15,-2 2-18 16,-5 4-39-16,-6 2-79 16,0 5-272-16,-3 1-303 0</inkml:trace>
  <inkml:trace contextRef="#ctx0" brushRef="#br0" timeOffset="289354.6843">2210 16696 2345 0,'0'0'0'0,"0"0"-80"16,0 0-53-16,0 0-242 15,0 0-436-15</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26:43.287"/>
    </inkml:context>
    <inkml:brush xml:id="br0">
      <inkml:brushProperty name="width" value="0.05292" units="cm"/>
      <inkml:brushProperty name="height" value="0.05292" units="cm"/>
      <inkml:brushProperty name="color" value="#FF0000"/>
    </inkml:brush>
  </inkml:definitions>
  <inkml:trace contextRef="#ctx0" brushRef="#br0">22679 5218 1385 0,'0'0'362'16,"0"0"-119"-16,0 0-47 15,0 0 11-15,0 128 66 16,-1-26-53-16,-8 9-60 15,-2-7-62-15,2-22-44 16,0-31-15-16,3-9-25 16,-2-8-14-16,0 2-10 15,0-3-92-15,1-21-134 16,0-12-132-16,4-4-387 0</inkml:trace>
  <inkml:trace contextRef="#ctx0" brushRef="#br0" timeOffset="300.8434">22546 5260 1482 0,'0'0'306'0,"0"0"-61"16,-80 72-44-16,44-38-43 15,2-5-35-15,7-3-47 16,9-9-31-16,11-9-30 15,7-8-3-15,0-5 25 16,20-20-10-16,10-13-8 16,3-2 5-16,3 1 9 15,-2 7 6-15,-1 15-9 0,-2 16-15 16,2 4-5-16,0 26-9 16,4 15 14-16,0 11-15 15,4 6-14-15,30 16-120 16,-12-13-150-16,0-17-639 0</inkml:trace>
  <inkml:trace contextRef="#ctx0" brushRef="#br0" timeOffset="774.4056">24387 5227 1395 0,'0'0'508'0,"0"0"-186"0,0 0-85 16,0 0-27-16,0 0-4 15,-24 84-39-15,15-32-58 16,3 8-28-16,3 1-34 16,-1 0-29-16,1-8-8 15,0-5-8-15,0-9-2 16,-5-7-59-16,2-8-100 16,-6-22-159-16,2-2-240 15,1-10-411-15</inkml:trace>
  <inkml:trace contextRef="#ctx0" brushRef="#br0" timeOffset="1067.1829">24302 5245 1397 0,'0'0'393'0,"0"0"-102"0,0 0-53 16,0 0-32-16,-75 101-44 15,50-64-59-15,2-3-48 16,3-5-38-16,4-5-11 15,8-10 4-15,5-14-10 16,3 0-8-16,4-20 1 16,16-16 7-16,5-7 4 15,5-3-2-15,1 6 8 0,0 7 5 16,2 16 10 0,0 13-16-16,2 4 2 0,3 18-5 15,5 12 7-15,1 8-12 16,2 4-1-16,18 14-82 15,-13-10-175-15,-3-10-569 16</inkml:trace>
  <inkml:trace contextRef="#ctx0" brushRef="#br0" timeOffset="1618.0235">27509 5276 1239 0,'0'0'496'0,"0"0"-182"16,0 0-44-16,0 0-56 16,0 0 8-16,0 0-49 15,-42 85-45-15,34-37-33 16,1 7-35-16,3 2-20 15,-1-2-22-15,2-4-6 16,-1-5-12-16,1-9-7 0,-4-6-56 16,0-10-102-1,-2-17-101-15,2-4-228 0,1-1-227 16</inkml:trace>
  <inkml:trace contextRef="#ctx0" brushRef="#br0" timeOffset="1908.6781">27421 5271 1121 0,'0'0'558'16,"0"0"-346"-16,0 0 2 15,0 0-24-15,0 0-15 16,-82 92-74-16,56-63-43 16,4 2-22-16,1-4-12 0,6-7-8 15,6-6 2-15,5-9-10 16,4-5 1-1,0-5 32-15,18-15-18 0,4-8-8 16,5-1 4-16,3 2 5 16,-1 10 6-16,1 10-14 15,2 7-7-15,2 19-3 16,5 15 2-16,3 15-8 16,-1 7 0-16,-5 28-145 15,-11-16-330-15,-17-10-917 0</inkml:trace>
  <inkml:trace contextRef="#ctx0" brushRef="#br0" timeOffset="4550.7737">22649 4000 622 0,'0'0'260'0,"0"0"31"16,0 0-23-16,0-98 11 0,0 69-25 15,0 5 1-15,-10 6-50 16,-6 4-25-16,-3 13-24 16,-6 1-44-16,-3 18-42 15,-5 31-14-15,5 26-9 16,8 2 1-16,13-5-4 16,7-8-13-16,15-17-11 15,15 3-8-15,13-2-11 16,9-17 7-16,5-15-8 15,5-16 2-15,-5-11-2 16,-5-23-8-16,-9-13-22 0,-15-17 1 16,-17-22 8-1,-11-23 12-15,-22-11 3 0,-15 7 5 16,-1 21 1-16,11 34 0 16,8 21 1-16,5 18 0 15,0 5 31-15,0 6 7 16,-5 8-30-16,2 13-2 15,-2 35-7-15,3 24 0 16,11 23 0-16,5-4-2 16,6-19 1-16,15-22 1 15,4-19-1-15,8 0 1 16,9-4 0-16,10-5 0 16,3-12-41-16,2-10-2 0,-3-1-30 15,-9-18-34-15,-10-3 4 16,-9-4 14-16,-9-1 54 15,-6 2 23-15,-6 4 12 16,-5 5 12-16,0 6 54 16,0 9 21-16,-11 1-25 15,-8 14-33-15,-3 11-2 16,0 9 18-16,5 3-8 16,4 3-10-16,9-1-8 15,4-2-10-15,0-3 9 16,14-5-17-16,3-8 8 15,5-5-3-15,1-10-6 16,3-6 0-16,-1-3-6 16,-1-16-15-16,-5-10 0 0,-4-5-19 15,-7-4 1-15,-8-4-4 16,0 1 2-16,-8 5-5 16,-13 9-3-16,-4 12-13 15,-9 14-49-15,-15 10-93 16,8 15-179-16,13-2-457 0</inkml:trace>
  <inkml:trace contextRef="#ctx0" brushRef="#br0" timeOffset="5418.6677">24193 3943 894 0,'0'0'325'0,"0"0"3"16,0 0 3-16,0 0-33 15,0 0-48-15,0 0-54 16,-82-34-54-16,48 60-6 16,-5 12-12-16,1 9-16 15,7 8-39-15,9 4-23 16,13-1-23-16,9 0-1 16,4-5-8-16,25-4-8 0,8-13 0 15,10-12-6-15,6-15 0 16,1-9-19-16,-4-21-19 15,-9-19-16-15,-7-21 6 16,-13-21 20-16,-18-30 16 16,-3-12 7-16,-19 18 5 15,-3 27 0-15,6 35 1 16,3 19 13-16,-4 6 22 16,0 4 8-16,-3 10-14 15,-2 5-9-15,0 25-21 16,-1 24 2-16,5 27 5 15,10-1-1-15,8-4-5 16,7-13-1-16,22-13 1 16,13-2 7-16,13 0-7 15,11-12-1-15,5-17-23 0,-3-8-33 16,-10-6-28 0,-13-11-23-16,-15-9 3 0,-14-3 54 15,-13-1 42-15,-3-2 8 16,-6 5 23-16,-7 3 59 15,2 5 8-15,3 7 1 16,3 3-5-16,3 3-37 16,1 9-38-16,1 15 14 15,0 8 18-15,0 7 4 16,0 7 1-16,0 0-20 16,0 1-19-16,0-2-7 15,0-4-2-15,0 0-95 16,0-12-179-16,-3-17-643 0</inkml:trace>
  <inkml:trace contextRef="#ctx0" brushRef="#br0" timeOffset="6387.6434">27128 3913 925 0,'0'0'298'0,"0"0"18"16,-46-85-24-16,23 54-18 0,-3 5-66 16,-7 7-37-16,-2 10-17 15,-4 9-22-15,-2 6-22 16,1 25-17-16,1 27-30 15,11 24-19-15,16 19-5 16,12-8-1-16,6-19-14 16,19-24-11-16,8-18-4 15,12 0-7-15,12-4-1 16,11-5-1-16,4-17 0 16,-2-6 0-16,-4-26-8 15,-11-11-16-15,-12-12 9 16,-16-7 1-16,-12-18 1 15,-15-25 13-15,-2 7 0 0,-15 12 2 16,-5 14-2-16,0 27 10 16,-5 5 10-16,-3 6 7 15,-1 15-21-15,1 13 21 16,0 5-17-16,2 25-8 16,3 14-1-16,7 19-1 15,8-1 6-15,10 2-6 16,0-2 6-16,20-16 3 15,9 0-8-15,6-5 4 16,6-10-4-16,3-6-2 16,-2-8 2-16,-2-9-1 15,-7-5 0-15,-6-3-61 0,-7 0-67 16,-4-9-156 0,-7-3-273-16,-5 0-664 0</inkml:trace>
  <inkml:trace contextRef="#ctx0" brushRef="#br0" timeOffset="7464.336">27575 4085 1162 0,'0'0'374'15,"0"0"-56"-15,0 0-20 16,0 0-94-16,0 0-64 16,0 0-60-16,0 0-44 15,31-37-16-15,-7 31-5 16,0 2-4-16,-2 3-4 15,-3 1 1-15,-5 0-7 16,-7 14 10-16,-7 6 6 16,0 9 16-16,-15 5 45 15,-10 3 2-15,-5-1-5 16,0 1-6-16,5-7-9 0,6-5-15 16,8-11-15-16,11-5-14 15,0-6-2-15,25-3-7 16,38-9 5-16,49-22-4 15,49-13-8-15,24-12-1 16,-9-2-116-16,-54 15-214 16,-55 7-676-16</inkml:trace>
  <inkml:trace contextRef="#ctx0" brushRef="#br0" timeOffset="11661.4596">21876 8897 33 0,'0'0'77'16,"0"0"-71"-16,0 0-6 0,0 0-8 15,0 0 7-15,0 0 1 16,-26 13-3-16,21-10-11 16,2-2 1-16,-6 2 1 15,5-1 5-15,-1-1-38 0</inkml:trace>
  <inkml:trace contextRef="#ctx0" brushRef="#br0" timeOffset="12387.6602">21876 8897 3 0,'-86'30'195'0,"86"-30"-101"16,0 0-11-16,0 0 18 0,0 0 16 15,0 0 4 1,0 0 2-16,0 0-10 0,0 0 15 15,5 0 7-15,5 0-29 16,5 0 10-16,3 0-13 16,6 3-4-16,4 0-22 15,3 4-1-15,5 0-16 16,4-1-4-16,2 2-2 16,4-3-16-16,2 1-13 15,1-2 1-15,2-2-10 16,3-2 11-16,-1 0-2 15,0 0-2-15,-4 0 5 16,-3 0-1-16,-4 0-8 0,-5 0-1 16,0 0-9-16,-4 0 4 15,2 0 2-15,2 0-8 16,5 0 9-16,5 0 5 16,6 0 4-16,6 0-1 15,2 0-2-15,4 0 2 16,0 0-8-16,-2 3-1 15,0 0-2-15,-2 2-5 16,-3-1 1-16,-3 0 1 16,-3-1-1-16,-4 0 2 15,1 0 2-15,-4-2 0 16,0-1 5-16,-2 0 1 16,0 0 4-16,-3 0-4 15,-1-1 5-15,0-2-2 16,1 0-5-16,-2 0-2 0,-1 0 4 15,1 2-4-15,-2 0 4 16,2 1 1-16,-4-2-4 16,-1 2 2-16,-3-1 1 15,-2 1-2-15,-1 0-2 16,-2-2-9-16,-1 2 4 16,-3-1 8-16,-3 1-4 15,-5-2 0-15,-4 2 0 16,-3-1-8-16,-4 1 3 15,-1 0-3-15,-1 0 6 16,0 0-2-16,0 0-2 16,0-2-2-16,0 2 0 15,0-3-6-15,-4-2-20 0,-8-2-104 16,-9-2-85 0,2 2-281-16,-1-3-529 0</inkml:trace>
  <inkml:trace contextRef="#ctx0" brushRef="#br0" timeOffset="14205.2105">29365 7613 1132 0,'0'0'285'16,"0"0"-21"-16,0 0 3 15,-30-81-8-15,19 70-64 16,-1 7-36-16,-6 4-29 16,-5 5-56-16,-6 23-8 0,-7 24 1 15,0 25-16 1,10-1-6-16,9-4-17 0,13-9-7 16,4-13-15-16,12 5-6 15,11 4 0-15,10-9-28 16,8-11-77-16,6-14-91 15,6-16-20-15,21-21-108 16,-13-17-380-16,-11-6 75 0</inkml:trace>
  <inkml:trace contextRef="#ctx0" brushRef="#br0" timeOffset="14957.7159">29603 7766 1079 0,'0'0'265'0,"0"0"11"0,0 0-1 16,0 0-18-16,0 0-73 15,-85-29-56-15,64 47-39 16,-1 10-10 0,0 10 4-16,3 6-8 0,5 5-17 15,6-1-15-15,7 2-16 16,1-5-25-16,7-5 9 16,12-9-10-16,3-8 4 15,1-9-5-15,1-8-7 16,0-6-8-16,-4 0-9 15,-4-11-13-15,-4-6-6 16,-5-2 0-16,-7-3 20 0,0 4 5 16,-6 4 11-1,-9 2-1-15,-4 5 7 0,-1 3 0 16,3 4 0-16,1 0 0 16,5 0-1-16,6 4 1 15,5 1-13-15,3 0 0 16,20-5 2-16,9 0 11 15,7 0-22-15,4-4-54 16,1-7-30-16,-4-4-102 16,-1-1 28-16,-8-1-178 15,-6-2 52-15,-7 0 80 16,-7-1 94-16,-2 0 133 16,-6 3 11-16,-3 1 124 15,0 4 23-15,0 2 61 16,0 3 25-16,0 5-47 0,0 2 3 15,-2 0-77-15,-1 9-55 16,-1 12 17-16,0 9 4 16,0 7-15-16,3 1-19 15,1 2-14-15,0-3-4 16,0-1-19-16,0-5-11 16,0-5-7-16,0-5 0 15,0-9-21-15,0-9-27 16,0-3 9-16,0-15-13 15,0-18-46-15,-2-9 24 16,1-22 38-16,-1 0 24 16,2-4 11-16,0 4 1 15,0 16 0-15,0 4 6 0,0 14 3 16,5 15-9-16,5 8 1 16,1 7 1-16,-1 0-2 15,0 10 0-15,-5 12 0 16,-5 8 1-16,0 4-1 15,-8 3-49-15,-14 5-154 16,3-9-152-16,4-9-437 0</inkml:trace>
  <inkml:trace contextRef="#ctx0" brushRef="#br0" timeOffset="15352.4211">29956 7840 1416 0,'0'0'331'16,"0"0"-147"-16,0 0 54 0,0 0-55 16,-11 102-46-16,8-67-39 15,0 0-19-15,0-1-9 16,-2-2-31-16,1-8-13 16,-1-4-24-16,4-9 11 15,-1-9-5-15,2-2-1 16,0-15 16-16,0-15-16 15,0-11-5-15,9-10 4 16,0-8 3-16,4-2-8 16,1 4 20-16,-1 11 9 15,-2 13 9-15,-1 13-9 16,1 13-12-16,-2 7-17 0,3 7 9 16,2 20-2-16,2 7-7 15,-2 7-1-15,-3 0 12 16,-5 0-12-16,-3-2 0 15,-3-7-15-15,0-6-72 16,0-9-73-16,0-6-25 16,0-11-143-16,-3-3-269 15,-3-13-572-15</inkml:trace>
  <inkml:trace contextRef="#ctx0" brushRef="#br0" timeOffset="15520.0441">29840 7878 1560 0,'0'0'342'0,"0"0"-234"15,0 0-60-15,0 0 11 16,91 1-4-16,16-10-55 16,-10-1-134-16,-1-1-459 0</inkml:trace>
  <inkml:trace contextRef="#ctx0" brushRef="#br0" timeOffset="16847.3565">30794 7643 1126 0,'0'0'318'0,"0"0"-12"15,0 0 13-15,0 0-80 16,0 0-71-16,0 0-79 16,0 0-52-16,-39-16-23 0,40 16-13 15,14 0-1-15,1 2 3 16,7 1-3-16,0-3-12 15,-3 0-28-15,-1 0-14 16,-5-9 11-16,-2-4 21 16,-6-1 5-16,-5-3 17 15,-1 3 2-15,0 5-1 16,-4-1 19-16,-5 4 18 16,-3 6-1-16,0 0-8 15,-1 10-6-15,-1 13-2 16,3 7-1-16,4 7-9 15,7 5-10-15,0 4 5 16,0 3-4-16,4-2-1 16,1-4 9-16,-2-4-10 15,-3-5 0-15,0-2 0 0,-10-8-1 16,-7-2-12-16,-2-8-3 16,-2-4 0-16,-1-7 14 15,1-3-5-15,3 0 6 16,3-10 0-16,7-5 0 15,5 1 0-15,3 0 0 16,3 0 0-16,20 1-8 16,6 0 8-16,10 0-8 15,8-1-39-15,5 3-19 16,1-4-60-16,1-1-25 16,-4-2-8-16,-7-4-41 15,-8-5-14-15,-6-4 79 16,-8 0 98-16,-5-2 38 0,-5 1 35 15,-7 4 80-15,0 1 26 16,-4 3 20-16,0 4-8 16,0 5 18-16,-7 5-32 15,-2 3-14-15,-1 7-32 16,-7 0-18-16,-1 12-8 16,-4 14-7-16,0 13-14 15,5 8-10-15,5 6-3 16,8 4 1-16,4-2-10 15,4-5-6-15,16-11-18 16,6-10 1-16,6-12 0 16,2-13 0-16,5-4 1 0,-2-16-2 15,0-15-11 1,-4-11-7-16,-10-5 4 0,-7-10 5 16,-10-1 8-16,-6-3 0 15,-1 5-2-15,-16 10 3 16,-2 13 7-16,-3 14 19 15,-1 13 1-15,-1 6-15 16,-1 13-11-16,3 13 14 16,2 8-6-16,8 6-2 15,8 2 1-15,4 0 4 16,3-1 10-16,14-5 8 16,5-5-6-16,4-7-8 15,4-6-1-15,3-7-6 0,3-5-7 16,2-5-1-16,0-1-1 15,-5 0-4-15,-7 0-56 16,-10 0-99 0,-18 4-132-16,-18 15-391 0,-14 2-510 0</inkml:trace>
  <inkml:trace contextRef="#ctx0" brushRef="#br0" timeOffset="21414.861">17830 9679 1322 0,'0'0'407'0,"0"0"-83"0,0 0-86 15,0 0-68-15,0 0-3 16,0 0-21-16,-10 17-15 15,30-6-30-15,10 1-28 16,9-2-13-16,8-1-29 16,3-7-11-16,4-2-10 15,-4 0-9-15,-5 0-1 16,-7-2-16-16,-10-3-47 16,-9 1-75-16,-10 1-101 15,-9-7-30-15,0 3-288 16,-12-3-306-16</inkml:trace>
  <inkml:trace contextRef="#ctx0" brushRef="#br0" timeOffset="21633.2569">17769 9839 1572 0,'0'0'475'0,"0"0"-226"16,0 0-86-16,0 0-17 15,0 0 22-15,0 0-40 16,92 35-45-16,-35-35-35 16,9 0-28-16,4-10-18 15,-3 0-2-15,-5-2-97 0,12-5-148 16,-16 5-267 0,-11-2-546-16</inkml:trace>
  <inkml:trace contextRef="#ctx0" brushRef="#br0" timeOffset="23290.791">21225 9300 1003 0,'0'0'381'0,"0"0"-48"16,0 0-31-16,0 0-40 15,0 0-56-15,0 0-46 0,0 0-36 16,-5 5-19-16,37 3-1 15,7 1-32-15,8-1-18 16,5 1-17-16,5-4-11 16,-2 0-8-16,4-4-8 15,-3-1-2-15,-5 0-8 16,-11 0 0-16,-9 0-35 16,-13 0-64-16,-10-3-95 15,-8-3-74-15,-6 1-224 16,-10-2-309-16</inkml:trace>
  <inkml:trace contextRef="#ctx0" brushRef="#br0" timeOffset="23733.9827">21338 9151 1137 0,'0'0'309'16,"0"0"-41"-16,0 0-46 15,0 0 1-15,0 0-12 16,0 0-35-16,0 0-26 16,0-34-34-16,-3 34-34 15,-10 6-34-15,-7 9-28 0,-8 7 4 16,-3 9 4-1,-5 8 4-15,-1 5-1 0,2 4-10 16,6-1 0-16,6-2 10 16,8-6-11-16,9-6 5 15,6-7 1-15,5-3-4 16,18-7 13-16,15-3-5 16,11-4-5-16,11-4 3 15,5-5-10-15,5 0-3 16,5-2 0-16,10-10-15 15,13-5 9-15,-12 5-9 16,-10 2 0-16,-17 3-39 16,-20 7-53-16,-3 10-115 15,-8 8-274-15,-19 4-330 0</inkml:trace>
  <inkml:trace contextRef="#ctx0" brushRef="#br0" timeOffset="27697.5199">22623 9249 651 0,'0'0'300'15,"0"0"-118"-15,0 0-14 0,0 0 12 16,0 0 34-16,0 0-2 15,0 0 8-15,-59-51-75 16,40 51-36-16,-5 17-9 16,-3 15-17-16,2 14 2 15,1 7-3-15,7 4-15 16,8 0-16-16,7-5-8 16,2-10-18-16,11-8-10 15,12-12-4-15,1-10-5 16,4-12-5-16,2 0 8 15,0-22-7-15,-3-13 4 16,-4-5-6-16,-7-9 0 16,-6-1 0-16,-10-4-15 0,0 1-3 15,-5 5-5 1,-14 7-6-16,-5 12 6 0,-7 14-4 16,-7 15-21-16,-4 0-13 15,-2 22 29-15,5 11 6 16,8 4-10-16,13 2-77 15,18 5-134-15,10-8-288 16,11-14-496-16</inkml:trace>
  <inkml:trace contextRef="#ctx0" brushRef="#br0" timeOffset="27857.5021">22703 9358 1553 0,'0'0'289'15,"0"0"-110"-15,0 0-88 0,0 0-62 16,0 0-29-16,0 0-31 16,0 0-150-16,115 6-311 15,-73-14-334-15</inkml:trace>
  <inkml:trace contextRef="#ctx0" brushRef="#br0" timeOffset="28252.9518">22928 9232 1382 0,'0'0'293'0,"0"0"-24"15,0 0-75-15,0 0-52 0,0 0-64 16,0 0-39-16,0 0-26 16,57-42-3-1,-41 42-8-15,-2 3-1 0,-3 10 10 16,-5 4-10-16,-2 1 6 15,-4 4 1-15,0-2-7 16,0 0 7-16,0-4-8 16,0-4 1-16,0-2 3 15,3-1-3-15,6-1 0 16,4 1 5-16,-1 1 7 16,0-1 11-16,1 4-9 15,-2-3-14-15,-3 3 20 16,-3 0-11-16,-4 0 6 0,-1 4 13 15,0 2-20 1,-16 0 7-16,-6 1-7 0,-5 1-9 16,-5-4 0-16,0 0-29 15,3-7-52-15,2-10-75 16,10 0-177-16,8-5-456 0</inkml:trace>
  <inkml:trace contextRef="#ctx0" brushRef="#br0" timeOffset="28474.0672">23182 9117 1721 0,'0'0'342'16,"0"0"-36"-16,0 73-19 0,0-28-37 15,3 10-64-15,4 2-72 16,2 2-47-16,3-1-32 15,0-7-19-15,1-5-16 16,-1-10-42-16,9-16-118 16,-4-13-331-16,-1-7-943 0</inkml:trace>
  <inkml:trace contextRef="#ctx0" brushRef="#br0" timeOffset="30714.8872">22000 10671 377 0,'0'0'489'0,"0"0"-285"16,0 0-54-16,0 0 33 15,0 0 23-15,0 0-15 16,-56 8-50-16,65-6-26 16,24 1 58-16,29-2-31 15,39 0-6-15,35-1-17 0,12 0-14 16,-5-2-41-16,-22-8-15 16,-26 3-20-16,-17-3-9 15,-18 5-9-15,-19 2-10 16,-9 1-1-16,-6 0-4 15,-3 2-89-15,-7 0-87 16,-16 0-101-16,-19 3-77 16,-11 6-303-16</inkml:trace>
  <inkml:trace contextRef="#ctx0" brushRef="#br0" timeOffset="31050.9339">21600 10943 1741 0,'0'0'262'16,"0"0"-174"-16,0 0-47 15,0 0 46-15,0 0 91 16,99 29 13-16,14-29 3 15,59 0-61-15,34-11-36 16,10-11-33-16,-9-3-10 16,-31 0-13-16,-13 1-4 15,-14 5-8-15,-22 5-5 16,-30 1-14-16,-29 8-10 16,-24 3 0-16,-16 0 0 0,-1 2-18 15,-9 0-57-15,-8 0-102 16,-10 0-175-16,0 4-447 0</inkml:trace>
  <inkml:trace contextRef="#ctx0" brushRef="#br0" timeOffset="32945.3658">21892 10549 388 0,'0'0'129'16,"0"0"-59"-16,0 0 23 15,0 0 35-15,0 0 35 16,0 0-11-16,-3 0-39 16,3 0-20-16,0 0 0 15,0 0 8-15,0 0 1 16,0 0-14-16,0 0-12 16,0 0-12-16,0 2-20 15,0-2-31-15,0 0-3 16,0 0-9-16,0 0-1 15,16-5-82-15,3-6-192 0,8-5-342 0</inkml:trace>
  <inkml:trace contextRef="#ctx0" brushRef="#br0" timeOffset="33431.0714">24569 10135 1234 0,'0'0'329'15,"0"0"-122"-15,0 0-12 16,0 0 1-16,0 0-33 15,0 0-18-15,0 0 7 16,10 46-16-16,48-34-39 16,25-4-30-16,-1-4-25 15,-8-4-18-15,-5 0-9 0,-20 0-8 16,3-6 4-16,2 0-11 16,-12-2 0-16,-14 4-59 15,-10-1-78-15,-12 3-75 16,-8-4-113-16,-14 0-343 15,-5 0-441-15</inkml:trace>
  <inkml:trace contextRef="#ctx0" brushRef="#br0" timeOffset="33793.2659">24566 9856 1787 0,'0'0'251'0,"0"0"-132"16,0 0-24-16,0 0 31 15,-98-17 30-15,68 34 9 16,-6 8-28-16,-2 11-29 16,-2 7-33-16,3 8-7 15,1 3-2-15,5 7-6 16,7 3-12-16,10-1-6 15,13-2 1-15,4-8-2 16,42-2 2-16,44-9 17 0,56-15 12 16,28-17-10-16,6-10-17 15,-7-24-18-15,-26-10-14 16,-9-5-5-16,-3-4-8 16,-10 2-9-16,-11 5-84 15,-20 7-111-15,-34 9-335 16,-24 8-723-16</inkml:trace>
  <inkml:trace contextRef="#ctx0" brushRef="#br0" timeOffset="37066.9742">31930 6358 443 0,'0'0'135'0,"0"0"33"0,0 0-33 15,109-90-43-15,-44 71-92 16,-1 11-33-16,7 8 19 16,-4 5 14-16,-18 27 1 15,-10 24 17-15,-32 32 58 16,-23 29 57-16,-41 11 29 16,-16-5-1-16,5-13 2 15,24-15-70-15,25-4-55 16,19-3-13-16,21-17-18 15,15-22-7-15,1-18 0 16,6-14-20-16,11-6 20 16,1-10 20-16,6-1-5 15,-10-12-2-15,-12-12-4 16,-14 0 11-16,-10 2 42 0,-14 15 32 16,-1 7-17-16,-24 21-50 15,-22 42-11-15,-21 42 22 16,-11 56 49-16,6 26-8 15,21 14-17-15,28-10-4 16,23-27-28-16,14-8 2 16,17-23 4-16,4-15-5 15,-4-19-5-15,-9-21 3 16,-9-18-5-16,-8-20-7 16,-5-7-6-16,-15 3-10 15,-41 8 8-15,-70 0 8 0,-104-8-4 16,-81-7-13-1,-71-15-16-15,70-9-126 0,53-5-372 0</inkml:trace>
  <inkml:trace contextRef="#ctx0" brushRef="#br0" timeOffset="225341.1043">18392 12162 1252 0,'0'0'481'15,"0"0"-228"-15,0 0 19 16,0 0-34-16,0 0-58 16,0 0-67-16,-6 45-12 15,-12 36 40-15,-5 31-12 16,-4 9-42-16,1 4-26 16,1-18-15-16,6-30-11 15,2-14-16-15,4-20-11 16,1-8-8-16,-1 3-7 15,0-1-56-15,-1-5-58 0,0-12-91 16,-11-20-95-16,3-14-80 16,-1-13-412-16</inkml:trace>
  <inkml:trace contextRef="#ctx0" brushRef="#br0" timeOffset="225584.0255">17639 12240 1355 0,'0'0'852'15,"0"0"-645"-15,0 0-30 16,0 0-31-16,168-88 24 16,-27 58-40-16,20 5-40 15,1 6-35-15,-16 5-17 0,-25 5-25 16,-10 2-5-16,-10 3-8 15,-23 2-93-15,-12 2-173 16,-23 0-221-16,-20 2-582 0</inkml:trace>
  <inkml:trace contextRef="#ctx0" brushRef="#br0" timeOffset="226572.0827">18667 12637 1151 0,'0'0'602'15,"0"0"-371"-15,0 0-80 16,0 0-50-16,0 0-11 15,127-16-12-15,-72 46-12 0,1 12-22 16,-5 6-6-16,-8 3 40 16,-13 1-33-16,-15-5-20 15,-15-4-7-15,-1-5-1 16,-25-6-5-16,-2-7 0 16,-2-6-5-16,5-6-1 15,5-9 0-15,11-4 6 16,8-8-5-16,1-16-7 15,21-9-20-15,30-13-21 16,29-5-11-16,29-5 13 16,7 1-5-16,-20 15 8 15,-29 7 9-15,-33 14 18 0,-14-1 2 16,-3 0-5-16,-3-1 12 16,-4 2 1-16,-10 4 52 15,0 6 37-15,-8 6 8 16,-11 3-25-16,-7 7-14 15,-6 18-1-15,-4 12 14 16,2 8-5-16,4 6-16 16,5 0-12-16,10-2-17 15,11-6-11-15,4-5-4 16,6-5-6-16,16-8-1 16,6-10-13-16,5-11-32 0,0-4-18 15,-2-16-20 1,-4-13-31-16,-5-9 8 0,-5-6 16 15,-4 0 37-15,-5 2 32 16,-4 8 15-16,-2 8 6 16,-2 12 28-16,0 6 24 15,0 8-11-15,0 0-26 16,-8 18-14-16,2 5 5 16,5 4-5-16,1 2 0 15,7-5-1-15,17-2 1 16,9-8 1-16,6-6-2 15,4-8-6-15,-3 0-12 16,-4-10-11-16,-6-5 11 16,-6-2 17-16,-11 6 1 15,-1 3 10-15,-6 7 29 0,2 1-12 16,-1 11 25 0,3 11 33-16,-2 2-11 0,-2 5-29 15,-5 0-22-15,-1-4-12 16,0-3-11-16,-9-4-83 15,-17-15-128-15,0-3-151 16,1 0-458-16</inkml:trace>
  <inkml:trace contextRef="#ctx0" brushRef="#br0" timeOffset="226692.977">19839 12395 958 0,'0'0'152'15,"0"0"-116"-15,0 0-36 0,103 66-493 0</inkml:trace>
  <inkml:trace contextRef="#ctx0" brushRef="#br0" timeOffset="227059.7126">20218 12696 2016 0,'0'0'304'0,"0"0"-178"16,0 0 18-16,0 0 44 16,-25 84-44-16,25-46-48 15,1-1-20-15,5-1-13 16,-2-2-19-16,-2-5-20 0,-2-5-12 16,0-5-11-16,0-10 5 15,0-9-4-15,4-6 7 16,7-26-8-16,11-26 1 15,4 0 4-15,5-4-5 16,5 8 0-16,-6 22 5 16,2 10-5-16,-2 16 5 15,-1 9 1-15,-1 27 10 16,8 24 24-16,0 24 15 16,-5 17-13-16,-10-5-17 15,-14-20-16-15,-7-20-10 16,0-17-67-16,0-2-116 15,0-5-327-15,0-13-529 0</inkml:trace>
  <inkml:trace contextRef="#ctx0" brushRef="#br0" timeOffset="227740.0053">25033 12484 1724 0,'0'0'399'0,"0"0"-65"16,0 0 8-16,0 0-126 16,0 0-101-16,0 0-66 0,-3 155 59 15,16-42-20 1,1-3-38-16,1-27-17 0,-6-28-14 15,-2-15-13-15,-1-7-6 16,-3 0 0-16,-3-2-84 16,0-4-82-16,-15-26-141 15,-9-1-72-15,-7-19-407 0</inkml:trace>
  <inkml:trace contextRef="#ctx0" brushRef="#br0" timeOffset="227908.8043">24444 12475 1840 0,'0'0'245'0,"0"0"-172"15,176-37 20-15,-24 25 32 0,22 8-27 16,-2 4-58-16,-20 4-31 16,-27 11-9-16,-20-1-168 15,-34-5-323-15,-25-5-493 0</inkml:trace>
  <inkml:trace contextRef="#ctx0" brushRef="#br0" timeOffset="228735.6056">25480 12615 1528 0,'0'0'194'0,"0"0"-96"15,0 0 26-15,0 90 39 0,27-59-36 16,9-2-70-16,9-4-30 15,0-8-12-15,1-10-14 16,-7-7 8-16,-8-9-1 16,-9-19-7-16,-8-11 5 15,-9-11 1-15,-5-4-1 16,-8-4 0-16,-12 10 0 16,-5 9 34-16,-4 15 55 15,-2 17-12-15,-3 7-26 16,-2 22-11-16,-6 27-3 15,8 29 2-15,12 0-18 16,14-4-12-16,10-9-14 16,31-18 0-16,28 2-1 0,37-5-21 15,39-28-41-15,11-16-56 16,-24-21-43-16,-35-16-116 16,-28-26-19-16,-20-24 58 15,-10-2 57-15,-9 4 181 16,-17 29 18-16,-5 29 196 15,-3 3 12-15,-11 5-39 16,-3 7-28-16,-4 12-64 16,1 2-40-16,2 23-17 15,8 9-10-15,8 4-17 16,2 4-10-16,19-1 5 16,13 0-6-16,7-5 1 15,0-3 0-15,-5-3-1 0,-9-8-7 16,-9-2-9-1,-9-5 2-15,-7-2 14 0,-7-1 0 16,-15 0 1-16,-3 1 8 16,-2 1 5-16,3-1 10 15,9-1 3-15,8-1-12 16,7 0-8-16,15-3-1 16,19-2-4-16,12-4 5 15,7-2-7-15,5 0 1 16,2-12-1-16,-4-12-10 15,-5-15-5-15,-11-25-12 16,-12-34 19-16,-11 1 8 16,-10 10 1-16,-7 17 25 15,0 29 53-15,0 8 76 16,0 4-2-16,-1 18-16 0,-1 11-38 16,1 5-69-16,1 21-21 15,0 16 3-15,7 21 12 16,23 19-10-16,3-5-7 15,0-7-5-15,-3-14 3 16,-11-17-5-16,-2 1-34 16,-4-3-70-16,-13-10-175 15,-13-13-330-15,-10-14-650 0</inkml:trace>
  <inkml:trace contextRef="#ctx0" brushRef="#br0" timeOffset="228885.9551">26550 12712 2097 0,'107'-3'272'0,"41"-9"-164"15,32-2-19-15,1 8 20 16,-28 6-52-16,-41 5-57 16,-40 5-379-16</inkml:trace>
  <inkml:trace contextRef="#ctx0" brushRef="#br0" timeOffset="232770.8155">16894 12898 1320 0,'0'0'170'16,"0"0"-100"-16,0 0-2 15,0 0 28-15,0 0 2 0,0 0-22 16,44-26-27-16,-10 26-27 16,4 0-9-16,2 2-7 15,0 2-6-15,1-2-20 16,-2-2-112-16,3 0-157 16,-9-13-120-16,-12-4-420 0</inkml:trace>
  <inkml:trace contextRef="#ctx0" brushRef="#br0" timeOffset="233000.5931">17226 12618 538 0,'0'0'777'0,"0"0"-686"15,0 0-57-15,0 0-14 16,0 0 73-16,0 0 39 16,0 0 1-16,57 69-51 15,-32-44-32-15,0 2-13 16,-3-1-11-16,-3-1 2 15,-5 1-11-15,-9-3-3 16,-5 2-1-16,-8 0 6 16,-20 3-3-16,-15 2-2 15,-5 1-14-15,-15 7-92 16,13-11-224-16,12-7-523 0</inkml:trace>
  <inkml:trace contextRef="#ctx0" brushRef="#br0" timeOffset="244194.0585">19336 13324 1315 0,'0'0'218'16,"0"0"-89"-16,0 0 65 16,0 0 4-16,0 0 19 15,0 0-78-15,-6-24-78 16,2 35-37-16,-3 12-13 16,1 10-9-16,0 8 4 15,0 4-6-15,3 3-1 16,-1-1-9-16,0 1-69 15,0 13-97-15,1-12-169 16,-2-9-298-16</inkml:trace>
  <inkml:trace contextRef="#ctx0" brushRef="#br0" timeOffset="244533.1863">19096 13883 1385 0,'0'0'294'16,"0"0"-65"-16,0 0-41 15,0 0-14-15,0 0-57 16,0 0-40-16,-34 87-27 16,39-63-21-16,5 1-4 15,5 2-12-15,-2 0-5 16,4 0-7-16,-2-2 1 16,-1 0-1-16,0 0-1 15,1-5-10-15,-3-3-16 0,1-5-5 16,-1-2-4-16,3-5 3 15,0-3 3-15,4-2-62 16,1 0 63-16,4-5-33 16,-2-5-3-16,0 0-7 15,-4-1-4-15,-1 1-1 16,-5 0-24-16,-5 1-47 16,-1-1 14-16,-6-5-115 15,0 3-114-15,0-1-408 0</inkml:trace>
  <inkml:trace contextRef="#ctx0" brushRef="#br0" timeOffset="246336.2698">15666 13752 1270 0,'0'0'251'16,"0"0"-60"-16,0 0-57 16,0 0-71-16,-15 95 40 15,21-6-7-15,9 0-6 16,2-14-26-16,-3-21-33 16,-2-15-15-16,-3 4-7 15,0 1 6-15,1-3-15 16,-7-15-1-16,-1-12-21 15,-2-14 3-15,0-6 18 0,-20-35-17 16,-6-27-4-16,-9-32 7 16,1-18 14-16,7-10 0 15,12 7 1-15,13 15-1 16,2 25 1-16,9 23 0 16,8 24 2-16,5 11 10 15,5 5 11-15,5 9 11 16,3 9-22-16,-2 6-11 15,-3 28 6-15,-11 22-6 16,-17 21 0-16,-8 16 6 16,-23-6-6-16,-6-18 0 15,0-20 0-15,5-20 4 16,-5 1-4-16,1-1-1 16,4-4 1-16,10-6 0 15,13-10-1-15,7-2 0 0,16-6 0 16,35-1 1-16,25-3 0 15,4-8 1-15,-6-2 4 16,-12 0-6-16,-22 2-81 16,-2-4-58-16,-5-8 10 15,-17-7 39-15,-14-7 48 16,-2-9 29-16,-11-2 13 16,-8 2 0-16,1 5 35 15,3 12 37-15,6 9 2 16,4 11 23-16,5 9-11 15,0 2-52-15,0 22-16 16,13 10 14-16,4 11 7 16,4 4-11-16,0 0-13 0,1-2-14 15,-1-10 11-15,-3-7-9 16,-3-8-3-16,-6-10 0 16,-4-8 1-16,-5-4-1 15,0-12 0-15,0-19-9 16,-12-18-16-16,-2-6 7 15,2-6 8-15,3-2 1 16,6 15 7-16,3 5 1 16,0 12 0-16,0 14 1 15,12 12 0-15,7 5-1 16,3 14 1-16,1 12 6 16,1 6 1-16,-2 4-1 15,-6 0 2-15,-3-4-7 0,-6-4 6 16,-4-8-7-1,-3-7 6-15,0-9 0 0,0-4 25 16,0-12 16-16,0-16-27 16,0-9-11-16,0-4-8 15,5 4 5-15,4 8-4 16,6 11-1-16,0 14 1 16,4 4-1-16,0 17 0 15,1 12 0-15,1 8-1 16,1 6 2-16,-1 1-2 15,1-5-9-15,1-4-73 16,10-15-117-16,-7-8-173 0,0-12-387 16</inkml:trace>
  <inkml:trace contextRef="#ctx0" brushRef="#br0" timeOffset="246598.7978">16505 13508 1117 0,'0'0'205'15,"0"0"-34"-15,0 0-2 16,-25 82-35-16,25-43-26 16,8 4-42-16,15-2-25 15,7-2-3-15,5-5-9 16,-1-3-9-16,-3-4-6 16,-5-5-8-16,-9-5-5 15,-8 0 1-15,-9-6-1 16,-1 0 8-16,-21-4-8 0,-10-2-1 15,-7 0-33-15,0-3-38 16,-1-2-68-16,8 0-70 16,9 0-92-16,16 0-230 0</inkml:trace>
  <inkml:trace contextRef="#ctx0" brushRef="#br0" timeOffset="246854.2497">16933 13515 1217 0,'0'0'197'15,"0"0"59"-15,0 0-112 16,0 0 0-16,0 0 42 16,-9 83-54-16,9-38-42 0,0 5-11 15,0 1-7-15,11-2-15 16,3-3-29-16,3-9-19 15,2-5-3-15,0-11-6 16,3-9-50-16,0-12-64 16,-1-14-150-16,-3-11-318 15,-7-6-397-15</inkml:trace>
  <inkml:trace contextRef="#ctx0" brushRef="#br0" timeOffset="247011.1522">17001 13737 1189 0,'0'0'278'0,"0"0"-65"16,0 0-143-16,0 0 36 16,0 0 17-16,0 0-63 15,116 9-33-15,-74-9-27 16,4-6-3-16,-12-5-199 16,-10-2-304-16</inkml:trace>
  <inkml:trace contextRef="#ctx0" brushRef="#br0" timeOffset="247190.0568">16807 13618 1326 0,'0'0'196'0,"0"0"-73"16,0 0-74-16,0 0-15 15,97-13 11-15,-41 6-20 16,7-1-25-16,23 0-19 15,-17 2-203-15,-11 1-315 0</inkml:trace>
  <inkml:trace contextRef="#ctx0" brushRef="#br0" timeOffset="247357.6205">17359 13624 1169 0,'0'0'183'0,"0"0"-79"15,0 0-21-15,0 0-31 16,0 0 21-16,0 0-42 0,0 0-31 16,100 22-83-16,-75-17-217 15,-7-1-438-15</inkml:trace>
  <inkml:trace contextRef="#ctx0" brushRef="#br0" timeOffset="247514.292">17220 13858 1322 0,'0'0'232'0,"0"0"-21"16,0 0-132-16,0 0 3 15,0 0-22-15,119-29-29 16,-53 3-31-16,22-18-100 0,-28 11-191 16,-8-6-485-16</inkml:trace>
  <inkml:trace contextRef="#ctx0" brushRef="#br0" timeOffset="247738.8304">17479 13479 1513 0,'0'0'192'0,"0"0"-138"16,0 0-23-16,102 52 80 15,-44-22-12-15,3 5-29 16,-1 3-9-16,-10 5-10 15,-12 1-13-15,-16 3-10 16,-17-2-10-16,-5 0-5 16,-30-1-13-16,-13-5-31 0,-37 4-134 15,9-9-162-15,4-12-419 16</inkml:trace>
  <inkml:trace contextRef="#ctx0" brushRef="#br0" timeOffset="251411.9093">16221 14216 876 0,'0'0'205'0,"0"0"-87"16,0 0 20-16,0 0 89 15,0 0-28-15,0 0-58 16,-60-16-50-16,85 11-43 15,26-7-13-15,27-5 27 16,29-4 19-16,8 1-31 16,-18 4-13-16,-27 7-18 15,-26 5-11-15,-9 1-8 16,-1 0-6-16,-3 2-101 0,-7-1-53 16,-15 2-114-1,-19 0-46-15,-19 2-177 0,-5 2-123 0</inkml:trace>
  <inkml:trace contextRef="#ctx0" brushRef="#br0" timeOffset="251593.4796">16297 14350 880 0,'0'0'146'0,"0"0"-49"16,0 0 36-16,0 0 36 15,0 0 24-15,0 0 1 16,0 0-70-16,92 5-41 15,-31-25-34-15,21-5-27 0,15-1-14 16,16 0-8 0,-20 9-166-16,-24 2-439 0</inkml:trace>
  <inkml:trace contextRef="#ctx0" brushRef="#br0" timeOffset="258407.7018">15302 11785 1270 0,'0'0'186'0,"0"0"-22"16,0 0 17-16,-44-81-44 0,36 81-71 15,-1 32-43-15,-7 37-6 16,-7 31 34-16,-6 12 32 15,-2-3 2-15,3-24-40 16,5-25-19-16,5-15-12 16,1-10-1-16,0 0-12 15,2-5 0-15,5-7 1 16,4-16-1-16,6-7 9 16,0-17-2-16,16-12-2 15,5-8-6-15,3 0 1 16,3 4 0-16,3 7 1 15,0 10-1-15,1 9-1 16,2 7 1-16,0 3 1 0,-1 16-1 16,-1 8 6-16,-3 2-7 15,-3 0 1-15,0 3 0 16,-1-4-1-16,-3-5-8 16,-5-2-135-16,-2-15-98 15,-5-5-277-15,-6-1-254 0</inkml:trace>
  <inkml:trace contextRef="#ctx0" brushRef="#br0" timeOffset="258590.7143">15523 12115 1294 0,'0'0'181'0,"0"0"17"15,0 0-13-15,0 0-85 16,0 0-38-16,0 0-41 15,0 0-21-15,14-17-20 16,10 17-160-16,-4 0-193 16,-1 0-374-16</inkml:trace>
  <inkml:trace contextRef="#ctx0" brushRef="#br0" timeOffset="259169.3765">15813 11869 1144 0,'0'0'197'0,"0"0"101"16,0 0-141-1,0 0-45-15,0 0 37 0,23 91-9 16,-11-44-40-16,2 2-32 16,-2 2-20-16,-1-4-20 15,-1-4-13-15,-2-5-8 16,-4-9-6-16,1-11 5 15,-2-7-6-15,-3-8-16 16,0-3-17-16,0-8 7 16,-8-18-35-16,-7-10-3 15,-7-22 17-15,0 0 22 16,1-6 16-16,1-1 9 16,10 14 0-16,3-4 1 0,7 8 14 15,0 10 5-15,7 7-14 16,11 8 0-16,4 6-5 15,3 8 0-15,3 5-1 16,0 3 1-16,0 6-1 16,-3 13 6-16,-4 5-6 15,-6 5 10-15,-5 0-10 16,-8 2 1-16,-2 2 7 16,-2 0-7-16,-14 1 6 15,-2-3-6-15,-1 0 5 16,0-2-5-16,4-2 0 15,4-7 1-15,7-1 5 16,4-6-7-16,0-3 9 0,12-5 8 16,6-3 5-1,7-2 9-15,5 0-10 0,7-11-14 16,9-3-5-16,4-5-2 16,6 1-9-16,1-1-100 15,10-6-141-15,-15 5-308 16,-13 2-542-16</inkml:trace>
  <inkml:trace contextRef="#ctx0" brushRef="#br0" timeOffset="259515.5203">16489 11858 1345 0,'0'0'202'16,"0"0"10"-16,0 0-73 0,0 0-23 15,0 0-50 1,0 0-66-16,0 0-50 0,-24 8-162 16,14 5-288-16</inkml:trace>
  <inkml:trace contextRef="#ctx0" brushRef="#br0" timeOffset="259835.397">15517 12583 1470 0,'0'0'205'0,"0"0"-34"15,0 0-48-15,0 0 34 16,0 0 20-16,126-53-64 16,-11 21-39-16,15-2-25 15,3 3-18-15,-16 9-14 16,-31 8-16-16,-20 5 7 15,-21 4-8-15,-15 0-72 16,-11 2-134-16,-8 0-278 0,-11 2-299 16</inkml:trace>
  <inkml:trace contextRef="#ctx0" brushRef="#br0" timeOffset="260038.4087">15416 12808 975 0,'0'0'738'16,"0"0"-619"-16,0 0-28 16,0 0 29-16,159-33 79 15,-29-7-39-15,14-3-74 16,-7 5-37-16,-34 10-27 16,-35 14-16-16,-21 6-6 15,7 0-49-15,-11 3-196 16,-9-2-429-16</inkml:trace>
  <inkml:trace contextRef="#ctx0" brushRef="#br0" timeOffset="268259.4063">19102 13803 90 0,'0'0'85'15,"0"0"-25"-15,0 0-3 16,0 0-13-16,0 0 0 0,-10-7 13 15,7 4 2 1,0 1 14-16,0 0-30 0,-3 1-17 16,2-1 6-16,-1 1 1 15,0-2-1-15,2 1 1 16,0 1-6-16,2 1 2 16,-1 0 3-16,1 0 4 15,-1 0 4-15,2 0-1 16,0-3-10-16,0 3 5 15,0 0-1-15,0 0-1 16,0 0 2-16,0 0 3 16,0 0 7-16,0 0-6 15,0 0-2-15,0-2-4 16,0-1-12-16,0 1-5 16,0-1 2-16,0 1 7 0,0 0-3 15,0-1-5-15,0 3 0 16,0 0-3-16,0 0 3 15,0 0-3-15,0 0-11 16,0 0-1-16,0 0 1 16,0 0 11-16,0 0-13 15,0 0-1-15,-1 0-6 16,-29 20-89-16,3-3-191 16,-10 2-543-16</inkml:trace>
  <inkml:trace contextRef="#ctx0" brushRef="#br0" timeOffset="269145.6402">16376 14367 398 0,'0'0'143'0,"0"0"5"0,0 0 18 16,0 0 21-16,0 0-15 16,0 0-59-16,0 0-19 15,0-20-1-15,12 14 16 16,0 0-13-16,4 1-21 16,5-3-9-16,9 0-3 15,10-4 0-15,8-3-5 16,10-3-5-16,5-2 2 15,3 0-29-15,-3 3-11 16,-6 3-2-16,-6 3-7 16,-14 4-6-16,-9 3 0 15,-10 3-59-15,-9 1-44 16,-9 0-76-16,0 0-56 0,-13 9-19 16,-8 2-154-1,-6-1-529-15</inkml:trace>
  <inkml:trace contextRef="#ctx0" brushRef="#br0" timeOffset="269358.6344">16501 14537 1258 0,'0'0'176'0,"0"0"-120"16,0 0-19-16,85-35 75 0,-37 11 0 15,5 0-46-15,4 3-43 16,0 2-23-16,-3 3-45 16,10 0-120-16,-12 1-153 15,-13 2-262-15</inkml:trace>
  <inkml:trace contextRef="#ctx0" brushRef="#br0" timeOffset="276898.3478">25595 13537 861 0,'0'0'319'0,"0"0"-30"0,0 0 27 15,0 0-12-15,0 0-85 16,0 0-102-16,19 39-28 15,-8 50 88-15,5 32-1 16,4 14-22-16,2-6-25 16,3-17-32-16,1-16-6 15,-5 3-17-15,0-5-19 16,-4-2-10-16,-3 1-4 16,-6-6-17-16,-4-1-9 15,-3-13-8-15,-1-19-5 16,0-11 5-16,0-8-5 15,0 2-2-15,0 0 0 0,0-1-24 16,0-10-40 0,0-10-23-16,0-5-45 0,0-8-48 15,0-3 13-15,0-1-33 16,-5-19-79-16,-15-21-238 16,-1 2-120-16,-3 1-184 0</inkml:trace>
  <inkml:trace contextRef="#ctx0" brushRef="#br0" timeOffset="277156.6653">25334 14797 822 0,'0'0'169'15,"0"0"34"-15,0 0 4 16,0 0-37-16,0 0-3 16,0 0 62-16,0 0 0 15,94 58-31-15,-43-26-40 0,1 2-30 16,-3-2-18-16,-5-3-34 15,-9-3-31-15,-3-7-32 16,-5-2 4-16,-1-7-12 16,0 1-4-16,0-3 4 15,0-2-5-15,-2-1-74 16,0-2-38-16,-2-2-5 16,-3-1-67-16,1 0-106 15,-4-4-217-15,-7-5-187 0</inkml:trace>
  <inkml:trace contextRef="#ctx0" brushRef="#br0" timeOffset="277757.5448">25832 13776 1557 0,'0'0'205'16,"0"0"-83"-16,-147 140 22 15,57-3 91-15,5 24-38 16,23 2-29-16,30-11-46 15,32-24-29-15,10-9-41 16,22-28-42-16,4-25-9 16,0-28 5-16,1-19-6 15,7-11 1-15,4-8 1 0,11-36 5 16,-1-54-7-16,-3-60-17 16,-10-36 17-16,-15-17 0 15,-17-1 1-15,-13 22-1 16,0 24 0-16,-3 41 1 15,-12 46 0-15,0 38 7 16,-4 24-1-16,-2 8-5 16,1 1-2-16,6 24-20 15,14 31-39-15,35 31-70 16,59 24-52-16,-3-14-154 16,1-21-430-16</inkml:trace>
  <inkml:trace contextRef="#ctx0" brushRef="#br0" timeOffset="278170.951">27543 13830 1326 0,'0'0'199'16,"0"0"69"-16,0 0 12 16,32-80-65-16,-15 74-59 15,-1 6-16-15,0 32-17 16,0 34 28-16,-4 31-1 16,-1 14-31-16,-3 4-32 15,-5-8 12-15,-3-4 4 0,0-2-13 16,0-2-27-16,0-6-7 15,-4-4-34-15,0-9-1 16,1-10-4-16,1-18-8 16,2-14-3-16,-3-7 0 15,0 3-6-15,-2-1 0 16,1 1-6-16,-2-8-36 16,0-9-53-16,3-9-32 15,2-8-6-15,-2-26-70 16,0-10-302-16,0-11-717 0</inkml:trace>
  <inkml:trace contextRef="#ctx0" brushRef="#br0" timeOffset="279492.104">27451 15029 1094 0,'0'0'265'15,"0"0"-64"-15,0 0 23 16,0 0 15-16,0 0-54 15,0 0-74-15,0 0 21 16,63 54 0-16,-32-2 10 0,4 7-17 16,1 1-22-1,0-6-20-15,0-7-6 0,-3-8-14 16,-2-11-16-16,-3-12-7 16,2-10 19-16,3-6-12 15,10-22 15-15,5-14-1 16,7-13-19-16,6-20-24 15,7-20-6-15,-3-15-6 16,-13 11-4-16,-19 22 4 16,-18 27-6-16,-15 24-23 15,-33-6-94-15,-10 5-118 16,-24-1-439-16</inkml:trace>
  <inkml:trace contextRef="#ctx0" brushRef="#br0" timeOffset="280543.22">21269 13673 387 0,'0'0'385'16,"0"0"-97"-16,0 0-10 15,2-78 24-15,-1 61 5 16,1 5-2-16,-2 5-75 16,1 7-30-16,2 5-51 15,4 38-63-15,4 43 74 16,6 36 2-16,4 18-33 15,1-2-35-15,-4-2-5 16,-5-18-11-16,-5-8-17 16,-5-10-26-16,-3-19-19 15,1-18-4-15,-1-15-12 16,0-17-15-16,0-14-45 16,0-7-54-16,-7-8-30 0,-11-2-52 15,-15-66-84-15,5 2-188 16,0-14-260-16</inkml:trace>
  <inkml:trace contextRef="#ctx0" brushRef="#br0" timeOffset="280896.8431">21286 13512 1498 0,'0'0'303'0,"0"0"-79"0,0 0 1 16,0 0-25-16,-95 46-33 15,69-28-42-15,7-2-35 16,1-4-22-16,9-4-17 16,3-3-30-16,6-4-7 15,0-1-2-15,1 0 4 16,19-18 8-16,11-9 6 15,11-9 9-15,3 0-3 16,2 4-3-16,0 10 7 16,-1 10-16-16,-1 12-18 15,1 12-4-15,5 32-2 16,7 36 2-16,-2 36-2 0,-13 13-45 16,-20-26-238-1,-23-30-793-15</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33:23.419"/>
    </inkml:context>
    <inkml:brush xml:id="br0">
      <inkml:brushProperty name="width" value="0.05292" units="cm"/>
      <inkml:brushProperty name="height" value="0.05292" units="cm"/>
      <inkml:brushProperty name="color" value="#FF0000"/>
    </inkml:brush>
  </inkml:definitions>
  <inkml:trace contextRef="#ctx0" brushRef="#br0">23892 2170 755 0,'0'0'371'0,"0"0"-51"16,0 0-26-16,0 0-4 15,0 0-54-15,0 0-53 16,-19-39-44-16,19 39-59 15,0 0-50-15,0 1-30 16,11 13 1-16,11 9-1 16,10 4 1-16,7 7 7 15,6-1-7-15,2 0 5 16,1-5-4-16,0-4 7 0,-6-5-3 16,-7-4-6-16,-7-5 0 15,-9-2 0-15,-10-5 1 16,-4 0 17-16,-3-3 43 15,-2 0 25-15,0 3 3 16,-2-1-15-16,-14 4-30 16,-12 5-13-16,-30 11-16 15,-5 0 9-15,-9 4 8 16,-2 2 1-16,16-6-15 16,1 1-8-16,11-2-1 15,10-4 3-15,10-5-6 16,9-4 2-16,6-3-7 15,8-4 5-15,2 1-5 16,-1-2 1-16,2 0 4 16,0 0 1-16,0 0-7 0,0 0-9 15,0 0-77-15,5 0-164 16,4 0-401-16,2-7-1068 0</inkml:trace>
  <inkml:trace contextRef="#ctx0" brushRef="#br0" timeOffset="868.9086">23613 2898 705 0,'0'0'502'16,"0"0"-226"-16,0 0 5 16,0 0-37-16,0 0-14 15,0 0-57-15,0 0-48 16,-22 2 1-16,22-2-14 15,0 0-3-15,0 0-9 16,13 0-18-16,14 0-19 0,28-6 35 16,30-10-17-1,28-5-29-15,11-1-19 0,-5 0-5 16,-26 7-1-16,-29 5-1 16,-22 3-4-16,-12 2-7 15,0-2-4-15,-2 2-10 16,-1 1 7-16,-8-1-1 15,-5 2-5-15,-7 1-1 16,-1 1 1-16,-5 1-1 16,-1 0 0-16,0 0-1 15,-10 0-12-15,-82 11-66 16,1 3-270-16,-29-3-1181 0</inkml:trace>
  <inkml:trace contextRef="#ctx0" brushRef="#br0" timeOffset="2654.2761">25036 2338 804 0,'0'0'586'0,"0"0"-335"15,0 0 11-15,0 0-47 16,0 0-72-16,-85 14-38 16,64 10-33-16,1 4-17 0,1 6 11 15,4 3 6-15,5-2-29 16,7-1-15-16,3-2-4 16,0-7-6-16,9-6-4 15,9-5-4-15,1-5 6 16,4-9-4-16,3 0 12 15,6-17 2-15,-1-11 2 16,-3-8-3-16,-4-4-2 16,-9-6 5-16,-6-2-4 15,-9 3-15-15,0 3-8 16,-21 6-1-16,-4 7-26 16,-5 10-80-16,0 13-43 15,2 6-100-15,10 9-387 16,6 5-441-16</inkml:trace>
  <inkml:trace contextRef="#ctx0" brushRef="#br0" timeOffset="2805.6025">25285 2376 1330 0,'0'0'670'16,"0"0"-369"-16,0 0-66 15,0 0-143-15,0 0-71 16,0 0-21-16,0 0-177 15,91-9-305-15,-52 2-363 0</inkml:trace>
  <inkml:trace contextRef="#ctx0" brushRef="#br0" timeOffset="3101.216">25676 2099 1337 0,'0'0'343'0,"0"0"-76"15,0 0-42-15,0 0-49 16,-79 94-61-16,73-65-31 16,6 1 3-16,0-2-5 15,12-1-4-15,9 0-8 16,4-3-15-16,3 0-16 16,2-3-15-16,-3-1-10 0,-5-4-13 15,-7 1-1-15,-7-2-5 16,-8 0 5-16,0 0 1 15,-14-2-1-15,-11 0-14 16,-7-1-80-16,-5-7-69 16,-13-5-85-16,8-5-251 15,5-11-404-15</inkml:trace>
  <inkml:trace contextRef="#ctx0" brushRef="#br0" timeOffset="3251.6617">25750 2039 1418 0,'0'0'351'16,"133"-50"-2"-16,-21 24-168 15,22 5-84-15,-22 15-59 0,-17 7-38 16,-42 13-216-16,-31 2-1052 16</inkml:trace>
  <inkml:trace contextRef="#ctx0" brushRef="#br0" timeOffset="5044.1729">23838 2853 506 0,'0'0'226'16,"0"0"-5"-16,0 0-33 16,0 0-11-16,0 0 23 15,0 0-27-15,0 0-12 16,-3-1-13-16,3 1-3 16,3 0-55-16,15 0-44 15,13-2 22-15,27-6 15 16,33-2-4-16,30-7-2 15,6 0-26-15,-8 1-15 16,-28 6-21-16,-33 7-5 16,-16-2-10-16,-12 3 0 0,-1-3 1 15,-6 3-1-15,-6-1 1 16,-8 3 0-16,-8 0 8 16,-1 0-9-16,-4 0 12 15,-16 0-12-15,-13 3-1 16,-13 4-11-16,-9 2 4 15,-10 0 7-15,-4 0 0 16,-4 1-1-16,-2-1 1 16,0 1 0-16,3-3 1 15,3 4 0-15,5-3 0 0,7 1-7 16,8 0 7-16,7-3 1 16,9-3 1-16,10 0 0 15,7-2-1-15,9-1 5 16,3 2-6-16,4-2 0 15,0 0 1-15,0 0 0 16,4 0-1-16,12 0 1 16,19-11 0-16,28-8 5 15,38-5-6-15,30-5 1 16,8 2 6-16,-24 6-5 16,-33 8-2-16,-40 7 0 15,-13 2-1-15,-6 0 0 16,-6 1 1-16,-6 1 0 15,-11 2 1-15,-3 0 0 16,-24 0-1-16,-26 10-8 0,-34 8 7 16,-25 4 0-16,-12 3 1 15,9-1 0-15,27-5 0 16,30-5 0-16,16-3 0 16,13-2 0-16,-1 0 0 15,4 1 0-15,6-1-1 16,11-5-8-16,6-2 0 15,3-2 0-15,0 0 2 16,10 0 5-16,15 0 1 16,28-12 1-16,26-8 0 15,3-4 2-15,-3 5-1 16,-12 3 5-16,-17 7-5 16,0 0 0-16,-4 2-1 15,-15 3 1-15,-16 1-1 0,-8 3 0 16,-7 0-1-16,-4 0 1 15,-22 0-1-15,-25 3-13 16,-30 10 13-16,-1-3-1 16,6 3-4-16,12-4 6 15,18 1-1-15,1-1 1 16,5 0 0-16,16-3 0 16,12-3 0-16,9-2-6 15,3-1-2-15,13 0-2 16,17 0 9-16,24-4 1 15,28-9 1-15,0-1 0 0,-6 1 0 16,-8 3 0 0,-20 3 7-16,3 1-7 15,-6 3-2-15,-15-1 1 0,-13 4-6 16,-10 0-37-16,-7 0-11 16,0 0-20-16,-17 0 13 15,-7 2-127-15,-23 3-38 16,6-5-134-16,5 0-299 0</inkml:trace>
  <inkml:trace contextRef="#ctx0" brushRef="#br0" timeOffset="6598.6701">24708 3109 7 0,'0'0'1653'0,"0"0"-1412"16,0 0-152-16,0 0-10 0,155-22 85 16,-42 6-36-16,14 4-50 15,-6 3-31-15,-18 1-19 16,-29 3-10-16,-16 1 2 15,-16 1-20-15,-9-1 0 16,0 1-1-16,-6 1-99 16,-13 1-148-16,-12-1-274 15,-2 1-214-15</inkml:trace>
  <inkml:trace contextRef="#ctx0" brushRef="#br0" timeOffset="6769.9871">24520 3282 918 0,'0'0'892'0,"0"0"-770"0,0 0-76 15,107 0 23-15,6-10 78 16,41-3-62-16,17 0-56 16,-9 1-29-16,-52 5-185 15,-43 1-505-15</inkml:trace>
  <inkml:trace contextRef="#ctx0" brushRef="#br0" timeOffset="9542.4441">28016 2252 1084 0,'0'0'614'16,"0"0"-341"-16,0 0 6 0,0 0 0 15,0 0-46-15,0 0-78 16,0 0-95-16,-5-22-43 16,2 39-17-16,0 13 0 15,-1 10 9-15,1 7-4 16,3 8-4-16,0-1-2 16,0 1 1-16,9 4 0 15,0-2-56-15,-4 17-227 16,-4-15-331-16,-1-16-755 0</inkml:trace>
  <inkml:trace contextRef="#ctx0" brushRef="#br0" timeOffset="9978.631">28187 2048 1521 0,'0'0'201'0,"0"0"-85"15,0 0 61-15,0 0 4 16,-99-75-50-16,48 75-48 16,-30 22-32-16,-30 39-5 15,-10 26 21-15,7 22 15 0,21 9-5 16,34 0-7-16,22 1-5 15,28-3-28-15,10-20-18 16,32-24 2-16,38-8 5 16,43-16 17-16,25-8 6 15,16-10-5-15,-12-27-1 16,-28-12 8-16,-5-28-19 16,-11-23-4-16,-13-22-5 15,-17-21-14-15,-21-19 4 16,-26-11-1-16,-22 3-3 15,-24 15-9-15,-28 28-1 16,-60 20-67-16,-62 31-1 16,-73 35-15-16,-90 18-103 15,66 24-464-15,16 11-505 0</inkml:trace>
  <inkml:trace contextRef="#ctx0" brushRef="#br0" timeOffset="11096.7348">25134 2590 1620 0,'0'0'224'15,"0"0"-166"-15,0 0-56 16,0 0 24-16,12 73 42 16,42-37 89-16,37-5-45 15,44-14 5-15,25-17-9 16,7-17-4-16,-7-25-4 0,-23-9-14 16,-11-8-29-1,-18-7-22-15,-17-13 2 0,-16-15-6 16,-12-13-5-16,-13-12-26 15,-12-6 0-15,-12-2-44 16,-12 5-24-16,-14 13-68 16,-3 9 21-16,-27 11 23 15,-7 15 6-15,-2 17 20 16,1 16-9-16,-17 1-23 16,-23-1 17-16,-32 6 59 15,-17 8-40-15,-2 25 23 16,1 9 38-16,4 25-58 15,-9 14 39-15,-10 12 20 0,-8 14 6 16,-1 13 8 0,1 6 13-16,11 9 9 0,20 2-2 15,23 0 24-15,29 4 16 16,34 3 15-16,28 9-18 16,13 6 6-16,40 0 16 15,21-2 4-15,22-4 4 16,13-3-25-16,18-11-43 15,19-10-27-15,13-17-6 16,10-17 0-16,-8-12 0 16,-19-15-50-16,-44-16-180 15,-34-13-447-15</inkml:trace>
  <inkml:trace contextRef="#ctx0" brushRef="#br0" timeOffset="138114.5129">4955 4366 192 0,'0'0'778'15,"0"0"-520"-15,0 0-75 16,0 0 10-16,0 0-14 16,0 0-46-16,-8-20-62 15,8 12-23-15,6-5-23 16,10-6 4-16,7-5-5 15,7-6 2-15,10-6-14 16,5-5 3-16,7-2-14 16,3-4 0-16,-4 1-1 0,-5 3-15 15,-7-5-140-15,-14 13-202 16,-14 8-483-16</inkml:trace>
  <inkml:trace contextRef="#ctx0" brushRef="#br0" timeOffset="138442.8922">5037 3984 1215 0,'0'0'186'0,"0"0"-60"0,0 0 15 16,0 0-60-16,0 0-36 15,0 0-30-15,0 0 17 16,-15 58-12-16,6 2 8 16,-6 21 23-16,-3 0 1 15,7-10 0-15,4-15 3 16,7-19-8-16,0-4-21 16,15-5-5-16,13-13-8 15,24-15 5-15,38-20-8 16,35-42-9-16,20-15-1 15,0-4-128-15,-41 22-180 16,-38 25-621-16</inkml:trace>
  <inkml:trace contextRef="#ctx0" brushRef="#br0" timeOffset="152490.4909">30127 9992 140 0,'0'0'110'0,"0"0"-53"15,0 0-32-15,-39 72-8 16,31-50 2-16,2 1-3 15,2 0-5-15,-2-1-9 16,3 0-1-16,3-5 0 16,0 2 4-16,0-5-4 15,0 0-2-15,12-3-7 16,0-5-165-16</inkml:trace>
  <inkml:trace contextRef="#ctx0" brushRef="#br0" timeOffset="152600.4114">30516 10287 340 0,'0'0'0'0,"115"12"-86"16,-17 3-2-16,-10-3 76 15,-20 0-82-15</inkml:trace>
  <inkml:trace contextRef="#ctx0" brushRef="#br0" timeOffset="152894.4713">31703 10886 218 0,'0'0'196'16,"0"0"-135"-16,0 0-27 15,-1 86 13-15,1-53-13 16,0 2 37-16,0-2-55 16,0 1 4-16,7-5-20 15,4 0 0-15,-2-1-16 16,2-3-42-16,-2-5-11 16,11-12-35-16,-5-5-164 15,1-3 86-15</inkml:trace>
  <inkml:trace contextRef="#ctx0" brushRef="#br0" timeOffset="153067.2553">32820 10408 183 0,'0'0'562'0,"0"0"-441"16,81-94-37-16,-59 51-27 15,-19-35-57-15,-3 10-3 16,-8-4-293-16</inkml:trace>
  <inkml:trace contextRef="#ctx0" brushRef="#br0" timeOffset="153841.2402">27539 6149 823 0,'0'0'182'16,"0"0"-72"-16,0 0-25 15,0 0-33-15,0 0 7 16,0 0-11-16,0 0 63 16,101-45-63-16,-32 20-18 15,20-6 1-15,-1 3-20 16,-10 3 11-16,-11 5-15 15,-16 6-7-15,1-1-12 16,0 0-31-16,-18-5-1 16,-14 4-201-16,-19 1-578 0</inkml:trace>
  <inkml:trace contextRef="#ctx0" brushRef="#br0" timeOffset="154144.9352">27895 5799 804 0,'0'0'73'16,"0"0"-43"-16,0 0 33 15,0 0-6-15,0 0-21 16,0 0-13-16,0 0-13 16,-15 22 19-16,-7 2 33 15,-11 6 9-15,-7 7 3 16,-5 7-6-16,-4 3 4 15,4 0-3-15,4-1-5 0,8-4-1 16,11-6-12 0,11-7-15-16,11-8 4 0,0-7-8 15,28-6-23-15,30-5 29 16,36-3 19-16,39-12-57 16,13-10-23-16,-29 0-236 15,-34 3-428-15</inkml:trace>
  <inkml:trace contextRef="#ctx0" brushRef="#br0" timeOffset="157255.9207">15719 5199 3 0,'0'0'35'0,"0"0"-8"16,0 0-5-16,0 0-16 15,0 0 1-15,0 0-6 16,0 0 0-16,0 0-1 15,0 0 1-15,0 0 6 16,0 0 3-16,0 0-8 16,0 0-1-16,0 5 5 0,0-1-5 15,0 1 1 1,0-2-2-16,0 4 1 0,0-2-1 16,0 0 0-16,0 3 0 15,0-3 0-15,0 1 0 16,0-1 1-16,0 2-1 15,0 3 1-15,0-3-1 16,0 3 0-16,0-1 0 16,0 1 0-16,0 0 0 15,0 2 0-15,2 0-1 16,-2 0 1-16,1 1 0 16,1 0-13-16,-1 0 13 15,1 3 1-15,-2-1 0 16,1 4 0-16,-1 1-1 15,2-1 62-15,-1 1-51 0,1 1-11 16,1-1-31 0,-2 0 31-16,4 1 0 0,-2-1 0 15,0 0-24-15,0-2-5 16,1 8-6-16,1-1 34 16,-1-3-76-16</inkml:trace>
  <inkml:trace contextRef="#ctx0" brushRef="#br0" timeOffset="162383.0685">18331 8574 626 0,'0'0'146'0,"0"0"-82"16,0 0-21-16,0 0 16 16,0 0-4-16,0 0-9 15,0 0-4-15,5 16-1 16,-1-8 12-16,4 0 15 16,0 1-2-16,1 3 9 15,2 0-10-15,4 0-20 16,0 2 8-16,6-1 14 15,5-1 0-15,7 1-24 16,6-3 8-16,6-1 8 16,3-4 1-16,4 0-18 15,0-5 17-15,-4 0-15 0,-2 0 12 16,-3-2-3-16,-1-9-6 16,-2-1 19-16,1-5-9 15,2-4-17-15,-1-1-2 16,-1-2-4-16,2-1 8 15,-2-3-1-15,-1 1-6 16,-4-2-6-16,-3-2-2 16,-5 1 3-16,-1-1-6 15,-5-2 0-15,-2-1 10 16,-4-1 0-16,-4 0 0 16,-5-1-14-16,-2 1-10 15,-5 0 8-15,0 4-10 16,0-2 4-16,-12 0 3 0,-6 2-5 15,0 0-1-15,-6 0-2 16,-1 0-6-16,-3 4 7 16,-2-2-7-16,-1 2 0 15,-4 1 0-15,1 1 5 16,-4-2-4-16,0 4-1 16,1-2 0-16,-1 5 1 15,2 2-1-15,5 3 0 16,1 2 5-16,5 4-6 15,1 3 0-15,6 2 0 16,-1 2 1-16,1 1-1 16,0 1 1-16,-3 0-1 15,-3 0 0-15,-4 0 0 0,-5 7 1 16,-1 2 1 0,-4 2-2-16,-1 1-1 0,0 3 1 15,3-2 0 1,1 1 0-16,7-1 0 0,1-2 1 15,5 2-1-15,2-2 1 16,2-1 5-16,2 1-6 16,0 2-8-16,-1 2 8 15,-2-1 1-15,1 3-1 16,3 0 0-16,-3 2 0 16,3 0 0-16,-3 1 0 15,3 5 0-15,-1-1-1 16,4 4 1-16,0 1-1 15,3 4 0-15,3 3 0 0,3 0-1 16,2 4 1-16,1-1 0 16,0 2 0-16,0-2 0 15,0-1 1-15,1-2 0 16,7-3-1-16,1-6 1 16,2-1 0-16,3-4-1 15,2-1 1-15,1-2-9 16,4-3 3-16,-1-2-2 15,3-4 8-15,4-1 0 16,3-2-10-16,6-2 10 16,7-4 0-16,9-1 0 15,6 0 0-15,9 0-12 16,3 0-91-16,17 16-76 0,-19 1-295 16,-19 0-493-16</inkml:trace>
  <inkml:trace contextRef="#ctx0" brushRef="#br0" timeOffset="182250.1796">19502 7783 1258 0,'0'0'298'0,"0"0"-72"16,0 0-65-16,0 0 21 15,0 0-17-15,82-55-27 16,15-16-6-16,45-33-1 15,19-27-30-15,0-19-26 16,-16-7-20-16,-19-9-10 16,-9-14-6-16,-10-10-7 15,-10-11-9-15,-12-6-21 0,-9 7-1 16,-7 11 5-16,-10 19 1 16,-9 30 5-16,-13 37-5 15,-12 34-7-15,-8 32 0 16,-7 12 9-16,0 3-8 15,-1 5 1-15,-2 3-1 16,-4 8 0-16,-2 4-1 16,-1 2-12-16,0 0-58 15,0 11-71-15,-11 11-75 16,-23 17-56-16,3-4-261 16,-5-5-300-16</inkml:trace>
  <inkml:trace contextRef="#ctx0" brushRef="#br0" timeOffset="182627.9418">20723 5238 910 0,'0'0'194'0,"0"0"45"16,108-75 24 0,-18 24-14-16,29-10-39 0,9 3-41 15,-4 10-55-15,-27 19-29 16,-35 16-17-16,-17 10-19 15,-9 3-1-15,1 20-14 16,2 31-15-16,-6 41 10 16,-26 46 2-16,-11 30 12 15,-41 11-16-15,-23 3-21 16,-19-15-6-16,17-43-231 16,-2-32-724-16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36:42.087"/>
    </inkml:context>
    <inkml:brush xml:id="br0">
      <inkml:brushProperty name="width" value="0.05292" units="cm"/>
      <inkml:brushProperty name="height" value="0.05292" units="cm"/>
      <inkml:brushProperty name="color" value="#FF0000"/>
    </inkml:brush>
  </inkml:definitions>
  <inkml:trace contextRef="#ctx0" brushRef="#br0">21873 7008 662 0,'0'0'35'15,"0"0"273"-15,0 0-151 16,0 0-55-16,0 0-5 15,0 0 38-15,68 20-33 16,-26-11-8-16,11-1 3 0,22 1-10 16,26 5-21-16,26 3-8 15,10 1 16-15,0 2-15 16,-8 1-13-16,-8-2-18 16,2-1 9-16,6-3 0 15,0-1 0-15,-2-4-6 16,-1-1 1-16,-7-2-12 15,-6-2-4-15,-5 0 6 16,-4-1-4-16,0 0 1 16,5-1 15-16,-1 0-7 15,5-3 12-15,2 0-8 16,-1 0-6-16,3 0-8 0,3 0-8 16,-1 0 4-1,2-2-5-15,-4 2 4 0,4 0 14 16,0 0-15-16,-5 0-4 15,-1 0 7-15,-7 7 2 16,-3 0-16-16,-5 3 9 16,-1-1 19-16,-5 2-14 15,0-5-8-15,1 2 1 16,1-2 14-16,2-3 6 16,5 3-11-16,4 1-5 15,1-2 8-15,4 4 23 16,-2-1-24-16,-2 1-7 15,-1-3 4-15,-4 2 25 16,-2 0-21-16,-4-1-2 16,-4-2 13-16,-16 0 15 0,-17-2-24 15,-15-1-5-15,-10-1-4 16,1-1-11-16,-1 0 9 16,-5 0-10-16,-13 0 0 15,-17 0 0-15,-55 0-50 16,-17 0-154-16,-30-6-534 0</inkml:trace>
  <inkml:trace contextRef="#ctx0" brushRef="#br0" timeOffset="832.8263">19885 8447 770 0,'0'0'138'0,"0"0"-18"0,-89 26 26 16,64-14-25-16,11 0-1 16,9-1-13-16,5 4-11 15,13-1 18-15,18 0 15 16,29 3-11-16,37 3 0 16,46-1-9-16,34-2-15 15,26-2-8-15,16-5 6 16,11-3-6-16,22-2 4 15,15-3-37-15,13-2 10 16,4 0-15-16,-7 0-9 16,-8 3-4-16,-12 7-6 15,-19 2 7-15,-14 2 1 0,-18 2-2 16,-17-1-9-16,-14 2 6 16,-15 1 1-16,-10 1-5 15,-13-2-2-15,-9 0-1 16,-11-5-2-16,-10-1-10 15,-22-2-1-15,-19-5-6 16,-18-1-5-16,-9-2 0 16,-1 2-1-16,-4 0 0 15,-10 4-54-15,-24 0-93 16,-63 18-198-16,-17-1-245 16,-26-4-672-16</inkml:trace>
  <inkml:trace contextRef="#ctx0" brushRef="#br0" timeOffset="1545.9425">19222 10031 1075 0,'0'0'196'0,"0"0"-85"16,0 0 41-16,0 0-25 16,0 0 11-16,0 0 38 15,86-10 12-15,23 23-43 16,63 0-22-16,44 0-3 16,37 2 35-16,23 2-19 15,2 0-36-15,18-1-16 16,19-6-23-16,15-2 11 15,10-2-17-15,0 2 2 16,-7 0 13-16,-16-4-29 16,-17 1-2-16,-21-1 1 15,-27-1-1-15,-27 1-1 16,-34 1-10-16,-32-2-4 0,-43 0-1 16,-40 0-8-16,-28-3-14 15,-22 2 0-15,-2-2 5 16,-7 0 0-16,-4 1-5 15,-11-1-1-15,-2 1 0 16,-21 3-39-16,-88 21-98 16,5 0-144-16,-31 3-555 0</inkml:trace>
  <inkml:trace contextRef="#ctx0" brushRef="#br0" timeOffset="7729.1218">19931 16636 458 0,'0'0'255'16,"0"0"-26"-16,0 0-1 15,0 0 27-15,0 0-2 16,0 0-45-16,-20 4-53 0,12 21-26 15,-5 26 19 1,-2 24-23-16,-1 25-20 0,0 11-26 16,5-18-40-16,3-23-18 15,4-28-13-15,1-11-2 16,1 1-6-16,2 0-103 16,0-3-109-16,0-12-279 15,-1-12-254-15</inkml:trace>
  <inkml:trace contextRef="#ctx0" brushRef="#br0" timeOffset="8004.972">19745 16662 980 0,'0'0'220'16,"0"0"-87"-16,0 0 12 15,0 0-43-15,0 0-44 16,0 0-11-16,0 0-11 15,-74 37-11-15,67-27-7 16,4-3-8-16,3-7-4 16,0 0 51-16,8-3 100 15,13-11-67-15,7 2-37 16,9 0-17-16,10 5-14 16,10 7-16-16,7 7-5 15,3 20 0-15,-6 12-1 16,-15 28-93-16,-18-6-223 15,-23-8-764-15</inkml:trace>
  <inkml:trace contextRef="#ctx0" brushRef="#br0" timeOffset="8987.5774">18091 16680 428 0,'0'0'102'0,"0"0"-64"15,0 0 18-15,0 0 20 16,0 0-35-16,0 0-27 15,0 0-5-15,-3-14-8 16,1 14 5-16,2 0 3 16,-1-1 1-16,-1 1 12 15,1-2 25-15,-2 2 33 16,-1-1-25-16,2 0-9 16,-1-1-9-16,2 1-6 15,-2 1-4-15,0 0 5 16,0 0-7-16,-2 0 2 15,-5 7-5-15,-1 10 7 16,-4 7 17-16,-6 3-4 0,-1 6-1 16,-2 4-8-16,0 1-4 15,0-5 2-15,4-4-11 16,5-5-1-16,4-10-7 16,5-4-11-16,6-7 6 15,0-3-1-15,0 0 6 16,11-10 20-16,10-10-4 15,6-9-5-15,5-5-6 16,6 0-6-16,3 5 0 16,1 5-9-16,0 10 5 15,0 9-7-15,-5 5 0 16,-1 8 0-16,-3 18-2 16,-6 5-26-16,-8 7-91 0,-13 19-87 15,-6-11-150-15,0-8-254 16</inkml:trace>
  <inkml:trace contextRef="#ctx0" brushRef="#br0" timeOffset="9260.1733">17836 16716 924 0,'0'0'130'0,"0"0"-96"15,0 0-32-15,0 0 26 16,0 0 10-16,110 20 7 16,-16-5-12-16,27 6-14 15,5 3-9-15,-22-1-10 16,-18-1-4-16,-36-11-144 15,-17-1-447-15</inkml:trace>
  <inkml:trace contextRef="#ctx0" brushRef="#br0" timeOffset="10272.5824">10933 16608 316 0,'0'0'492'0,"0"0"-324"16,0 0 10-16,-100 45 23 16,87-37 26-16,8-3-57 15,5 2-41-15,15-3-18 16,19 4 67-16,30-3-33 16,32-5-43-16,34 0-31 15,10-8-25-15,-6-8-15 16,-10-2-14-16,-18-1 5 15,-2-6-8-15,-4-5-3 16,-18 1-3-16,-16-1-7 16,-20 2 0-16,-10-3 0 15,4-9 5-15,-6-10-4 0,-5-23-1 16,-28-29 7-16,-17-27-7 16,-35-13 0-16,-23 0 0 15,-11 14 8-15,-3 17-1 16,-3 5-3-16,-2 9-4 15,1 16-1-15,-7 19 6 16,-5 19-5-16,-5 14 0 16,-4 14-1-16,2 12-19 15,-2 3-42-15,-7 17 17 16,-3 17 1-16,-4 12-25 16,4 11 10-16,10 11 24 15,12 14 0-15,13 8 24 16,16 11 10-16,23 9 0 15,22 6 17-15,27 2 25 0,25-6 10 16,33-12 12-16,22-13-24 16,14-15-12-16,8-10 0 15,6-11-1-15,4-7 0 16,1-10-2-16,-5-7-1 16,-7-9-2-16,-23-5 2 15,-20-5-23-15,-21-5 0 16,-10-3-1-16,-3 0-8 15,-9 0-117-15,-5-7-122 16,-10-7-436-16</inkml:trace>
  <inkml:trace contextRef="#ctx0" brushRef="#br0" timeOffset="20166.7344">6076 4758 64 0,'0'0'78'15,"0"0"-24"-15,0 0-15 16,0 0-17-16,0 0-6 16,0 0-15-16,-94 25 0 15,72-12-1-15,-1 1-14 16,0 0-29-16,-1 3-7 0,-1-3-56 16,1-2 77-16,1 3 29 15,1-3 49-15,-2-2 16 16,2 2 15-16,2 0 35 15,1-4-2-15,5-2 61 16,3 1 18-16,6-6 54 16,4-1-22-16,1 0-22 15,3-10-41-15,17-14-12 16,24-20-1-16,32-26-13 16,28-25-23-16,17-6-28 15,1 6-29-15,-8 15-27 16,-17 19-12-16,-20 12-7 0,-17 13-9 15,-21 11 0 1,-14 7-32-16,-10-3-119 0,-2 4-202 16,-11 1-443-16</inkml:trace>
  <inkml:trace contextRef="#ctx0" brushRef="#br0" timeOffset="20507.3315">5614 4521 1011 0,'0'0'220'0,"0"0"-136"0,0 0 57 15,0 0 31-15,-109 8-38 16,78 18-25-16,-2 12-9 15,0 26-30-15,6 21-40 16,12 20 23-16,9-7-2 16,6-23 7-16,11-28 19 15,11-19-26-15,12-4-16 16,26-2 2-16,34-11 9 16,36-13-14-16,13-32-12 15,6-15-10-15,-1-12-10 16,1 0-13-16,-31 14-191 15,-14 4-406-15</inkml:trace>
  <inkml:trace contextRef="#ctx0" brushRef="#br0" timeOffset="24348.1712">2395 2694 1141 0,'0'0'166'0,"0"0"-111"15,0 0 28-15,0 0 19 16,0 0-35-16,0 0-40 15,45 33 77-15,46-8 38 16,43 5 24-16,24 4-17 0,12-3-32 16,3-4-1-1,0-9-12-15,18-2-5 0,18-7 6 16,6-2-14-16,7-2-23 16,2-3 1-16,-6 4-6 15,-5-2-14-15,-6 1-16 16,-22 0-1-16,-18 2-11 15,-25-3-9-15,-35-3-5 16,-32 0-5-16,-26-1 4 16,-18 0-5-16,-7 0-1 15,-7 0-14-15,-11 0-36 16,-6 0-23-16,-44 0-81 16,-63 0-201-16,7 3-289 15,-13 3-397-15</inkml:trace>
  <inkml:trace contextRef="#ctx0" brushRef="#br0" timeOffset="24760.1982">3147 3381 1480 0,'0'0'205'15,"0"0"-120"-15,0 0-1 16,0 0 10-16,0 0 10 16,0 0 55-16,164 27 39 0,-12-13-6 15,33-6-9-15,19-7-30 16,-5-1-28-16,-10-1-11 15,-1-9-33-15,-3 6-3 16,-9 1-11-16,-10 3 2 16,-14 0-24-16,-14 1-18 15,-17 10-9-15,-30-3-1 16,-28-2-1-16,-21 1-15 16,-12-3 6-16,-5-1-1 15,-3 0-6-15,-7 0-8 16,-13-3-42-16,-23 8-67 15,-18-2-80-15,-16 2-532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28T09:37:23.815"/>
    </inkml:context>
    <inkml:brush xml:id="br0">
      <inkml:brushProperty name="width" value="0.05292" units="cm"/>
      <inkml:brushProperty name="height" value="0.05292" units="cm"/>
      <inkml:brushProperty name="color" value="#FF0000"/>
    </inkml:brush>
  </inkml:definitions>
  <inkml:trace contextRef="#ctx0" brushRef="#br0">1405 7062 963 0,'0'0'237'15,"0"0"23"-15,0 0 28 16,0 0-33-16,0 0-51 0,-57 0-59 16,57 0-78-16,0 0-42 15,9-5-10-15,16-5-3 16,17-6 6-16,13-7 17 16,9-6 19-16,5-3 1 15,7-4-13-15,-4 0-7 16,-5-1-8-16,0 2-9 15,-7 2-10-15,-10 5-7 16,-8 4 9-16,-12 5-10 16,-8 6-1-16,-11 4 1 15,-4 3 0-15,-4 5 0 16,-3 1-6-16,0 0-60 0,-6 3-88 16,-31 27-229-1,1-4-270-15,-4 2-330 0</inkml:trace>
  <inkml:trace contextRef="#ctx0" brushRef="#br0" timeOffset="534.0245">1321 7397 734 0,'0'0'221'16,"0"0"-2"-16,0 0-23 16,0 0 12-16,0 0-17 15,0 0-52-15,0 0-11 16,27-3 68-16,12-10-40 0,25-14-6 16,25-14-48-1,19-14-45-15,11-5 16 0,-10 2-15 16,-9 8-16-16,-24 13-6 15,-15 5-3-15,-16 8-2 16,1-1-8 0,-1-5 1-16,7-3-6 0,2-3-1 15,-14 5-9-15,-7 6-7 16,-11 7-1-16,-8 5 0 16,-7 7 9-16,-5 3-8 15,-2 3 0-15,0 0-1 16,0 0-5-16,-23 19-24 0,-10 10-57 15,-22 7-723-15</inkml:trace>
  <inkml:trace contextRef="#ctx0" brushRef="#br0" timeOffset="4206.4818">21921 5721 546 0,'0'0'201'16,"0"0"-52"-16,0 0 33 15,0 0 26-15,0 0-5 16,0 0-45-16,0-24-64 16,0 31-40-16,0 16-17 15,0 15 74-15,0 22 12 16,0 35 11-16,5 38-33 16,0 18-18-16,3 5 1 15,-2-5 4-15,3-14-3 16,3-6-6-16,3-6-12 15,4-8-3-15,-1-11-32 16,3-9-6-16,-5-19 0 0,-5-19-7 16,-3-14-5-16,-2-9-5 15,-1 3 4-15,1 5-11 16,0 1 7-16,-1-9-9 16,-2-7 0-16,0-7 8 15,0-8-7-15,-1-4 0 16,0-8 0-16,-2 0 5 15,2-2 0-15,1 0 2 16,1 0-7-16,7-6 7 16,6-4-7-16,9 1-1 15,8-3 0-15,11 2 0 16,19 0-1-16,23 0 1 16,23 0-1-16,12 1 1 0,2 3 0 15,1 0 0-15,-1 4 8 16,8-1-8-16,6 3 1 15,7 0 0-15,1 0 0 16,-1 5 0-16,-2 4 0 16,-2 1 12-16,-1-1 16 15,-5-1-1-15,-2-2-1 16,-5 1 3-16,-1 0-3 16,-5-5-3-16,-5 1-7 15,-4-2-7-15,-3-1 10 16,-5 0-10-16,-7 0 10 15,-17 0-5-15,-20 0-7 16,-14-1-7-16,-5-2 8 0,7-6-8 16,2 2 5-16,6-1 2 15,-6 0-8-15,-8 1-1 16,-4-3 1-16,-7 4 7 16,-5-2-6-16,-4 2-1 15,-2 0 0-15,-4-4 1 16,2 0 1-16,3-1-1 15,2-4 1-15,1-2 5 16,2-3-5-16,1-3-2 16,1-2 5-16,-3-6-5 15,3-10 0-15,1-22 0 16,1-34 0-16,-1-36 0 16,-3-27 5-16,-7-11-5 0,-3 1 0 15,-2 13-9-15,-5-4-18 16,1 5 11-16,-1 4 7 15,-1 11 4-15,-1 15 5 16,-4 17 1-16,0 16 2 16,-4 19-3-16,0 22-1 15,0 14-1-15,0 10 2 16,-1-1-1-16,-6 2 1 16,1 1 0-16,0 9 0 15,-2 4 0-15,1 5 1 16,-2 2-1-16,-3 0 0 15,-6 2-1-15,-6 2 1 16,-10 2-1-16,-10 0 1 16,-23 0 0-16,-32 4-1 0,-31 4 1 15,-19 0 0-15,-2 1 0 16,2-2 4-16,11-3-2 16,-6 2-4-16,-5-1-1 15,-8 0 3-15,-8 1-1 16,-4 0 1-16,-4-1 0 15,10 1 6-15,11-3-5 16,18 2-1-16,20-3-9 16,13 1 3-16,9-2 6 15,2 0 0-15,2 0 6 16,1 1-6-16,-2 2-1 0,-6 1 1 16,-4 0 0-1,-2 0 1-15,-3 2 7 16,3 1-8-16,3 1-9 0,-1 0 9 15,0 1-1-15,15 0 1 16,14-3-1-16,21-2 1 16,6 1 0-16,-1 0 7 15,-3 2-6-15,2 1 0 16,7-1-1-16,10 1 1 16,7 1-1-16,5-3-1 15,4 3 1-15,3-3-1 16,2 0-7-16,1 0 8 15,1-4 0-15,2-1-1 16,3-1 0-16,-1-1 0 16,1 0 0-16,0 0 0 0,0 0 0 15,0 0 1 1,0 0-1-16,0 0 1 0,0 2-1 16,0 3 0-16,-3 5-6 15,-2 11 5-15,-4 8 4 16,0 13 1-16,-3 23-3 15,-9 22 0-15,-4 19-1 16,1 9-4-16,9-8-58 16,12-22-52-16,11-14-95 15,16-24-137-15,2-19-633 0</inkml:trace>
  <inkml:trace contextRef="#ctx0" brushRef="#br0" timeOffset="11516.1381">25694 5109 502 0,'0'0'254'16,"0"0"28"-16,0 0-6 15,0 0-19-15,-64-106-44 0,48 65-42 16,2-4 17-16,0-5-39 16,5-6-33-16,3 2-17 15,6 0 23-15,0 8-53 16,21 5-14-16,14 5-21 16,26 2-23-16,36 3-11 15,41 8-6-15,17 6 6 16,4 10 6-16,-10 7 1 15,-18 0 19-15,-6 0 17 16,-10 0-21-16,-9-2 23 16,-24-6-9-16,-21-1-28 15,-18-1-2-15,-8 0-6 16,1-2 2-16,-2-5-2 0,-7-2-19 16,-8-1-90-16,-14 1-100 15,-14-10-69-15,-17 2-234 16,-8 5-204-16</inkml:trace>
  <inkml:trace contextRef="#ctx0" brushRef="#br0" timeOffset="11749.0567">26714 4129 821 0,'0'0'204'0,"0"0"19"16,0 0-54-16,0 0 14 15,0 0-22-15,80-8-34 16,-42 14-33-16,4 10-6 15,4 4-6-15,-4 8-27 0,-5 2-18 16,-7 4-11 0,-10 3-8-16,-12 3-9 0,-8 1-8 15,-8 3 8-15,-17-2-3 16,-8-1-6-16,2-5 0 16,3-2-124-16,10-11-156 15,6-12-435-15</inkml:trace>
  <inkml:trace contextRef="#ctx0" brushRef="#br0" timeOffset="12088.4277">27216 4059 1407 0,'0'0'248'0,"0"0"5"16,0 0-15-1,0 0-98-15,97-17-38 0,-53 37-26 16,6 14-21-16,1 7-8 16,-6 7-11-16,-6 5-6 15,-9-5-14-15,-11 1-7 16,-13-9-1-16,-6-7-7 16,-3-7 5-16,-18-10-5 15,0-7 7-15,-1-9-4 16,2-8-4-16,4-19-40 15,3-18-44-15,8-9-6 16,5-4-17-16,0 0-26 0,19 6-29 16,8 9-39-16,21 7-102 15,-5 10-208-15,-4 9-433 0</inkml:trace>
  <inkml:trace contextRef="#ctx0" brushRef="#br0" timeOffset="13399.9689">27713 4062 887 0,'0'0'226'0,"0"0"-25"16,0 0-40-16,0 0-27 16,0 0-26-16,0 0-19 0,0 0-24 15,38 84-26-15,-15-74-9 16,3-6-2-16,0-4-6 15,3 0 3-15,-4-4 4 16,2-14 6-16,-3-3 8 16,-6-4 13-16,-6-2 11 15,-8-3 4-15,-4 3-14 16,0-2-8-16,-10 6-3 16,-9 6-9-16,-1 12-8 15,-4 5-11-15,0 4-17 16,-1 19 9-16,4 7 2 15,2 7 2-15,8 2-7 16,7 3-5-16,4-2-1 16,19-4 0-16,19-8-1 15,24-8-2-15,26-15-51 0,0-5-48 16,-6-11-145-16,-15-14-109 16,-21-6-182-16,-4-10-22 15,-4-19 233-15,-16 2 304 16,-15-6 22-16,-7 2 360 15,-1 15 20-15,-16 5-67 16,-5 12-83-16,-2 17-60 16,1 11-27-16,0 4-69 15,2 21-31-15,2 13-17 16,5 7-12-16,8 7-14 16,6 3 10-16,0-4-8 15,17-10-1-15,5-10 1 0,2-10-2 16,-1-11 0-16,-1-8-31 15,-3-1 31-15,-5-17 1 16,-3-7 10-16,-5-4 8 16,-1-1 27-16,-4 5 59 15,-1 6-5-15,0 11-12 16,2 8-35-16,-1 2-44 16,6 21-9-16,3 13 0 15,6 9 0-15,8 18 2 16,6 19 7-16,-3-2 4 15,-8-9 11-15,-7-10-6 16,-10-18-17-16,-2 1 7 16,0-3-8-16,-7-10 1 0,-9-14 5 15,-6-8 3 1,-2-9 4-16,-5-6 2 0,-2-17-2 16,1-10-5-16,4-6-8 15,6-5 0-15,10 2-1 16,8 3-4-16,2 2-24 15,17 5-47-15,11 2-20 16,8 3-33-16,7 1-91 16,-1 3-16-16,1-1 5 15,-7 2 5-15,-5-1 71 16,-7 0 47-16,-7 1 84 16,-6 0 24-16,-3 0 77 15,-5 2 67-15,-2 2 42 16,1 3 0-16,-2 2-19 15,0 4 7-15,0 3 8 0,0 5-38 16,0 1-70-16,0 3-52 16,1 17-21-16,4 6 19 15,3 8 2-15,3 4-4 16,1-2-6-16,3-2-5 16,0-7-1-16,1-7-5 15,-1-6 0-15,0-11 6 16,-1-3-1-16,0-3-4 15,0-15 4-15,1-8-6 16,-3 0-1-16,0-6 1 16,-3 3 0-16,-3 7 1 15,-2 3 1-15,-1 9 25 0,-3 3 37 16,0 6 16-16,0 1-36 16,2 0-29-16,-1 14-15 15,5 7 8-15,3 3 1 16,3 2 19-16,3-1 18 15,3-1 1-15,3-4-10 16,2-4 6-16,0-6-10 16,1-2-9-16,0-6 0 15,-1-2 5-15,-1 0-8 16,-2-14-9-16,0-2-2 16,-5-4-9-16,-5 0-1 15,-4 0-13-15,-6 1-77 16,-3-4-93-16,-13 7-176 15,-4-1-512-15</inkml:trace>
  <inkml:trace contextRef="#ctx0" brushRef="#br0" timeOffset="16045.5879">29041 4280 757 0,'0'0'228'16,"0"0"-31"-16,0 0-5 15,0 0 16-15,0 0-23 16,0 0 7-16,0 0 28 16,19-18-69-16,0-12-55 15,2-9-44-15,0-11-9 16,-1-25 6-16,-5-35 9 0,-7-43-8 15,-8-23-9 1,0-6-6-16,-4 15-4 0,-12 31-9 16,1 35-22-16,0 35-68 15,6 30-5-15,3 17-9 16,-1 6 27-16,1 9 30 16,3 4-3-16,-1 40-20 15,3 50 1-15,1 44 47 16,6 22 41-16,21 3 23 15,15-22 83-15,19-28-39 16,18-26-78-16,10-27-19 16,5-28-11-16,-12-22-8 0,-19-6-61 15,-21-23-40 1,-8-20-2-16,-7-6 5 0,-6-9 57 16,-8-5 45-16,-13 12 4 15,0-1 27-15,-9 11 27 16,-7 13 21-16,-2 9 8 15,-1 13-6-15,-3 6-8 16,0 6-30-16,-2 21-11 16,1 9-12-16,1 7 1 15,6 10 4-15,6 3-15 16,7 0 0-16,3-1-6 16,10-7 1-16,15-9 0 15,8-14-1-15,2-13-21 16,-1-12-49-16,-1-12-9 15,-5-22 18-15,-5-9 16 0,-10-9 23 16,-3 2 13 0,-7 2 9-16,-3 7 1 0,0 10 28 15,0 11 22-15,0 9 23 16,-3 9-2-16,-2 2-41 16,2 13-31-16,0 10 1 15,3 8-1-15,0 5 1 16,0 1 0-16,14 0-1 15,6-8 0-15,4-6-1 16,6-10 0-16,-1-12-17 16,3-1-20-16,-5-20-14 15,-5-9 16-15,-6-5 21 16,-5-1 13-16,-5 2 2 0,-2 4 1 16,-2 2 1-1,-2 8 14-15,1 5 19 0,-1 4 6 16,0 6 4-16,2 4-17 15,1 0-25-15,3 4-2 16,4 10-1-16,2 11 7 16,6 4 4-16,3 5-4 15,3 2-7-15,4-4 6 16,3-3-4-16,-1-10 2 16,0-12-2-16,-2-7-2 15,-5-3 1-15,-3-23-1 16,-1-10 0-16,-5-8-7 0,0-2 7 15,-4 0 1 1,1 9 0-16,-4 9 5 16,-2 8 4-16,-1 12 8 0,1 7-6 15,5 1-12-15,4 15 3 16,6 10-4-16,4 7 2 16,3 6-2-16,-4-1 1 15,-6 2 0-15,-5-6 0 16,-7-8-34-16,-5-7-105 15,-12-18-63-15,-12-3-299 16,-4-18-863-16</inkml:trace>
  <inkml:trace contextRef="#ctx0" brushRef="#br0" timeOffset="16150.0774">30331 3226 1056 0,'0'0'113'0,"0"0"-88"0,94 18-14 16,-45 6-11-16,-4 4-250 0</inkml:trace>
  <inkml:trace contextRef="#ctx0" brushRef="#br0" timeOffset="17080.64">30565 3523 1144 0,'0'0'165'15,"0"0"-24"-15,0 0 4 16,0 0 21-16,0 0-38 0,102 2-30 16,-74 15-18-1,-1 5-24-15,-3 6 18 0,-6 4 1 16,-5 3-14-16,-6 2-12 16,-2 4 9-16,-3-2-5 15,1-1-20-15,2-2-6 16,3 1-5-16,2 0-10 15,3 0-3-15,3 0-3 16,1-1 0-16,-3-2 0 16,-2 0-5-16,-8-2 0 15,-4-3 6-15,0-1 2 16,-7-7-3-16,-7-6 5 16,-3-7 14-16,-1-8 15 0,-2 0-5 15,4-20-16 1,1-13-10-16,10-8-9 0,5-7 0 15,20-3-25-15,19-7-14 16,13 0-9-16,9 2 8 16,1 2 10-16,-3 0 9 15,-10 5 12-15,-10 2 9 16,-14 6 0-16,-9 5 1 16,-11 7 17-16,-5 8 34 15,0 7 29-15,-3 6 2 16,-8 8-14-16,-3 0-24 15,-1 13-32-15,-6 14-11 16,0 11 5-16,3 8-5 16,2 3-2-16,8-2 8 0,8-5-8 15,0-8-1 1,21-13 1-16,9-13-11 0,6-8-38 16,1-14-39-16,0-16-19 15,-5-6 42-15,-7-5 33 16,-10 2 21-16,-11 5 11 15,-4 4 0-15,0 10 20 16,0 6 0-16,-7 7 13 16,3 7 2-16,-1 0-27 15,2 12-8-15,1 14-1 16,2 5-6-16,0 5 6 16,4 0 0-16,13-2 0 15,8-9 0-15,8-8-17 0,5-13-15 16,1-4-24-16,-3-21-62 15,-7-13 17-15,-11-22 56 16,-16-35 46-16,-2-49 14 16,-17-10 17-16,-2 20 22 15,4 38 31-15,7 58 38 16,-1 22 68-16,2 5-82 16,4 7-75-16,0 3-33 15,3 37-15-15,12 38 15 16,18 36 6-16,3 16 36 15,-2 0 0-15,-11-18-29 16,-9-33-13-16,-8-25-34 16,-1-23-161-16,-2-19-109 0,-3-9-396 15,-10-3-546-15</inkml:trace>
  <inkml:trace contextRef="#ctx0" brushRef="#br0" timeOffset="17262.8737">31459 3381 1330 0,'0'0'327'0,"0"0"-54"16,0 0-134-16,0 0 40 16,98 42-48-16,-49-2-46 15,0 7-18-15,-5 9-36 16,-13-1-21-16,-15-4-8 16,-11-5-2-16,-5-10-78 15,-27-24-109-15,-1-10-170 16,0-4-598-16</inkml:trace>
  <inkml:trace contextRef="#ctx0" brushRef="#br0" timeOffset="17380.6839">31733 3213 1215 0,'0'0'170'16,"0"0"-108"-16,0 0-33 16,0 0-16-16,90 110-13 15,-52-62-37-15,-2-6-516 0</inkml:trace>
  <inkml:trace contextRef="#ctx0" brushRef="#br0" timeOffset="17996.089">32064 3362 1046 0,'0'0'365'0,"0"0"28"0,0 0-37 16,0 0-97-16,0 0-71 15,-82-31-99-15,72 55-44 16,1 10 19-16,3 7-4 15,6 5-26-15,0 0-15 16,7-6-8-16,12-7-10 16,3-12 0-16,4-9 6 15,0-12 4-15,-3-7-5 16,-3-19-6-16,-7-13-10 16,-8-11 9-16,-5-5 1 15,0-1-2-15,-9 6 1 16,-1 14 0-16,2 12 0 0,5 13 1 15,3 11-12 1,0 0-75-16,9 17-25 0,13 5-23 16,7 3-45-16,4-5-111 15,1-4-36-15,-3-10 120 16,-4-6 91-16,-8-5 104 16,-7-13 12-16,-6-4 158 15,-1 1 63-15,-5 3-2 16,0 6-20-16,0 3-40 15,3 9-73-15,1 0-65 16,5 19-14-16,2 8 4 16,5 7 3-16,-2-1 1 15,-3-1 0-15,-2-5-7 0,-6-7-7 16,-1-7 5 0,-2-12-6-16,0-1 33 0,0-18-9 15,0-18-6-15,0-24 10 16,7-25 52-16,7 3-5 15,-2 12-14-15,-1 19-1 16,-2 29-42-16,2 8-17 16,5 9-1-16,5 5-10 15,6 25 1-15,13 32 9 16,1 37 0-16,-19 47 0 16,-22 21 0-16,-12-33-334 15,-25-25-1242-15</inkml:trace>
  <inkml:trace contextRef="#ctx0" brushRef="#br0" timeOffset="18425.6327">30210 5242 1646 0,'0'0'255'0,"0"0"-41"16,-16 76-38-16,16-44-46 15,10-4-39-15,18-9-52 16,8-12-17-16,9-7-1 0,0-26-2 16,7-32-12-1,-6-46-7-15,-13-54-25 0,-15-29 10 16,-18-8 8-16,-12 23 7 15,-10 59 12-15,2 40 7 16,8 37 91-16,1 24 50 16,0 5-22-16,0 7-44 15,3 4-48-15,3 42-34 16,5 39-3-16,12 35 15 16,15 17-4-16,7 0-10 15,-3-16-2-15,-8-34-8 16,-5-26-1-16,-8-23 0 15,-1-16-58-15,-1-17-113 16,-2-3-185-16,-6-2-379 0</inkml:trace>
  <inkml:trace contextRef="#ctx0" brushRef="#br0" timeOffset="18583.2905">30161 4847 1416 0,'0'0'239'0,"0"0"-166"16,92-3-5-16,1-11 20 16,22-3-48-16,3-4-40 15,-30 7-198-15,-32-1-722 0</inkml:trace>
  <inkml:trace contextRef="#ctx0" brushRef="#br0" timeOffset="19610.5917">30907 4593 884 0,'0'0'581'16,"0"0"-498"-16,0 0 80 15,0 0-22-15,-2 75-19 16,11-47-59-16,6 0-34 16,2-6-13-16,0-5-10 15,4-11 3-15,-3-6-2 16,0 0-7-16,-3-18-6 15,0-9-3-15,-5-2 9 16,-2-6 9-16,-5 2 48 0,-3 2 60 16,0 5 32-16,-11 6 18 15,-4 6-12-15,-7 13-43 16,-3 1-38-16,-4 13-21 16,-2 16-8-16,1 10-10 15,5 10 6-15,5 8-7 16,10 6-17-16,10 0-11 15,6-3-5-15,21-9-1 16,11-17 0-16,9-14-4 16,4-20-55-16,-1-8-20 15,-2-28-36-15,0-27 0 16,-5-27 27-16,-9-24 52 16,-10 8 21-16,-13 22 15 0,-10 33 1 15,-1 32 11-15,0 5 36 16,0 6 23-16,0 5-18 15,0 6-38-15,0 25-15 16,0 12 2-16,0 10-1 16,4 4 0-16,12-1 1 15,7-2-2-15,7-8-10 16,6-11-129-16,4-15-35 16,3-17-22-16,-4-8-43 15,-4-23 72-15,-12-11 112 16,-10-6 55-16,-8-2 53 15,-5 1 126-15,0 10 29 16,0 10-9-16,-4 10-4 16,3 10-64-16,1 8-64 15,0 1-49-15,8 10-17 0,10 12 0 16,5 7 6 0,3 7 2-16,0 3 6 0,-4 0 2 15,-2-2 1-15,-4-5-11 16,-7-5-6-16,-3-9-1 15,-5-7 1-15,-1-8 0 16,0-3-1-16,-3-20 1 16,-7-11-1-16,1-16 0 15,3-4 0-15,3-4 6 16,3 4-5-16,0 10 14 16,8 10 15-16,6 13-11 15,6 8-4-15,1 10-14 0,7 0 0 16,3 13-1-1,4 11 1-15,-1 3 0 0,2 5 5 16,-5 2-4-16,-4-2 4 16,-8-5-6-16,-7-4-1 15,-6-9 1-15,-6-9 0 16,0-5 0-16,-13-7 9 16,-2-22-7-16,-4-24 5 15,3-4 4-15,6-5 22 16,6 1 22-16,4 18 11 15,0 4 1-15,7 16-25 16,10 17-27-16,9 6-13 16,13 15-2-16,13 21 0 0,17 21 0 15,8 23 0-15,-8 23 0 16,-28 12-19-16,-24-24-163 16,-23-19-452-16</inkml:trace>
  <inkml:trace contextRef="#ctx0" brushRef="#br0" timeOffset="24250.1637">3615 7064 738 0,'0'0'269'0,"0"0"-149"16,0 0-40-16,0 0 62 15,0 0-6-15,0 0-4 16,115 26-37-16,-70-13 13 16,10-1 9-16,6 2-25 15,5 0-11-15,4-3-10 0,0-2-24 16,15-1-14-1,12-4 17-15,18-4-11 0,1 0-8 16,-2-5 3-16,-12-4 3 16,-9-3-7-16,-2 2-4 15,0-5-8-15,-3 3-6 16,-3-1-10-16,-12 4 8 16,-18 3-8-16,-10 1 9 15,-6 3 0-15,10-1-5 16,6 0 1-16,9 0-1 15,2 0 5-15,4 2 5 16,3-1-9-16,2 2 5 16,1 0-4-16,-3 0-1 15,3 0-7-15,-6 5 0 16,6 0 2-16,-4 1 5 0,-1 1 2 16,2-2-7-1,-4 3 7-15,-2-3-2 0,-3 1 0 16,-4-3 2-16,3-2-1 15,-4-1-1-15,1 0 4 16,-2 0-5-16,0 0 7 16,-1 0-12-16,1 0 11 15,0 0-12-15,0 0 7 16,2 0-7-16,1 0 0 16,0 0-1-16,0 0 1 15,2 0 1-15,1 0 0 16,-1 0 0-16,0 0 0 15,-5 0 6-15,-2 0-7 0,-1 0 0 16,-2 0 1 0,2 0 0-16,2 0 5 0,-1 2-6 15,4-2 1 1,3 5 0-16,-2-5 0 0,0 0 8 16,3 0-7-16,0 0-2 15,-1 0 0-15,1 0 0 16,2 0 1-16,2 0 1 15,-1 0-2-15,2 0 1 16,-2 0 0-16,0 0 0 16,0 0 0-16,-1 0-1 15,1 0 0-15,-1 0 0 16,4 0 1-16,-3 0 1 0,-1 0-1 16,-2 4 0-16,-3 6 5 15,3 2-6-15,-3 1 0 16,-1-1-1-16,1 0 0 15,-3 1 0-15,0 1 1 16,1-3 0-16,-1 1 0 16,-2 0 0-16,1-4 0 15,-3 2 1-15,6-3-1 16,1 0 0-16,4-2 0 16,14 1 1-16,17-3-1 15,14-2 0-15,3-1 8 16,-8 0-8-16,-8 2 0 15,-12-1-1-15,3-1 0 16,0 0 1-16,1 0 0 0,-1 0 0 16,0 0 0-1,2 0-1-15,1 1 2 0,3 2-2 16,0 2 1-16,0-1 0 16,0 1 1-16,0-2 0 15,0 0 0-15,4 0-1 16,3 0 0-16,1 0-1 15,1-3 1-15,0 3 0 16,-3-2 0-16,4 2 0 16,-2-2 0-16,1 2 1 15,2 0 0-15,0 0 6 16,2-1-7-16,2 0 0 16,0 1-6-16,0-1 5 0,-6 2 1 15,-3 2 0 1,-2 1-1-16,-4 0 1 0,-2 1 0 15,1 1 1-15,-2-1 0 16,0 0-1-16,0-2 0 16,0-3 0-16,-2-1 0 15,2 0 0-15,-1-2 0 16,-1 0 0-16,-3 0 0 16,-1 0 0-16,0 0 1 15,-1 0-1-15,-1 0 0 16,0 0 0-16,-1-4 0 15,2 1 1-15,-4-1 4 16,5-1-5-16,2 0 0 16,-1-3-1-16,1 3 0 0,-3-2 1 15,0 1-1-15,-12 0 1 16,-13 4-1-16,-11-1 1 16,-2 1-1-16,10-1 1 15,8 0 0-15,7-1 1 16,0 2 0-16,0-1 5 15,-4-1-6-15,2 2-6 16,0-2 6-16,2 0 0 16,1-3 0-16,1 1 0 15,3-3 0-15,-1-2 0 16,-1 0 0-16,-1-2 0 16,-1 0 0-16,-4 0 0 15,1 1 0-15,-5 1 0 0,-1 1 1 16,-2 1-1-1,-1 1 2-15,-1 1-1 0,1 0-1 16,-2-2 0-16,2 3-1 16,-1-4 1-16,1 3 1 15,0-3-1-15,1 1 0 16,0 1 0-16,0-1 0 16,2-2 0-16,0 1 0 15,1 0 0-15,1-1 0 16,2 1 0-16,0 1 0 15,2 1 1-15,0 2 0 16,1-1 1-16,-2 3-1 16,3 1 0-16,0 0-1 0,-1 0 1 15,-1 2 0 1,2 1 0-16,-4 0 1 0,2 0 7 16,-3 0-8-16,0 0 8 15,-1 4 3-15,-1 2-1 16,-3 0 0-16,-1 2-4 15,-5 1-5-15,1-1-1 16,-3-1 1-16,-2 0 5 16,-2-1 1-16,-1 1 2 15,-3 0 1-15,-1 0-10 16,-3-1 7-16,-2-1-1 16,-3 0-1-16,-4-3 2 15,-7 1-7-15,-5-1 1 16,-4-2 11-16,-7 0 8 15,-1 0 12-15,-1 0-2 0,-3 0-2 16,2 0-13-16,0 0 17 16,0 0-7-16,3-2-2 15,-1-1 1-15,1 1-5 16,0-3 2-16,-1 3-4 16,-2-1 2-16,-1 1-1 15,-2 2 2-15,-1-1 6 16,-1 1 0-16,-1 0-9 15,0 0 7-15,2 0-8 16,-2 0-2-16,0 0-6 16,0 0-2-16,0-2-6 15,0 2 0-15,0 0 1 16,0-1-2-16,0-2-14 16,-6-4-56-16,-45-3-95 0,1 1-306 15,-14 0-305-15</inkml:trace>
  <inkml:trace contextRef="#ctx0" brushRef="#br0" timeOffset="43970.0509">27280 6079 780 0,'0'0'582'15,"0"0"-436"-15,0 0 13 16,-105-4 44-16,85 4 8 16,7 0-58-16,11 0-71 15,2 7-51-15,18 6 0 16,17 1 41-16,11 1 16 15,14 1-30-15,8-5-16 16,2-1-24-16,-3-5-6 0,-2 0-12 16,-10-2-72-16,-9-3-117 15,-10 0-172-15,-14-11-229 16,-12-3-357-16</inkml:trace>
  <inkml:trace contextRef="#ctx0" brushRef="#br0" timeOffset="44239.44">27542 5907 1169 0,'0'0'178'16,"0"0"-24"-16,0 0 6 15,0 0-43-15,0 0-32 0,0 0 14 16,0 0 13 0,92 46-27-16,-46-21-32 0,1 4-20 15,-7 3-16-15,-9 2-6 16,-11 4-1-16,-12 2-1 15,-8 2-2-15,-16 2 1 16,-17-3-2-16,-7 0-6 16,-8-5 1-16,5-5-1 15,7-6-18-15,11-8-81 16,16-8-67-16,28-9-134 16,16-4-209-16,9-10 6 0</inkml:trace>
  <inkml:trace contextRef="#ctx0" brushRef="#br0" timeOffset="44614.1888">28265 5838 1430 0,'0'0'201'0,"0"0"-80"15,0 0 42-15,0 0 41 16,0 0-127-16,0 0-51 15,0 0 13-15,-50 90 13 16,34-30-11-16,-1 5-16 16,-3 2-11-16,1-6-13 15,2-7 11-15,4-11-11 16,4-12 0-16,6-13 0 16,3-12 0-16,0-6-1 15,14-6 9-15,9-12 9 16,6-2-10-16,0 2-1 0,0 4-7 15,-4 6 1-15,-4 5 5 16,0 3-5-16,-3 0-1 16,-3 9 2-16,2 4-1 15,-1 1-1-15,1 1-36 16,-1 1-110-16,6-1-125 16,-5-2-284-16,-3-6-408 0</inkml:trace>
  <inkml:trace contextRef="#ctx0" brushRef="#br0" timeOffset="44960.8151">28586 6093 1431 0,'0'0'204'0,"0"0"-79"0,0 0 57 16,0 0 11-16,0 0-45 15,0 0-78-15,0 0-48 16,0-9-7-16,-2 36 2 15,-5 5-2-15,-5 7-6 16,-2-1 2-16,-5-1-11 16,0-5 1-16,1-5 0 15,5-7 9-15,3-8-10 16,7-7 9-16,3-5-3 16,0 0-5-16,11-6-1 15,8 0 1-15,5-1 0 16,4 3 11-16,4 2-6 15,3 2-5-15,4 0 5 0,2 0-4 16,0 5-2-16,-2-2-1 16,-1 2-26-16,11-5-109 15,-10 0-159-15,-7 0-327 0</inkml:trace>
  <inkml:trace contextRef="#ctx0" brushRef="#br0" timeOffset="46456.089">29181 5852 1487 0,'0'0'193'15,"0"0"-132"1,0 0-18-16,0 0 100 0,-17 94 17 16,7-50-42-16,1 5-43 15,0-1-36-15,0-3-20 16,2-8-12-16,2-10-1 15,4-16-5-15,1-11 9 16,3-11 6-16,16-24-5 16,8-13-11-16,4-8 6 15,5 0 4-15,3 5 17 16,0 9 4-16,1 12-4 16,-3 12 0-16,-2 11-6 15,-6 7 1-15,-2 7-6 16,-6 17 2-16,-6 9-3 15,-3 11-2-15,-6 2-12 0,-3 4 10 16,-3-1-11-16,0-10 1 16,4-10-1-16,4-10-32 15,7-16-56-15,4-3-73 16,10-22-135-16,1-10-27 16,-1-11-7-16,0-6 75 15,-6-4 160-15,0-2 95 16,-7 4 105-16,-1 2 55 15,-6 9 12-15,-3 9 20 16,-6 10-25-16,0 9-22 16,0 7-12-16,-10 5-44 15,-8 2-52-15,-3 17 3 0,-5 11-2 16,1 5-15-16,3 6-4 16,7 2-10-16,9-5-3 15,6-4-5-15,1-9 0 16,19-11 0-16,8-8-1 15,3-6-9-15,4-4-42 16,-5-17-27-16,-4-4 4 16,-6-4 34-16,-7-5 28 15,-6 2 6-15,-4 4 6 16,-3 6 11-16,0 6 22 16,0 8 4-16,-8 6-2 15,-3 2-17-15,1 7-6 16,-2 12-5-16,6 5-5 15,6 2 4-15,0-1-4 16,9 0-1-16,13-6 0 0,7-9-1 16,0-6-22-16,3-4-17 15,-4-7 1-15,-6-10 10 16,-5-5 10-16,-4 1 17 16,-7-4-6-16,-3 1 7 15,0 5 6-15,-1 2-4 16,2 5 5-16,-1 2 3 15,3 5 4-15,-2 1 2 16,1 4-1-16,-2 0 1 16,2 13 6-16,-1 10 15 15,1 5 6-15,2 5-12 0,-1 5-3 16,3-2 5 0,3 1 1-16,3-6-19 0,8-4-5 15,9-9-4-15,8-7 0 16,6-9-6-16,2-2-29 15,0-10-76-15,-9-11-37 16,-8-6 68-16,-9-6-26 16,-8-1 31-16,-7 1 58 15,-6 2 11-15,-1 5 28 16,0 7 46-16,0 4 35 16,0 8-2-16,0 2-30 15,-1 5-31-15,-1 0-28 16,0 5-18-16,0 9 0 15,-1 9 9-15,2 4-1 0,-2 3 1 16,0 1-2-16,1-1 2 16,1-3 0-16,-1-4-8 15,2-6-1-15,0-7 1 16,0-8 0-16,0-2-1 16,0-5 0-16,0-16-25 15,2-8 14-15,5-8 11 16,1-4 0-16,2-1 0 15,1 5 8-15,0 5 17 16,0 8-7-16,0 10 20 16,2 8-21-16,0 6-11 15,5 0-5-15,0 6 0 16,3 12 1-16,0 9 6 16,-2 5-7-16,-1 3 0 15,-6 0 0-15,0-1 0 0,-6-5 0 16,-3-4 5-16,-2-10-5 15,1-5-1-15,-2-9 6 16,0-1 3-16,1-11 49 16,2-12-19-16,2-11 3 15,5-10 9-15,4-2 20 16,3-6-20-16,5 4-6 16,1 6-2-16,3 9-5 15,-1 14-17-15,-1 13-8 16,0 6-13-16,3 19-1 15,3 12 1-15,-2 13 0 16,-1 7-1-16,-7 5 0 16,-9 6-13-16,-22 25-133 15,-18-16-206-15,-13-12-700 0</inkml:trace>
  <inkml:trace contextRef="#ctx0" brushRef="#br0" timeOffset="51831.1815">29173 6927 1241 0,'0'0'248'0,"0"0"-122"0,0 0 16 16,0 0 88-16,-94-72-60 15,30 72-51-15,-22 4-51 16,2 17-24-16,8 6-4 15,12 7-4-15,18 0-3 16,2 4-4-16,5 3-6 16,19-6-1-16,18-4-13 15,5-5 4-15,29-4-7 16,13-2-5-16,10-1 7 16,6-5-1-16,-3 0-5 15,-7-1-1-15,-12-4 2 16,-16-1-2-16,-11-3-1 0,-12 3 6 15,0 2 3-15,-20 6 14 16,-12 4 1-16,-7 3 11 16,-6 5 10-16,-2 3 0 15,0 2-12-15,4 3-12 16,8 3-5-16,6 0-3 16,12 1-4-16,12-1-8 15,5 0 10-15,13-4-11 16,17-3 1-16,12-5-1 15,8-4 0-15,6-9-8 16,3-6-58-16,0-7-61 16,-1-1-47-16,16-21-139 15,-14-5-233-15,-12-3-405 0</inkml:trace>
  <inkml:trace contextRef="#ctx0" brushRef="#br0" timeOffset="52333.0124">29752 6941 914 0,'0'0'316'16,"0"0"-126"-16,0 0 34 16,-36-82 99-16,30 69-38 15,2 5-65-15,2 6-39 16,-2 2-53-16,4 10-63 16,-1 29-32-16,-1 29 16 0,1 27 6 15,-2 13-7-15,-2-15-24 16,1-23-11-16,-1-26-4 15,0-7-8-15,-2 5-1 16,3 2-5-16,-2-1-71 16,1-10-94-16,5-19-104 15,0-11-264-15,3-3-343 0</inkml:trace>
  <inkml:trace contextRef="#ctx0" brushRef="#br0" timeOffset="52927.0958">30110 7028 1443 0,'0'0'220'0,"0"0"-156"15,0 0 66-15,0 0 84 16,0 0-32-16,0 0-71 16,0 0-45-16,-72 29-17 15,49 12 7-15,-1 5 14 16,3 5-10-16,7 0-16 16,7-2-14-16,7-5-16 0,0-5-8 15,11-7-6 1,11-10 1-16,9-10-1 0,5-11 0 15,6-2-30-15,4-26 6 16,-3-7-13-16,3-24-1 16,-7-19 16-16,-9-22 13 15,-12 9 3-15,-14 22 6 16,-4 24 1-16,-4 24 0 16,-14 4 7-16,-7 5-1 15,-6 6 9-15,-4 5 7 16,1 8-1-16,1 14-4 15,3 9 16-15,9 0 2 0,8 3-14 16,8-1-11-16,5-2 1 16,6-3-5-1,15-2-5-15,9-5 5 0,6-2 1 16,3-2-8-16,-2-1 8 16,-3-1-7-16,-5-4-2 15,-9-1 0-15,-6-4-17 16,-8 0-70-16,-3-1-6 15,-3-3-54-15,0-2-119 16,-9 0-229-16,0 0-266 0</inkml:trace>
  <inkml:trace contextRef="#ctx0" brushRef="#br0" timeOffset="53946.9772">30493 6814 446 0,'0'0'193'0,"0"0"-48"15,0 0 22-15,0 0 72 16,0 0-19-16,0 0-11 16,0 0-41-16,-2-28 6 15,2 28 4-15,0 0-45 16,0 4-56-16,2 20-5 16,7 25 58-16,0 33 5 15,1 27-40-15,1 10-42 16,-5-24-17-16,0-25-14 15,-1-31-22-15,0-5 0 16,-2 4-5-16,-1 3-131 16,-2 9-100-16,-10-11-349 15,-5-12-936-15</inkml:trace>
  <inkml:trace contextRef="#ctx0" brushRef="#br0" timeOffset="61201.7413">2046 12059 1433 0,'0'0'283'0,"0"0"-107"16,0 0 52-16,0 0-82 0,0 0-71 16,0 0-32-16,-18 0-25 15,33-3-2-15,9-7-8 16,7-4-7-16,5-1 5 15,3-4-6-15,-5 4-41 16,-4 2-110-16,-9 7-107 16,-15 6-88-16,-6 2-293 15,0 12-44-15</inkml:trace>
  <inkml:trace contextRef="#ctx0" brushRef="#br0" timeOffset="61366.5125">1994 12305 880 0,'0'0'200'15,"0"0"14"-15,0 0 8 0,0 0-62 16,0 0-56-16,0 0-47 16,0 0-24-16,12 28 48 15,22-51-41-15,12-11-18 16,4-12-22-16,18-21-49 16,-14 11-285-16,-14 5-423 0</inkml:trace>
  <inkml:trace contextRef="#ctx0" brushRef="#br0" timeOffset="61576.9518">2144 11791 1435 0,'0'0'251'15,"0"0"-167"-15,0 0-39 0,0 0 16 16,108-36 27-16,-51 36 26 15,5 19-33-15,7 26-42 16,-9 34-19-16,-19 45-20 16,-27 19-88-16,-14-23-128 15,-14-22-776-15</inkml:trace>
  <inkml:trace contextRef="#ctx0" brushRef="#br0" timeOffset="62031.6202">1633 14050 1729 0,'0'0'240'0,"0"0"-167"15,0 0-20-15,0 0-6 16,0 0-10-16,22-72-18 16,1 41-18-16,2-2-1 15,3 4-61-15,-4 7-91 16,-6 14-106-16,-6 8-266 15,-9 0-187-15</inkml:trace>
  <inkml:trace contextRef="#ctx0" brushRef="#br0" timeOffset="62191.4248">1667 14162 1071 0,'0'0'207'16,"0"0"-147"-16,0 0 32 15,0 0 6-15,0 0-28 16,0 0 17-16,0 0-43 15,39-33-5-15,-6-6-21 16,7-8-18-16,11-24-89 16,-8 11-204-16,-12 6-327 0</inkml:trace>
  <inkml:trace contextRef="#ctx0" brushRef="#br0" timeOffset="62410.28">1736 13503 1470 0,'0'0'370'15,"0"0"-294"-15,0 0-55 16,0 0-2-16,0 0 9 16,94-9 21-16,-72 52 12 15,-14 34 11-15,-11 39-12 16,-36 26-60-16,-27 11-41 15,8-38-188-15,3-26-430 0</inkml:trace>
  <inkml:trace contextRef="#ctx0" brushRef="#br0" timeOffset="75477.0328">15263 14486 189 0,'0'0'192'15,"0"0"-64"-15,0 0 1 16,0 0 17-16,0 0 11 16,0 0 22-16,-46-14-24 15,34 10 18-15,-1 0 14 0,-1 1-9 16,3 0-21-16,0 0 0 15,6 2-14-15,2 1-27 16,3 0-42-16,3 0-16 16,22 0 10-16,34 3 98 15,44 6-38-15,41-2-44 16,14 0-8-16,-8-1-18 16,-31-3-29-16,-39-2-4 15,-20-1-16-15,-18 0-3 16,-9 0-5-16,0 0-1 15,-2 0 1-15,-3 0-1 16,-9 0 0-16,-7 0 0 16,-7 0-8-16,-3 0-25 0,-2 0-58 15,-3 0-102-15,-41 0-129 16,2 0-323-16,-5 2-409 0</inkml:trace>
  <inkml:trace contextRef="#ctx0" brushRef="#br0" timeOffset="75785.5119">15139 14780 1635 0,'0'0'266'0,"0"0"-109"0,0 0 15 16,0 0 94-16,0 0-25 15,142-14-88-15,-24 5-27 16,16-1-24-16,-6 0-21 16,-13 2-24-16,-34 1-24 15,-20 2-9-15,-15 1-15 16,-10 2-9-16,3-1 0 16,4-1 1-16,3 1 0 15,-4-2-1-15,-6 0-46 16,-8 3-56-16,-13 0-121 15,-10 0-152-15,-5-1-438 0</inkml:trace>
  <inkml:trace contextRef="#ctx0" brushRef="#br0" timeOffset="78930.3431">5193 13291 1109 0,'0'0'368'0,"0"0"-94"15,0 0 26-15,0 0-40 16,0 0 5-16,0 0-23 16,0 0-90-16,-16-72-53 15,16 29-24-15,0-7-23 16,0-6-11-16,0-2-16 16,0-4-10-16,0-2-7 15,-3 2 2-15,-1 3-10 16,-1 6 0-16,2 9 0 15,0 6 0-15,3 12-1 16,-3 8 1-16,3 6-8 16,0 6-4-16,0 5-6 15,0 1-7-15,-2 0 1 16,1 3-9-16,-4 14 0 16,-2 11 25-16,0 8 7 0,-7 6-1 15,1 3 2-15,-1-4 0 16,1-4 0-16,1-8 0 15,3-8 1-15,0-8-1 16,6-6 0-16,0-7 1 16,2 0 0-16,-2-15 2 15,1-17-3-15,1-8-15 16,1-13 7-16,0-5 8 16,4 2-8-16,11 7 8 15,0 8 7-15,6 14-7 16,0 13 0-16,4 14-10 15,7 14-11-15,2 22-2 16,31 45-102-16,-9-8-165 0,2-6-377 16</inkml:trace>
  <inkml:trace contextRef="#ctx0" brushRef="#br0" timeOffset="79929.6093">15384 13009 498 0,'0'0'124'0,"0"0"-31"16,0 0 4-16,0 0-6 15,0 0-22-15,0 0-10 0,37 15 29 16,-34-13 24 0,-1 1 52-16,-1-3 45 0,2 0 37 15,0 0 49-15,6-12-54 16,3-8-98-16,7-9-11 16,8-8-20-16,7-8-16 15,19-17-17-15,21-23-15 16,22-20-7-16,7-4 0 15,-4 6-17-15,-19 23-1 16,-24 27 0-16,-11 14-6 16,-8 5-12-16,4-2-9 15,-1 2-6-15,-5-2 9 16,-6 8-9-16,-11 5 7 16,-5 8-11-16,-5 5-1 0,-5 4 1 15,-3 4-2-15,0 2-9 16,0 0-52-16,-3 3-38 15,-15 12-76-15,-21 12-117 16,0-5-192-16,2-3-350 0</inkml:trace>
  <inkml:trace contextRef="#ctx0" brushRef="#br0" timeOffset="80958.6565">22624 6048 895 0,'0'0'490'16,"0"0"-223"-16,0 0 20 16,-4-80 4-16,17 41-85 15,16-19-43-15,23-28-24 16,25-38-18-16,14-19-2 15,4-6-60-15,-2 8-3 16,-14 22-6-16,-12 15-7 16,-17 22-5-16,-17 24-4 15,-11 18-1-15,-8 11 9 16,-2-1-30-16,2-2-5 0,-5 1-2 16,-3 7-4-16,-2 8-1 15,-2 7 0-15,-2 4 0 16,0 2-15-16,0 3-7 15,0 0-8-15,0 0-18 16,-14 0-92-16,-7 11-106 16,-4 0-17-16,-14 7-93 15,8-4-145-15,1-4-215 0</inkml:trace>
  <inkml:trace contextRef="#ctx0" brushRef="#br0" timeOffset="81274.0304">23084 4550 1156 0,'0'0'199'0,"0"0"59"16,84-75-12-16,-30 41-25 16,7-2-27-16,5-1-49 15,1 5-47-15,0 5-10 16,-4 7-15-16,-8 6-24 15,-6 6-28-15,-10 7-9 16,-11 1-5-16,-7 6-6 16,-9 18 8-16,-3 5-1 15,-8 9-2-15,-1 4 0 16,-8 4 2-16,-12 1-7 16,-4-3 7-16,-2-2-8 0,-3-5-1 15,2-1-114-15,-2 2-104 16,7-11-262-16,5-7-267 0</inkml:trace>
  <inkml:trace contextRef="#ctx0" brushRef="#br0" timeOffset="81431.6566">23922 4553 307 0,'0'0'1128'15,"0"0"-785"-15,0 0-29 16,0 0-112-16,0 0-90 0,0 0-73 15,0 0-39 1,-39 31-63-16,3 13-265 0,-15 6-680 0</inkml:trace>
  <inkml:trace contextRef="#ctx0" brushRef="#br0" timeOffset="82485.1522">16274 11836 918 0,'0'0'332'0,"0"0"-169"0,0 0-13 15,0 0 32-15,0 0 1 16,0 0 18-16,0 0-70 15,-73-68-57-15,73 68-34 16,8 0-20-16,11 0 6 16,7 0 17-16,7 0 3 15,5 0 5-15,2 0-5 16,3 0-19-16,-4 6-11 16,-4 5-7-16,-7 1-7 15,-7 5 5-15,-9 2 2 0,-8 3-1 16,-4 3 12-1,0 1 7-15,-1 4 2 0,-10 3-17 16,-1-1-2 0,0 2 0-16,0 2-10 0,2-3 0 15,1 0-30-15,3-5-88 16,4-6-71-16,2-8-296 16,0-11-520-16</inkml:trace>
  <inkml:trace contextRef="#ctx0" brushRef="#br0" timeOffset="89369.0531">22482 5811 15 0,'0'0'8'0,"0"0"-8"15,0 0 6-15,0 0-6 16,-88 53 4-16,67-43-4 15,2 2 20-15,2-3 6 16,1-1 4-16,4 3-29 16,2-3-1-16,1 4-1 15,3-1 0-15,1 2 0 0,4 2-13 16,1 4-19-16,0 3 1 16,0 20 9-16,3-5 18 15</inkml:trace>
  <inkml:trace contextRef="#ctx0" brushRef="#br0" timeOffset="89564.2085">22575 6447 5 0,'0'0'27'0,"0"0"-19"0,87-51-8 16,-62 34-40-16</inkml:trace>
  <inkml:trace contextRef="#ctx0" brushRef="#br0" timeOffset="89893.8094">22764 5942 142 0,'0'0'75'0,"0"0"-45"0,0 0 13 16,0 0 6-16,0 0-20 15,-92-76-6-15,78 71 3 16,2 3-13-16,2 0-6 16,0 2 2-16,-1 0-8 15,0 0 0-15,0 0 0 16,0 0-1-16,0 5-1 16,1 2-19-16,0-1-9 15,1 2-16-15,-1 0-14 16,-3 4-39-16,4-3-48 0</inkml:trace>
  <inkml:trace contextRef="#ctx0" brushRef="#br0" timeOffset="101610.9187">24069 4229 1467 0,'0'0'316'0,"0"0"-105"16,0 0-107-16,0 0-10 16,8-79-45-16,3 35-29 0,9-17-9 15,7-21-4-15,-5 5 2 16,-5 5-8-16,-10 7 8 15,-7 12-7-15,-6-2 5 16,-10-4 4-16,-7 16-3 16,-2 10-8-16,0 14 0 15,2 8 17-15,1 8-16 16,3 3 0-16,5 0 0 16,8 0-1-16,6 0-6 15,0 2-4-15,6 7 0 16,12 0 8-16,8 3 1 15,0 3-1-15,4-1 1 16,-2 3 1-16,1 2 1 16,-2 3 8-16,-1 1-3 15,-2 0 6-15,0 5 0 0,0-3-4 16,0 0-6-16,0-2-1 16,-2-5 0-16,1-1 1 15,0-8-1-15,0-4-1 16,-1-5 0-16,4-8 0 15,-3-16 0-15,1-8-15 16,-3-10-10-16,-6-5-5 16,-4-4-7-16,-6-2 14 15,-5 3 22-15,0 0 1 16,0 6 1-16,-8 5 8 16,-1 10 25-16,1 7-3 15,-1 10 18-15,5 7 3 16,-1 5-9-16,4 0-30 0,-1 9-13 15,2 16-1 1,0 11 1-16,3 6-1 0,10 3 1 16,6-1 0-16,6-3-1 15,8-7-9-15,7-8-2 16,9-12-27-16,3-14-32 16,3-1-62-16,-2-28-58 15,-7-10-58-15,-12-8-33 16,-13-6-83-16,-13-2 107 15,-8-3 232-15,0 3 26 16,-10 5 135-16,-4 7 118 16,2 12-84-16,-1 9 19 0,2 12-16 15,2 7-47-15,-3 3-37 16,0 4-52-16,-1 15-25 16,2 6 1-16,5 6-11 15,5 2 1-15,1-1 0 16,9-4-2-16,15-6 2 15,2-7-7-15,4-10 5 16,2-5-1-16,-6-8-14 16,-4-13-4-16,-8-8-11 15,-8 0 21-15,-6-5 9 16,0 3 1-16,-4 3 11 16,-7 4 41-16,1 10 39 15,4 8 21-15,1 6-46 0,4 6-48 16,1 22-13-1,0 26 7-15,12 26 20 0,16 29 14 16,2 15 32-16,0-3-6 16,-5-9-24-16,-7-19-12 15,-7-14-17-15,-4-20-14 16,-4-16-5-16,-3-11 1 16,0 0-1-16,0-6 1 15,-1 0-1-15,-8-13 0 16,-6-13-1-16,-2-3-12 15,-7-23-25-15,-2-15-9 16,-4-7-20-16,3-3 5 16,4 5 23-16,6 9-14 15,3 10-84-15,2 10-56 16,3 8-65-16,-4 9-85 0,4 0-64 16,0 0-285-16</inkml:trace>
  <inkml:trace contextRef="#ctx0" brushRef="#br0" timeOffset="103134.9822">25277 3079 1008 0,'0'0'201'0,"0"0"-43"16,0 0 77 0,0 0 22-16,0 0-58 0,0 0-110 15,0 0-63-15,-43-12-24 16,46 39 4-16,10 7 1 16,3 4 6-16,3 1-2 15,0-5-3-15,-1-2 1 16,3-9-7-16,-3-3-1 15,0-7 0-15,-2-7-1 16,-2-6-9-16,-2 0-3 16,-1-12-10-16,-1-10-22 15,-1-3 2-15,-2-5 20 16,-4 2 21-16,0 0 1 16,-2 2 0-16,1 3 0 15,-1 8 14-15,-1 1 2 0,2 10 12 16,-2-1 4-16,0 5-4 15,1 0-28-15,4 0 11 16,4 12-11-16,3 5 17 16,4 4 1-16,5 1 1 15,4 1-2-15,1-5-3 16,0-2-5-16,3-8 0 16,-7-4-3-16,1-4 1 15,-4 0-5-15,-5-12 5 16,-3-8-1-16,-5-7-6 15,-4-7-10-15,-2-5-5 16,-2-9 6-16,-15-5 3 16,-9-17 6-16,-10-17 0 0,2 4 1 15,4 10 5 1,3 15 10-16,11 22-7 0,0 5 12 16,2 5 36-16,5 13 21 15,3 9-29-15,5 4-24 16,-1 0-13-16,2 11-12 15,0 15-1-15,5 23 0 16,15 26 0-16,4 0 0 16,-1-4 0-16,2-8 0 15,-2-13 0-15,3 7-5 16,1 0 5-16,0-9-8 16,-6-13-33-16,-2-9-84 15,-5-17-100-15,-4-6-326 0,-8-3-432 16</inkml:trace>
  <inkml:trace contextRef="#ctx0" brushRef="#br0" timeOffset="104945.3614">26004 2796 684 0,'0'0'176'0,"0"0"18"15,0 0 30-15,0 0-40 16,0 0-32-16,0 0-37 16,0 0-13-16,-26-32-19 15,19 32-36-15,-3 0-10 16,-1 8-2-16,-4 8-19 16,2 5-6-16,1 3-9 15,2 2 0-15,2 3 0 0,6-5 0 16,2-2 0-16,0-3 0 15,5-5-1-15,6-3 0 16,2-2 0-16,-1-4 1 16,-1-5 0-16,2 0 0 15,-1 0-1-15,-1 0 0 16,-2-8-9-16,1-3 1 16,-3-2-3-16,-3-1-1 15,-1 2 2-15,-1-1 9 16,-2 1 0-16,0 3 1 15,0 0 0-15,0 2 0 16,0 3 0-16,0-1 6 0,0 4 4 16,0 0 3-1,0 1-1-15,0 0-11 0,0 0-1 16,0 11-6-16,0 5 6 16,4 6 1-16,5 2-1 15,5 3 0-15,-1-2 9 16,3-2-2-16,0-4 17 15,3-3 12-15,-3-5-5 16,2-5 0-16,-2-3 2 16,-2-3-5-16,1 0-9 15,-5-3 14-15,-2-6-11 16,-1-2-1-16,-1 0 4 16,-3-1-10-16,-2 0-3 0,1 0-2 15,-2 4-4-15,0 2 0 16,0-2-6-16,0 2 0 15,-3 3-29-15,-6-4-50 16,2 2-86-16,-2 1-118 16,1 1-275-16,1 2-521 0</inkml:trace>
  <inkml:trace contextRef="#ctx0" brushRef="#br0" timeOffset="105546.2574">26180 3059 310 0,'0'0'909'0,"0"0"-761"16,0 0-15-16,0 0-5 15,0 0 22-15,0 0-44 16,0 0-35-16,21-31-22 15,-2 6-20-15,-1-11-12 16,3-7-2-16,-3-11-6 16,-8-7 1-16,-4-1 1 15,-6-1 2-15,0 6-3 16,-12 11 57-16,-4 10-19 16,4 13-33-16,-1 10-13 15,7 5 22-15,1 8-24 16,2 0-31-16,3 7-36 15,0 11 41-15,0 7 24 0,0 5 1 16,8 1-5-16,6 1 5 16,3-2 0-16,5 0 0 15,0-5 1-15,4-2 0 16,0-4 1-16,0-6 8 16,0-4-8-16,-4-8 0 15,-5-1 0-15,-3-9 10 16,-6-12 0-16,-2-10-4 15,-5-6 3-15,-1-2-1 16,0 2 18-16,0 5 28 16,0 12 16-16,-3 7 3 15,3 10-12-15,0 3-34 0,0 12-28 16,10 14 0-16,9 13 8 16,4 6-2-16,1 5 1 15,0 5 1-15,-6-7-2 16,-5-4-6-16,-5-10-31 15,-8-13-144-15,0-9-186 16,-3-12-333-16</inkml:trace>
  <inkml:trace contextRef="#ctx0" brushRef="#br0" timeOffset="105717.4364">26447 2232 1134 0,'0'0'159'15,"0"0"-124"-15,0 0-34 0,0 0 11 16,74 84-6-16,-38-42 0 16,2 3-6-16,-3-1-122 15,0-2-107-15,-10-11-47 16,-9-12-224-16</inkml:trace>
  <inkml:trace contextRef="#ctx0" brushRef="#br0" timeOffset="107023.0602">26665 2526 677 0,'0'0'233'0,"0"0"27"16,0 0-69-16,0 0-53 16,0 0 12-16,0 0-38 15,0 0 8-15,30-13-13 16,-16 18 5-16,3 8-9 0,4 3-22 16,-1 2-29-16,0 5-17 15,4 3-2-15,-2 4 13 16,2 6-6-16,-3 0-1 15,1 3-23-15,-2 2-6 16,-2 1-2-16,-4-3-8 16,-3-2 2-16,-1-5-1 15,-4-3 0-15,-1-1 7 16,-2-6-8-16,-2-5 2 16,-1-4-2-16,0-6-1 15,0-5-5-15,-4-2 6 16,-14 0 1-16,-3-12-1 15,-3-5-8-15,2-3 7 16,5-1 0-16,9-1-10 0,8-2 11 16,0-2-1-16,17-4 0 15,13-3-7-15,9-3-10 16,5-2-19-16,3-1-9 16,1-3 5-16,-5-2 14 15,-7 1-3-15,-8-1 15 16,-9 3 9-16,-10 4 6 15,-9 4 8-15,0 8 9 16,-1 5 12-16,-8 6 16 16,0 7 10-16,-1 5-3 15,-1 2-8-15,-2 9-17 16,-1 14-18-16,-2 12-7 16,2 9-1-16,4 5 5 0,4 3-6 15,6 0 1-15,0-5-1 16,18-8-5-16,7-9-7 15,4-11 12-15,0-14-15 16,0-5-18-16,-3-17-10 16,-6-14-17-16,-7-12-8 15,-8-6 36-15,-5-4 23 16,0-1 9-16,-9 6 0 16,-3 12 28-16,3 14 15 15,3 11 12-15,0 11-5 16,3 0-29-16,2 16-20 15,1 9-1-15,0 9-1 16,3 2 1-16,13 3-2 0,5-4-5 16,3-3-5-1,6-12-77-15,0-7-62 0,0-13-22 16,-2-2 21-16,-3-22 27 16,-6-8-158-16,-7-9 186 15,-7-2 97-15,-5-1 33 16,0 4 113-16,0 10 20 15,0 8-25-15,0 12-1 16,-2 6-3-16,2 4-70 16,0 0-42-16,0 17-18 15,0 8-6-15,4 8 17 16,4 5-3-16,3 2 5 0,1 3 3 16,1-1-7-16,1-5-6 15,-1-7-9-15,-1-6-1 16,-3-13-9-16,1-11-19 15,-1 0 6-15,0-20 2 16,3-8-24-16,0-2 10 16,1-1 21-16,-2 1 12 15,-1 6 1-15,1 6 1 16,-2 4-1-16,-2 5 1 16,-1 4 5-16,3 2-6 15,-2 3-6-15,1 0 5 16,0 0 0-16,2 0 0 15,-3 2 0-15,1-1 0 0,0-1 0 16,-1 0 1-16,0-1 1 16,-2-12 0-16,1-3-1 15,-3-4 0-15,-3-2 0 16,0-3 0-16,0-1 0 16,-6-1 0-16,-8 0-2 15,-4 0-7-15,0 2 9 16,-4-1 0-16,1 2 17 15,3 1 20-15,2 6 7 16,5 2-10-16,3 7 5 16,3 4-16-16,2 3-8 15,3 1-13-15,-1 0-2 16,1 0 0-16,0 0-52 16,0 5 4-16,0 5 8 15,0 1-65-15,0 2-58 0,3 2-87 16,4-3-126-16,0-3-515 15</inkml:trace>
  <inkml:trace contextRef="#ctx0" brushRef="#br0" timeOffset="107340.4922">27625 2098 1247 0,'0'0'181'0,"0"0"52"15,0 0 33 1,0 0-27-16,0 0-88 0,0 0-40 16,0 0-47-16,-10-50-33 15,16 75-12-15,17 21 12 16,13 28 11-16,11 21-6 15,-1 9-5-15,-9-7-18 16,-15-19-12-16,-12-25-1 16,-7-13-67-16,-3-8-128 15,-2 0-271-15,-10-7-124 16,-3-10-637-16</inkml:trace>
  <inkml:trace contextRef="#ctx0" brushRef="#br0" timeOffset="107554.9797">27724 2376 42 0,'0'0'1360'0,"0"0"-1099"16,0 0 12-16,0 0-75 15,76-75-24-15,-40 75-70 16,5 0-42-16,2 16-10 16,-2 12-10-16,-4 7-23 15,-5 5-10-15,-9 1-9 16,-6-1-9-16,-10-6-109 15,-5-7-151-15,-2-18-91 16,-9-9-190-16,-6 0-250 0</inkml:trace>
  <inkml:trace contextRef="#ctx0" brushRef="#br0" timeOffset="107678.3031">27953 2087 1043 0,'0'0'279'0,"0"0"-79"15,0 0 6-15,0 0-120 16,0 0-77-16,0 0-9 15,0 0-91-15,72 5-60 16,-38 34-183-16,-4-3-276 0</inkml:trace>
  <inkml:trace contextRef="#ctx0" brushRef="#br0" timeOffset="108293.7065">28199 2157 1064 0,'0'0'278'0,"0"0"13"0,0 0-9 15,0 0-13-15,0 0-92 16,0 0-103-16,0 0-47 16,-43 19-20-16,36 18-5 15,4 7-1-15,3 4 8 16,1-7-9-16,17-3 0 16,4-11-9-16,4-12 3 15,2-11 5-15,1-4-7 16,-4-24-12-16,-4-7-23 15,-9-10 17-15,-9-5 20 16,-3-5 6-16,-5 1 0 16,-10 3-1-16,-1 13-1 15,4 8 2-15,0 14-6 0,8 12-156 16,2 0-109-16,2 19 15 16,5 3 6-16,15 2-158 15,9-5-198-15,4-4 364 16,-1-8 85-16,-3-7 157 15,-7 0 203-15,-10 0 104 16,-7-5 186-16,-4-1-121 16,-1 2-29-16,0 4-78 15,0 0-132-15,0 1-93 16,0 16-22-16,5 4-1 16,2 6 17-16,-3 4 11 15,1 1-1-15,-2-3-16 16,-3-1-13-16,0-6-6 15,0-5 1-15,0-9-2 0,-3-8-2 16,1-5 96-16,2-22-48 16,0-14-17-16,0-7-18 15,6-2 8-15,8 5 0 16,1 7-5-16,4 13-14 16,-1 13-8-16,3 10-1 15,0 2-8-15,-3 10-3 16,1 9-20-16,0 5-57 15,22 15-114-15,-5-6-183 16,2-8-322-16</inkml:trace>
  <inkml:trace contextRef="#ctx0" brushRef="#br0" timeOffset="108564.833">29533 1954 1783 0,'0'0'255'16,"0"0"49"-16,0 0-80 15,0 0-60-15,0 0-78 16,0 0-60-16,0 0-13 16,-74 77 10-16,63-30-9 15,5 7-5-15,6-1-9 16,0 1-7-16,9-5 6 15,13-6-32-15,8-14-137 0,6-16-36 16,22-22-100 0,-9-16-291-16,-8-9-419 0</inkml:trace>
  <inkml:trace contextRef="#ctx0" brushRef="#br0" timeOffset="109681.3687">29767 1993 914 0,'0'0'491'15,"0"0"-230"-15,0 0 61 16,0 0-90-16,0 0-73 15,0 0-84-15,0 0-52 16,-65 8-14-16,51 31 4 16,2 6-6-16,5 3-7 15,7-4 0-15,0-6 1 16,13-9 0-16,11-12 10 16,0-10-11-16,4-7-22 0,-2-9-8 15,-6-18 6-15,-6-9 24 16,-9-5 0-16,-5-8 1 15,-5 5 14-15,-12 2 10 16,-2 11 3-16,4 13-7 16,2 10-18-16,7 8-3 15,4 0-59-15,2 17-17 16,0 5-84-16,9 3-66 16,9-1-7-16,2-3-6 15,-1-9 59-15,0-7 125 16,-5-5 37-16,-1-2 18 15,-2-12 42-15,-2-3 110 16,-1 0 64-16,-2 3 0 0,0 3-49 16,-3 6-51-16,2 5-54 15,-1 0-37-15,1 5 2 16,4 15 0-16,-2 3-9 16,2 7 7-16,-2 1-9 15,-1 0-4-15,-1 1-5 16,0-8-6-16,-2-2-1 15,-2-8-1-15,2-9-22 16,2-5-4-16,3-4 26 16,3-17-7-16,4-9 0 15,1-2 7-15,3-4 1 16,0 7 0-16,0 5 0 16,-4 8 0-16,0 8 6 0,-5 8-4 15,3 0-1-15,0 5 1 16,1 7 11-16,3 3-13 15,2-1 6-15,1-4-6 16,7-6-60-16,1-4-10 16,3-8-33-16,-1-16 26 15,-2-7-5-15,-4-7 57 16,-3-3 25-16,-7 2 6 16,-1 3 37-16,-6 9 22 15,-4 10 5-15,-1 7 17 16,-2 8 4-16,0 2-49 15,0 2-35-15,0 11-7 0,-2 6 1 16,2 2-1-16,0 0-28 16,0-2-5-1,8-1 15-15,5-3-1 0,-1 0 12 16,-1-3-4-16,0 2 11 16,-2 1 0-16,-2-1-1 15,-7 6-9-15,0-1 10 16,-2 3 2-16,-12 4 6 15,-3 1-7-15,0 0-1 16,-2 3 1-16,4-2-1 16,3-6 0-16,7-3 0 15,5-9-17-15,0-3-31 16,13-7-5-16,10 0 22 0,6-7-3 16,3-10-30-1,3-8 29-15,-2-7 3 0,-3-11 26 16,-4-15 6-16,-5-2 22 15,-6-2 46-15,-3 0 74 16,-6 14 10-16,0 5-35 16,-3 15 14-16,-3 11 37 15,0 11-20-15,0 6-57 16,0 0-67-16,0 12-24 16,-2 10 0-16,1 11-1 15,1 6 1-15,0 5-2 16,3 2 1-16,7 3-23 15,-1-6-103-15,-3-5-90 16,-1-6-103-16,-5-10-235 16,0-11-469-16</inkml:trace>
  <inkml:trace contextRef="#ctx0" brushRef="#br0" timeOffset="109879.0557">30461 2070 129 0,'0'0'1635'16,"0"0"-1439"-16,0 0-36 16,0 0-110-16,0 0-23 15,156-7-27-15,-41-3-24 16,12-1-119-16,-9 0 41 16,-27 3-100-16,-17 2-99 15,-26-2-91-15,-18 2-374 0</inkml:trace>
  <inkml:trace contextRef="#ctx0" brushRef="#br0" timeOffset="110742.3609">31187 1953 1128 0,'0'0'379'0,"0"0"-54"16,0 0-79-16,-82-3-29 15,60 12-76-15,2 8-47 16,5 2-42-16,1 6-24 16,5 3 2-16,1 4-11 15,5 1 1-15,3 2-6 16,0-4-8-16,8-5-5 15,7-4-1-15,5-10-14 16,3-9-58-16,2-3-4 16,-2-7-55-16,0-15-40 15,-3-4 17-15,-7-9 68 0,-4-5 51 16,-8 0 26-16,-1 2 9 16,0 9 53-16,0 9 45 15,0 11 13-15,-1 6-21 16,-3 3-37-16,1 0-35 15,1 11-17-15,-1 7 8 16,3 2-8-16,0 2 5 16,0 1-6-16,6-3-15 15,10-5-128-15,7-5-116 16,4-9-57-16,1-1 41 16,1-9-341-16,-4-13 262 15,-7-3 354-15,-6-3 152 16,-6 0 375-16,-2 3-164 15,-1 8-40-15,-2 6-39 16,-1 7-82-16,0 4-106 0,0 0-62 16,0 12-22-16,2 8-3 15,1 5 0-15,-2 3-3 16,2 2-5-16,-1 0 0 16,1-3-1-16,-1-5 0 15,1-5-110-15,1-8-100 16,3-9 14-16,2 0 124 15,3-12 52-15,2-12 4 16,1-3 16-16,1-1 4 16,-2 1 41-16,-1 7 18 15,-6 6 8-15,-2 8 15 16,-2 6-20-16,-2 0-41 16,2 6-8-16,3 9 8 15,0 4-5-15,2-2-9 0,4 2-3 16,2-5 1-16,6-1 8 15,1-10-3-15,4-3 4 16,-1 0-12-16,0-17-5 16,-5-5 6-16,-2-8-7 15,-5-7 9-15,-2-5 11 16,-6-9 51-16,-1-18 34 16,-1 5 19-16,-1-3 22 15,-1 6 6-15,0 22-34 0,0 10-13 16,0 12-28-1,0 14-44-15,0 3-26 0,0 20-7 16,0 16-7-16,0 12 6 16,0 6 0-16,0 6-1 15,5-1 1 1,10-2-43-16,-2-2-100 0,8-5-141 16,-6-11-259-16,-3-18-254 0</inkml:trace>
  <inkml:trace contextRef="#ctx0" brushRef="#br0" timeOffset="110922.6722">31462 1964 1696 0,'0'0'228'0,"0"0"-161"16,115-13-42-16,-11 1-25 15,15 3-23-15,-25 6-254 16,-25 3-523-16</inkml:trace>
  <inkml:trace contextRef="#ctx0" brushRef="#br0" timeOffset="111143.9193">31012 2542 1989 0,'0'0'491'15,"0"0"-453"-15,0 0-18 16,0 0-8-16,132-36 25 16,-10 14-15-16,11 2-22 15,-14 4-34-15,-40 7-217 16,-38 4-431-16</inkml:trace>
  <inkml:trace contextRef="#ctx0" brushRef="#br0" timeOffset="111329.0891">31145 2696 2111 0,'0'0'288'16,"0"0"-131"-16,0 0-69 15,0 0 69-15,120-41-56 16,-3 6-71-16,19-6-30 16,-2-4-147-16,-43 12-231 15,-33-1-1046-15</inkml:trace>
  <inkml:trace contextRef="#ctx0" brushRef="#br0" timeOffset="115706.902">22745 6967 980 0,'0'0'285'15,"0"0"-25"-15,0 0-20 0,0 0 12 16,0 0-51-16,0 0-73 16,-17-3-72-16,17 28-31 15,0 10 45-15,3 12-2 16,3 5-27-16,-1 3-22 15,1-3-10-15,-3-4-8 16,2-5-1-16,-3-10-24 16,1-7-94-16,-1-12-116 15,-2-8-150-15,0-6-226 0</inkml:trace>
  <inkml:trace contextRef="#ctx0" brushRef="#br0" timeOffset="115993.2814">22703 6978 1230 0,'0'0'203'0,"0"0"-100"16,0 0 15-16,0 0 27 16,-48 79-30-16,35-55-53 15,0-2-28-15,2-5-16 16,2-5-10-16,1-5 1 15,1-7 17-15,4-5 92 16,3-17-62-16,0-8-10 16,8-4-28-16,14 1-8 0,9 10-3 15,9 10-7-15,7 13 0 16,5 8-11-16,15 52-106 16,-13-4-205-16,-18 2-827 15</inkml:trace>
  <inkml:trace contextRef="#ctx0" brushRef="#br0" timeOffset="119896.396">22985 7457 831 0,'0'0'150'0,"0"0"21"16,0 0 23-16,0 0 12 16,0 0-53-16,0 0-41 15,0 0-52-15,-47-3-38 16,47 32-11-16,0 13 19 16,0 9 17-16,5 7-9 0,12 1-12 15,5 0-9-15,8-4 5 16,6-5-8-16,7-5-3 15,2-8-10-15,4-7 1 16,0-10 7-16,5-10 1 16,1-6 5-16,4-4 11 15,4-5 11-15,3-7 1 16,0 1-9-16,-2 5-9 16,-3 4-3-16,0 2 3 15,-3 7 10-15,-1 13 0 16,-2 6 7-16,-3 5-9 15,-5 3-1-15,-3 3 5 16,-7 1 4-16,-4 1-17 0,-3 2-1 16,-6-5-4-1,-6-1-8-15,-3-7-6 0,-6-6 1 16,-3-5 0-16,-2-7 1 16,-3-5-2-16,-1-3-45 15,0-2-69-15,-5 0-94 16,-10 0-175-16,-9 0-714 0</inkml:trace>
  <inkml:trace contextRef="#ctx0" brushRef="#br0" timeOffset="120118.5852">23796 8451 1420 0,'0'0'232'0,"0"0"-100"16,0 0 92-16,0 0-8 15,96 44-43-15,-41-35-53 16,9 1-29-16,5-7-27 16,4-2-31-16,-5-1-27 15,-2 0-6-15,-5-4-27 16,-1-9-91-16,6-10-147 16,-14 2-455-16,-16-3-383 0</inkml:trace>
  <inkml:trace contextRef="#ctx0" brushRef="#br0" timeOffset="120318.3863">24562 8114 1485 0,'0'0'367'16,"0"0"-104"-16,0 0-71 16,0 0-65-16,0 0 13 15,0 0 1-15,-13 83-15 16,13-30-46-16,0 5-44 15,0 0-22-15,0-2-13 16,-7-8-1-16,-2-2-89 16,2-11-213-16,-1-15-570 0</inkml:trace>
  <inkml:trace contextRef="#ctx0" brushRef="#br0" timeOffset="124874.3885">24328 9025 555 0,'0'0'282'0,"0"0"-35"15,0 0-40-15,0 0-17 16,0 0 19-16,0 0-17 15,0 0-33-15,-13 4-26 16,21-21-49-16,10-5-29 16,0-9-17-16,4-6-14 15,-1-2-9-15,-3-5-5 16,-3 2-1-16,-8 1-2 16,-2 6 2-16,-5 4 2 15,0 10 6-15,-2 8 3 0,-7 6-4 16,-3 7-3-16,-4 0-1 15,-5 10-10-15,0 13-1 16,-1 8 7-16,4 6-8 16,9 2 1-16,9-3-1 15,0-4 0-15,22-5-1 16,5-8 0-16,4-2 1 16,-1-5 0-16,-3-4-1 15,-6 1 1-15,-5-2 0 16,-8 1 0-16,-5 4 0 15,-3 4 1-15,0 4 0 16,-11 7 12-16,-3-1 9 0,0 3 4 16,1 0-5-16,5-5-14 15,7-5-6-15,1-3-1 16,1-5-27-16,17-8-101 16,18-3-162-16,-3-12-203 15,-5-6-178-15</inkml:trace>
  <inkml:trace contextRef="#ctx0" brushRef="#br0" timeOffset="125293.2885">24690 8883 851 0,'0'0'288'15,"0"0"-26"-15,0 0-35 16,0 0-45-16,0 0-27 16,0 0-48-16,0 0-14 0,74-16-22 15,-69 44 13 1,-5 8 2-16,0 3-13 0,-9 3-21 15,-9 2-18-15,4-6-18 16,0-4-10-16,8-8-4 16,4-9-2-16,2-11-8 15,9-6-40-15,15-9-25 16,6-16-19-16,0-9-25 16,-2-5-8-16,-6-3 59 15,-5 0 45-15,-7 0 12 16,-2 4 9-16,-7 4 19 15,-1 8 46-15,0 6 55 16,0 9-15-16,-3 7-10 16,-3 4-23-16,-1 4-36 15,-1 19-17-15,-2 8 22 0,0 6 20 16,3 6-15-16,3 1-12 16,4-1-19-16,0-7-13 15,9-6-2-15,16-6-53 16,14-13-27-16,10-11-70 15,25-22-189-15,-12-11-281 16,-10-3-115-16</inkml:trace>
  <inkml:trace contextRef="#ctx0" brushRef="#br0" timeOffset="126518.0802">25195 8821 687 0,'0'0'558'0,"0"0"-179"0,0 0-43 16,0 0-83-1,0 0-56-15,0 0-49 0,0 0-67 16,-71-41-36-16,64 68 13 15,4 5 4-15,-1 7-11 16,4 3-12-16,0-1-12 16,0-4-8-16,11-6-17 15,-1-9-1-15,2-11-1 16,5-10-29-16,-2-1-27 16,1-17-55-16,-4-10-5 15,0-9 10-15,-5-3 35 16,-1-4 34-16,-1 2 19 15,-2 6 12-15,1 9 6 16,0 5 0-16,-1 11 15 16,-1 3 16-16,1 7 5 0,0 0-26 15,3 11-2 1,2 11 33-16,3 5-10 0,1 2-13 16,5 4-10-16,2-3-1 15,5-3-7-15,6-6-3 16,1-4-93-16,1-12-81 15,-4-5-123-15,-4-5-25 16,-9-16 42-16,-4-4 83 16,-6-4 183-16,-3-2 17 15,-2 2 145-15,0 4 64 16,0 4-8-16,0 9-18 16,0 2-23-16,0 7-28 15,0 3-67-15,3 0-41 16,0 16 6-16,1 7 30 15,2 8-2-15,-3 4-12 0,1 6-16 16,1-2-18 0,2-2-2-16,4-6-10 0,1-8-12 15,1-11-69-15,5-9-18 16,1-3-77-16,-1-12-47 16,0-13 25-16,-6-6 81 15,-4 0 86-15,-4-3 31 16,-4 1 72-16,0 5 58 15,0 7 47-15,0 8 12 16,0 6-53-16,0 7-54 16,0 0-54-16,0 10-16 15,0 9-11-15,1 2 7 16,10 4-8-16,4-3 0 16,4-3 0-16,2-9-31 15,-1-5-19-15,1-5-30 0,-2-9-9 16,-4-13 36-16,-3-8 32 15,-5-4 20-15,-2 1 1 16,-2 6 43-16,-3 8 53 16,0 8 6-16,0 11-22 15,0 0-54-15,0 20-14 16,0 14 19-16,0 12 4 16,3 7 0-16,1 1-9 15,-1 4 1-15,-3-5-13 16,0-2-7-16,0-8-7 0,-4-8 0 15,-2-12-35 1,1-13-11-16,4-10 16 0,-1-17-19 16,2-17 0-16,0-9 32 15,0-6 9-15,6 0 8 16,3 6 18-16,3 5 15 16,-3 7-7-16,-1 12 9 15,2 10-7-15,0 9-12 16,5 0-4-16,5 18 7 15,3 6 2-15,4 2-1 16,2-1-8-16,-4-1-12 16,-4-7 0-16,-3-8 0 15,-6-9-28-15,-2 0 1 0,-2-17-22 16,-4-14-11 0,-4-10 35-16,0-18 24 0,-1-23 1 15,-17-26 6-15,-2-7 21 16,1 20 11-16,5 31 19 15,7 33 35-15,4 21 52 16,2 8 7-16,1 2-89 16,0 12-48-16,4 33-13 15,22 33-1-15,9 29 2 16,4 11 7-16,-6-21-8 16,-12-28 0-16,-6-32-1 15,0-12-65-15,16-9-136 16,-3-8-122-16,2-8-537 0</inkml:trace>
  <inkml:trace contextRef="#ctx0" brushRef="#br0" timeOffset="127000.544">26397 8676 1016 0,'0'0'516'0,"0"0"-433"15,0 0-37-15,0 0-27 16,0 0 16-16,0 0-17 15,26 82-7-15,1-72-2 16,-2-6-7-16,1-4-2 16,-4-2-22-16,-6-15-1 15,-1-9 4-15,-4-3 9 16,-4-6 10-16,-5-2 13 0,-2 0 41 16,0 5 36-16,0 6 45 15,-2 9 72-15,-2 9-64 16,2 8-54-16,2 0-63 15,0 18-19-15,0 11 5 16,8 6-5-16,8 4 1 16,2 3 2-16,-2-1 7 15,2-3-9-15,-1-11-2 16,0-10-5-16,3-12 0 16,4-5 11-16,3-15 8 15,1-9 15-15,-1-4 20 16,-2 1 33-16,-1 2 2 15,-4 4-30-15,0 7-20 0,-3 6-21 16,1 5-7 0,-2 3-10-16,-4 0 4 0,-1 17-5 15,-4 2 0-15,-7 6 5 16,0 4-6-16,-12 0-25 16,-27 7-129-16,3-9-175 15,-1-10-643-15</inkml:trace>
  <inkml:trace contextRef="#ctx0" brushRef="#br0" timeOffset="127136.2405">27039 8690 1870 0,'0'0'272'0,"0"0"-201"15,-87 6-71-15,47-4-258 0,0-2-578 16</inkml:trace>
  <inkml:trace contextRef="#ctx0" brushRef="#br0" timeOffset="131077.1778">24136 5917 1007 0,'0'0'237'0,"0"0"-86"16,0 0-18-16,99-51 3 15,-51 37-30-15,5 4-39 16,7 4-7-16,15 5 31 15,19 1 50-15,17 3-47 16,4 12-33-16,-19 1-11 16,-26-1-11-16,-23-1-2 15,-3 3-1-15,8 5-13 16,9 7-5-16,11 8 10 16,13 10 27-16,12 10-28 0,14 12-13 15,4 4 3 1,-10-2 1-16,-8 0 8 0,-12-3-11 15,-5 5-2-15,-6 6-4 16,-3 3 1-16,-6 4 1 16,-3 1 2-16,-1 6-2 15,-3 5 1-15,-1 5-5 16,0 2-6-16,8 4 9 16,10 0 13-16,11 4 8 15,13 9 116-15,8 0-95 0,5 0-36 16,3 0-9-1,0 0-7-15,-8-7-1 0,-1-8 0 16,-8-9-11-16,-2-12 12 16,0-5 0-16,-1-4 2 15,-1-5 4-15,-3-6-4 16,1-5 5-16,1-6-6 16,1-7-1-16,1-5 9 15,-1-3-8-15,2-4 5 16,-2-2 5-16,-2-4-4 15,5-3 2-15,-2-6-1 16,-2 0-1-16,-2-6 10 16,-16-5-1-16,-14-3-5 15,-15-3-11-15,-6-3 9 16,3-1 3-16,-2 0-6 16,-4 0-4-16,-10 0-1 15,-10-8 7-15,-6-6-7 0,-3 2 5 16,-2-4-5-16,-3 2-1 15,-3 2-11-15,0 0-17 16,0 2-38-16,-2-1-72 16,-16-4-134-16,0 2-210 15,-1-1-263-15</inkml:trace>
  <inkml:trace contextRef="#ctx0" brushRef="#br0" timeOffset="131377.1205">29459 8878 1707 0,'0'0'474'0,"0"0"-421"15,0 0-13-15,0 0 94 16,80 69 49-16,-44-32-23 16,4 3-53-16,2 1-17 15,0 1-42-15,-4-1-27 16,-7-3-15-16,-8 0 0 15,-8-2-6-15,-11-3 1 16,-4 0-1-16,-7-3-10 16,-15 2-24-16,-8-6 25 15,-3-2-3-15,0-9-3 16,0-4-42-16,2-6-45 16,6-5-63-16,1-2-77 15,10-8-306-15,4-2-534 0</inkml:trace>
  <inkml:trace contextRef="#ctx0" brushRef="#br0" timeOffset="131544.0533">29748 9431 2097 0,'0'0'394'0,"0"0"-88"15,0 0-153-15,0 0-66 16,0 0-44-16,0 0-43 15,0 0-57-15,-52 0-285 16,52-3-692-16</inkml:trace>
  <inkml:trace contextRef="#ctx0" brushRef="#br0" timeOffset="133720.0996">30292 9218 1126 0,'0'0'302'16,"0"0"-139"-16,0 0 44 15,0 109-18-15,0-61-35 16,8 0-62-16,6-4-35 15,-2-8-8-15,-1-7-10 16,-1-14 22-16,-5-12-36 16,-4-3 0-16,-1-21 54 15,0-17-40-15,0-11-19 16,0-12-5-16,0-17 3 16,0-18 0-16,0-26-3 15,0-10-3-15,9 10-5 16,12 27-5-16,3 41 10 15,-4 29-2-15,-6 17-4 16,1 8-6-16,8 0-26 16,3 19 5-16,3 15-46 0,-2 13-65 15,-5 29-126-15,-6-10-270 16,-9-8-286-16</inkml:trace>
  <inkml:trace contextRef="#ctx0" brushRef="#br0" timeOffset="133916.108">30146 9238 1337 0,'0'0'297'16,"0"0"-162"-16,0 0-52 16,0 0 12-16,109-3-17 15,-51-7-17-15,9 0-37 0,3-2-24 16,2-3-12-16,18-8-133 15,-19 5-178-15,-16 0-293 0</inkml:trace>
  <inkml:trace contextRef="#ctx0" brushRef="#br0" timeOffset="134801.0725">30750 9065 833 0,'0'0'266'15,"0"0"-30"-15,0 0-16 16,0 0-14-16,0 0-57 15,0 0-48-15,0 0-20 16,-11 58-21-16,30-43-8 16,4-4-17-16,4-3-7 0,0-5 11 15,0-3 2-15,-3-3-5 16,-3-14-1-16,-7-6-1 16,-6-4 2-16,-8-1 1 15,-2 0 15-15,-18 2-14 16,-10 10 5-16,-6 5-8 15,-3 11-12-15,-1 0 1 16,4 21 1-16,10 6-9 16,9 7-7-16,11 5-8 15,6 4-1-15,27-4 0 16,34-3-7-16,33-13-38 16,-3-15-47-16,-9-8-32 15,-16-7-48-15,-26-14-50 16,-4-6 54-16,-5-9 78 0,-13-3 70 15,-14-3 20-15,-4-1 95 16,0 2 52-16,-11 7 55 16,-2 8-27-16,0 9-6 15,4 9-21-15,-1 8-33 16,1 0-48-16,-3 20-37 16,1 11-3-16,0 11 1 15,3 4-13-15,5 4-6 16,3-1-7-16,0-7-1 15,9-8-1-15,7-9 0 16,4-16-17-16,-2-9-31 16,-1-9-12-16,0-20-38 15,-4-7 5-15,-2-8 35 0,-4 0 30 16,-2 1 27-16,-1 0 1 16,-2 7 0-16,-2 9 6 15,0 8 22-15,0 9 14 16,0 6-3-16,0 4-18 15,1 1-20-15,2 17 0 16,5 10 1-16,2 8 16 16,5 3-18-16,2 3 1 15,3-6-1-15,6-3 0 16,0-11 0-16,1-10-31 16,-2-11-41-16,-3-1-4 15,-2-22 5-15,-7-9 28 16,-6-6 29-16,-7-12 13 0,-4-18 0 15,-21-23 1-15,-1 3 2 16,0 12 23-16,4 17 20 16,11 31 65-1,1 6 14-15,3 7-29 0,4 14-59 16,3 16-34-16,0 30-1 16,22 29 5-16,18 22-5 15,2-4 0-15,-5-17-1 16,-12-25-6-16,-11-17-142 15,1-2-86-15,1-5-154 16,1-7-272-16,-10-15-553 0</inkml:trace>
  <inkml:trace contextRef="#ctx0" brushRef="#br0" timeOffset="135926.3348">31323 8880 1260 0,'0'0'245'16,"0"0"-89"-16,0 0-86 15,0 0-39-15,0 0 20 16,0 0-17-16,115 30-18 16,-57-13-9-16,3-5-6 15,0-4-1-15,-5-6-9 16,-7-2-48-16,-9-10-16 16,-10-11 32-16,-11-6 41 15,-8-4 1-15,-8-3 84 16,-3-1 48-16,0 4 60 15,0 6-8-15,-3 8-13 0,-2 6-25 16,4 11-11-16,-1 0-74 16,2 12-42-16,0 18-11 15,2 10 9-15,11 10 1 16,2 5 6-16,1 0-10 16,-1-4-9-16,1-8-5 15,-2-8-1-15,-2-14 0 16,1-10 0-16,-2-11-20 15,2-3-3-15,-2-19-7 16,-1-10 10-16,0-7 14 16,0-3 5-16,-1 1-6 15,1 5 7-15,-4 10 0 16,1 7 7-16,-2 9 2 16,-2 6 2-16,4 4-6 0,2 4-4 15,3 14 0-15,4 10 0 16,3 5 8-16,0 2 5 15,-1 0-4-15,0-5-2 16,-2-7-8-16,-1-7 0 16,1-9 0-16,-1-7 0 15,3 0 3-15,0-12 3 16,0-10-5-16,0-6-1 16,-3-5 8-16,-2-5-8 15,-2 0-2-15,-5 1 1 16,-2 2 1-16,-1 7 1 15,-1 8-1-15,-1 7 7 0,2 8-7 16,-3 5-1 0,1 0 0-16,2 12 0 0,2 11-2 15,3 5 3-15,-1 3 1 16,5 0 0-16,0-4-1 16,3-5 0-16,0-8-2 15,2-9-35-15,2-5-23 16,0-2-20-16,0-17 2 15,-4-8 32-15,-3-5 24 16,-2-4 9-16,-7-5 12 16,-3-1 2-16,0 2-1 15,0 6 0-15,-1 9 27 0,-5 10 21 16,0 9-2 0,0 6-12-16,-1 9-25 0,-1 17 0 15,-1 11-3-15,3 10-4 16,5 3-1-16,1 1 5 15,1-3-6-15,17-9 0 16,6-7-1-16,6-14-41 16,4-13-7-16,5-5-19 15,0-14-36-15,-1-15-6 16,-6-6-6-16,-8-10 54 16,-6-3 43-16,-9-5 19 15,-6 1 9-15,-2 9 56 16,-1 9 33-16,0 10 12 15,0 12-27-15,-1 8-10 16,-2 4-27-16,1 0-32 0,2 16-14 16,0 6 1-16,13 5-1 15,7 2 6-15,4 2 1 16,1 2 10-16,-3-1 19 16,-5 1 5-16,-5-2-11 15,-12 0-15-15,-3-1-6 16,-40 0-3-16,-39 2-6 15,-54-4-83-15,-49-10-87 16,24-8-180-16,3-10-509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14T09:51:52.052"/>
    </inkml:context>
    <inkml:brush xml:id="br0">
      <inkml:brushProperty name="width" value="0.05292" units="cm"/>
      <inkml:brushProperty name="height" value="0.05292" units="cm"/>
      <inkml:brushProperty name="color" value="#FF0000"/>
    </inkml:brush>
  </inkml:definitions>
  <inkml:trace contextRef="#ctx0" brushRef="#br0">6576 10623 461 0,'0'0'708'0,"0"0"-570"15,0 0-25-15,0 0 26 16,0 0-21-16,0 0-24 16,39-44 14-16,-17 71-6 15,2 7-11-15,-6 7-29 16,-6-1-34-16,-5 3 25 0,-7-4-22 15,0-3 2-15,-10-2-2 16,-2-4-24-16,-3-7 20 16,5-6-27-1,2-7 1-15,5-8 20 0,3-2-12 16,0-9 1-16,3-17-8 16,15-8 5-16,3-6-14 15,4-6 4-15,2 3-6 16,0 1 1-16,-6 6 8 15,1 4 0-15,-4 3 0 16,-4 5 6-16,-7 6 2 16,0 7-8-16,-5 7 0 15,-2 4 12-15,0 2-11 16,-2 17 0-16,-8 9 19 16,1 7-8-16,0 5 36 0,6 1-27 15,3-3-7-15,0 0 12 16,12-4-19-16,10-3 1 15,5-7-7-15,4-6 8 16,1-7 4-16,-1-6-13 16,-4-5 0-16,-4 0 6 15,-6-14-6-15,-6-5 1 16,1-6-1-16,-6-3 10 16,-2 1 1-16,-1 3-11 15,-3 5 9-15,0 8 55 16,0 7-10-16,0 4-26 15,2 6-28-15,1 13 9 16,4 9 3-16,2 8-12 16,2 6-11-16,-4 30-38 15,-1-11-307-15,-6-3-893 0</inkml:trace>
  <inkml:trace contextRef="#ctx0" brushRef="#br0" timeOffset="1214.9521">9580 10961 438 0,'0'0'941'16,"0"0"-729"-16,0 0 9 15,0 0 30-15,0 0-86 16,0 0-62-16,0 0-60 16,49-38 2-16,-25 58-7 0,0 6-15 15,-4 6 29 1,-6 3-34-16,-6 2 10 0,-7 0 3 15,-1-3-15-15,0-2 14 16,-9-6-24-16,-1-6-6 16,-2-6 22-16,9-7-21 15,0-7 5-15,3 0 7 16,0-14-12-16,1-18-1 16,12-11-3-16,3-7-23 15,3-7 20-15,1 2-15 16,-3 1 3-16,0 8 17 15,-4 9 1-15,-5 12 7 16,-2 11-7-16,-5 8 0 16,-1 6 15-16,0 0-15 15,0 22 0-15,-1 9 28 0,-5 8-6 16,1 6 20-16,5 2-24 16,0-2-16-16,2-3 33 15,15-5-33-15,3-7 5 16,7-5-7-16,3-8-38 15,12-14-73-15,-5-3-229 16,-9 0-451-16</inkml:trace>
  <inkml:trace contextRef="#ctx0" brushRef="#br0" timeOffset="1486.0237">9981 10975 1386 0,'0'0'331'0,"0"0"-242"0,0 0-19 16,0 0 95-16,0 0-72 16,85 14-36-16,-55-5 0 15,-7 5-6-15,-6 4 23 16,-9 5-31-16,-8 5 0 16,0 3 38-16,-21 1-16 15,-2 1 5-15,0-4-10 16,2-6-30-16,13-6 10 15,8-8-40-15,11-7 1 16,44-2-6-16,64-28 5 16,-7-4-137-16,3-6-577 0</inkml:trace>
  <inkml:trace contextRef="#ctx0" brushRef="#br0" timeOffset="3181.9964">17597 10822 694 0,'0'0'354'16,"0"0"-139"-16,0 0 19 15,5-73 26-15,-2 59-28 16,0 2-27-16,-3 7-43 16,1 1-10-16,-1 4-73 15,0 0-45-15,5 4 7 16,1 13-34-16,5 10 66 16,2 10-4-16,-2 7-23 15,-2 4 23-15,-1 0-27 0,0-1-11 16,-1-1 21-16,-1-5-31 15,1 0-3-15,2-7-15 16,1-2 5-16,0-6 4 16,2-6-12-16,1-6 0 15,0-2-6-15,4-7 6 16,-1-5-56-16,4 0-51 16,-1-5-55-16,-1-14-34 15,0-16-166-15,-8 5-295 16,-7-2-398-16</inkml:trace>
  <inkml:trace contextRef="#ctx0" brushRef="#br0" timeOffset="3354.8966">17362 11003 1500 0,'0'0'258'16,"0"0"-162"-16,0 0-52 15,140-34 19-15,3 1-32 16,27-6-31-16,-29 5-108 16,-36 7-658-16</inkml:trace>
  <inkml:trace contextRef="#ctx0" brushRef="#br0" timeOffset="9586.5633">21016 10401 973 0,'0'0'298'0,"0"0"-31"16,0 0 43-16,0 0-26 0,0 0-91 15,0 0-77-15,7-21-16 16,-2 35-63-16,2 10-6 16,2 10 38-16,3 7-14 15,-1 5 10-15,1 0-35 16,-1-5-15-16,-1-3 18 16,-1-6-25-16,-1-4-7 15,-3-5-1-15,-2-2-26 16,-2-6-41-16,-1-2-87 15,-1-6-121-15,-10-3-75 16,-3-1-318-16</inkml:trace>
  <inkml:trace contextRef="#ctx0" brushRef="#br0" timeOffset="9837.5946">20902 10662 1285 0,'0'0'481'16,"0"0"-269"-16,0 0-21 16,0 0-81-16,0 0 18 15,0 0-7-15,0 0-38 16,66 65-8-16,-39-45-25 16,1-3-8-16,-2 2-20 15,-1-3-20-15,-1-3 4 0,-5-3-6 16,-4-3-91-1,3-6-94-15,-4-1-167 0,-4 0-361 0</inkml:trace>
  <inkml:trace contextRef="#ctx0" brushRef="#br0" timeOffset="10074.0617">21379 10519 872 0,'0'0'841'0,"0"0"-582"15,0 0-57-15,0 0-23 16,0 0 23-16,-30 81-64 0,16-38-23 16,-5 3-21-16,-3 5 1 15,-3 2-64-15,-6 1-22 16,-37 27-9-16,8-11-144 15,-6-9-413-15</inkml:trace>
  <inkml:trace contextRef="#ctx0" brushRef="#br0" timeOffset="18979.7277">20905 12421 763 0,'0'0'261'0,"0"0"-139"15,0 0 21-15,0 0-1 16,-29-84 7-16,12 62 34 16,-2 0-29-16,-8-2-25 15,-6 2-9-15,-7 1-21 16,-3 1-8-16,-5 1-13 15,-1 5-18-15,-3 1 35 16,1 4-48-16,0 4-6 16,0 2 5-16,2 3-18 15,0 0 9-15,0 7-19 16,-2 5-17-16,0 6 45 0,-1 3-37 16,-3 2 8-16,-2 3 20 15,-1 0-15-15,3 3 17 16,-2-1-15-16,5 0-18 15,5 2 48-15,5 0-47 16,6 0 4-16,4 6 8 16,6 0-17-16,3 8 19 15,5 2-21-15,3 7 1 16,5 2 33-16,1-1-34 16,5 1 6-16,4-2 17 0,0 0-14 15,0-5 16 1,13 2-23-16,8-2 5 0,9-2 26 15,10-5-33-15,11-2 11 16,26-6 17-16,28-6-13 16,26-15 18-16,8-12-33 15,-10-3 6-15,-20-20 24 16,-30 1-30-16,-18 2 6 16,-14 1 12-16,-4-3-18 15,5-4 31-15,7-7-31 16,3-7 8-16,-1-3 16 15,-4-3-24-15,-2-4 0 16,-3-4 10-16,-5-3-10 16,-6 0 22-16,-7-3-22 15,-9 0 0-15,-8 1 35 16,-10 1-35-16,-3 2 6 0,-10 3 12 16,-12 3-18-16,-13 3 20 15,-8 7-20-15,-21 2 0 16,-31 8-9-16,-42 17 9 15,-19 13-39-15,4 8-36 16,27 23-102-16,53-5-160 16,31-6-375-16</inkml:trace>
  <inkml:trace contextRef="#ctx0" brushRef="#br0" timeOffset="24369.8464">6011 12897 552 0,'0'0'309'0,"0"0"-191"16,0 0-77-16,0 0 27 15,0 0 85-15,39 31-1 16,-14-15-30-16,5 4 3 16,4 2-8-16,2 1 22 15,7-1-42-15,0 0 7 16,8-5 2-16,1-3-10 16,6-3 0-16,-1-5-28 15,0-3-17-15,-2-3 28 16,-3 0-32-16,0-5 0 15,-4-5 3-15,-2-3-17 0,-2-1 13 16,-4-2-16-16,3-6-6 16,-4 0 46-16,-2-5-47 15,0-3 5-15,-4-2 14 16,-3-5-11-16,-6-2 16 16,0-2-25-16,-6-3-10 15,-5 1 42-15,-3 0-37 16,-4 0 5-16,-1 4 8 15,-5 2-19-15,0 2 22 16,-3 1-22-16,-10 3-10 16,-7 0 43-16,-5 1-43 15,-8 2 5-15,0 2 4 16,-4-1-9-16,-3 7 16 16,-1 0-17-16,1 2 0 15,-3 4 15-15,1 2-15 0,-1 1 0 16,-2 2 11-16,2 4-10 15,0 2 19-15,-2 1-20 16,0 2 0-16,0 0 7 16,-2 0-7-16,2 2 0 15,-3 6 0-15,2 2 10 16,3 2 0-16,-1 0-10 16,1 3 0-16,3 0 4 15,1 0-3-15,-1 1-1 16,7 1 0-16,0 0 6 15,3 0-2-15,-1 0-4 16,6 2-4-16,1 0-4 0,1 2 8 16,1 3-1-16,4 4 0 15,2 3 1-15,-2 5-6 16,9 2 6-16,3 3 0 16,3 1-2-16,3 0 2 15,0 1 0-15,6-2-1 16,6-3 2-16,9-3 7 15,1-3-8-15,2-1 0 16,3-3 1-16,4-3-1 16,1 0 0-16,3-2 0 15,-1-3 6-15,1-1 4 16,-1-2-10-16,-1-4 0 16,1-4-2-16,-2-1 2 0,-4-4 0 15,2-4 0-15,-2 0 6 16,-3 0-3-16,-1-1-3 15,-3-5-16-15,-1-2-5 16,-3 5-78-16,0-3-73 16,10 3-142-16,-5 1-278 15,-1-1-330-15</inkml:trace>
  <inkml:trace contextRef="#ctx0" brushRef="#br0" timeOffset="26900.9378">9910 13043 880 0,'0'0'301'15,"0"0"-181"-15,0 0-14 16,0 0 48-16,0 0 41 15,0 0-70-15,0 0-33 0,61-14 25 16,-24 11-39-16,8 3-13 16,4 0 11-16,8 0-7 15,-2 0 10-15,5 0-24 16,-2 0-25-16,5 0 31 16,-1-4-39-16,-2-6 0 15,0-5 16-15,-5-2-10 16,-3-5-12-16,-7 0 5 15,-4-6-7-15,-6-5 54 16,-7-7-23-16,-6-5 6 16,-5-7-5-16,-4-3-14 15,-7-2-2-15,-1 4-10 16,-5 3-19-16,0 5 45 0,-5 5-26 16,-11 4-13-1,-2 2 28-15,-8 5-4 0,0 0-5 16,-7 1-22-16,-2 3 4 15,-1 1 23-15,-2 1-30 16,1 2 5-16,-1 4 18 16,1 2-18-16,-2 1 10 15,2 5-16-15,-2 1 8 16,2 5 5-16,-2 2-13 16,0 1 0-16,0 0 4 15,-2 7-3-15,-1 4 13 16,0 1-14-16,1 4 0 15,0 1 1-15,4 2-1 16,-2 1 0-16,5 3 4 16,1 2-3-16,2 5 9 0,1 4-10 15,5 3 0-15,0 4-8 16,3 5 8-16,0 0 0 16,5-1-3-16,3 0 9 15,0-2-6-15,5-2 0 16,2-3 0-16,2-3 2 15,2-2-2-15,2-3 0 16,1-5 1-16,0-2-1 16,0-1 8-16,6 0-8 15,4-2 0-15,5 0 7 16,3 0-7-16,6-1 0 16,4-2 12-16,5 1-12 0,3-4 17 15,4-4-17-15,0 1 0 16,1-5 3-16,-3 1-3 15,-2-4 0-15,-6 0-2 16,-2-3-1-16,-5 0 2 16,-1 0-33-16,-4 0-48 15,-1-4-14-15,-4-5-127 16,0-6-19-16,-1 4-256 16,-6 0-230-16</inkml:trace>
  <inkml:trace contextRef="#ctx0" brushRef="#br0" timeOffset="58184.9866">23453 9907 2205 0,'0'0'344'0,"0"0"-121"15,0 0 89-15,0 0-93 16,0 0-69-16,0 0-110 16,-12 0-34-16,18 41 39 15,6 10 6-15,-1 7 9 16,0 0-27-16,-3-2-31 16,-4-3 28-16,-4 0-30 15,0-6-11-15,-3-4 10 0,-13-5-77 16,-2-10-15-16,-4-8-47 15,0-14-62-15,0-8-54 16,2-37-51-16,3-36-79 16,10-35-141-16,7-14 290 15,0 2 114-15,18 16 123 16,1 33 100-16,4 20 158 16,-3 16 8-16,3 10-24 15,9 1-24-15,6 1-86 16,5 4-41-16,5 9-28 15,-2 12-30-15,-1 0 8 16,-5 11-29-16,-5 10-1 0,-10 5 2 16,-13 8-5-16,-12 0 1 15,-3 5-4-15,-28 2-4 16,-13-3 20-16,-6-4-21 16,-4-5-45-16,6-9-73 15,14-15-140-15,11-5-321 16,16-3-1144-16</inkml:trace>
  <inkml:trace contextRef="#ctx0" brushRef="#br0" timeOffset="58460.0733">24464 9369 1835 0,'0'0'467'0,"0"0"-203"15,0 0 85-15,0 0-166 16,-81 28-51-16,21 44 16 16,-12 30-13-16,2 18-48 15,15 4-12-15,23 0 25 16,26-9-29-16,6-1-5 16,22-5-2-16,14-9-41 15,0-20-4-15,-1-20-19 16,-5-21-33-16,-1-16-51 15,18-23-131-15,-6-11-130 16,-5-18-810-16</inkml:trace>
  <inkml:trace contextRef="#ctx0" brushRef="#br0" timeOffset="59173.856">25233 9656 525 0,'0'0'526'16,"0"0"-245"-16,0 0-28 15,0 0-5-15,0 0 8 16,0 0-20-16,0 0-26 16,-17-5 6-16,16 5-4 15,-5 0-33-15,-2 2-41 16,-7 13-44-16,-10 8 5 16,-8 10-3-16,-4 6-9 15,-6 8 14-15,1 2-49 16,0 2-4-16,2 1-3 15,3 0-27-15,2-4 23 0,5-3-23 16,2-3-18-16,6-6 13 16,3-3-13-16,5-7-2 15,3-5-4-15,4-6-43 16,4-8-19-16,2-7-47 16,1-5-19-16,0-40-47 15,0 1-395-15,0-5-433 0</inkml:trace>
  <inkml:trace contextRef="#ctx0" brushRef="#br0" timeOffset="59534.9489">24788 9640 1393 0,'0'0'513'0,"0"0"-240"16,0 0-12-16,0 0-76 16,0 0-30-16,0 0 43 15,0 0 2-15,61 72-28 16,-35-38-52-16,2 5-21 16,4 4 12-16,4 3-21 15,3 2-25-15,3 2-5 16,3 1-9-16,-3-2 16 0,-3-3-32 15,-4-4-35 1,-9-7 15-16,-5-6-15 0,-7-5 7 16,-5-7-7-16,-4-8-22 15,-4-2-19-15,-1-6-80 16,0-1-44-16,-19-11-45 16,-5-9-453-16,-3-4-980 0</inkml:trace>
  <inkml:trace contextRef="#ctx0" brushRef="#br0" timeOffset="60825.8299">25631 10218 552 0,'0'0'891'0,"0"0"-677"15,0 0 29-15,0 0-84 16,0 0 2-16,0 0-15 16,91 33-46-16,-69-9-11 15,-4 6-34-15,-7 5-13 16,-8 5-1-16,-3 3-20 16,-14 3 0-16,-16-1-3 0,-8-1-18 15,-6-6 0 1,2-10-39-16,-2-18-149 0,14-10-170 15,8-3-483-15</inkml:trace>
  <inkml:trace contextRef="#ctx0" brushRef="#br0" timeOffset="61600.8253">26733 9448 958 0,'0'0'346'15,"0"0"-103"-15,0 0 114 16,0 0-91-16,-106-17-6 16,74 21-102-16,-4 13-21 15,-3 9 21-15,-3 8-20 16,2 5-16-16,4 10-30 16,3 4-41-16,6 6 17 15,10 3-21-15,9 2-8 16,8 0 6-16,8-4-26 0,20-5 8 15,11-4-1-15,7-9-4 16,6-8 4-16,-1-7-22 16,0-8 4-16,-8-6-7 15,-3-6 0-15,-10-7-2 16,-6 0-8-16,-6-17-20 16,-4-7 11-16,-5-3-46 15,-2-6-25-15,-6 1 22 16,-1 2-35-16,0 2 15 15,0 3-9-15,-5 3 35 16,-1 1 60-16,-1 6-9 16,0-2 10-16,1 6 51 0,1 3 34 15,2 3 14-15,2 3-2 16,-1 2-24-16,1 0 10 16,1 0-49-16,-2 0-17 15,1 0 1-15,1 7-18 16,0 7 12-16,0 6 2 15,0 2 2-15,0 5 28 16,0 1-31-16,1 1 2 16,4-1 11-16,1-3-13 15,0 0 8-15,0-3-16 16,-1-2-4-16,1-2 14 16,-1-1-15-16,-2-2-3 15,0-3 2-15,0-1 1 16,-1-3-9-16,-1 0-42 15,1-6-39-15,-1 0-11 0,3-2-111 16,1-9-121-16,-2-4-338 0</inkml:trace>
  <inkml:trace contextRef="#ctx0" brushRef="#br0" timeOffset="62030.4983">27095 9939 760 0,'0'0'710'0,"0"0"-553"0,0 0 162 16,0 0-121-16,0 0-48 15,0 0-6-15,0 0-43 16,-66 14-12-16,41 1 32 15,0 0-27-15,-2 2 2 16,4 0-6-16,3 0-29 16,5-1-13-16,8-2-26 15,4-2-16-15,3-2 23 16,0 0-22-16,13 0 23 16,10-1 33-16,3 2 7 15,7-2 7-15,2-1-19 16,4-2-26-16,-1-1 14 15,2 0-34-15,-2-3-6 16,-2 1 0-16,-7-2-5 16,-5-1 12-16,-5 0-13 0,-6 0-22 15,-3 0-11 1,-1-9-84-16,-2-18-129 0,-1 4-262 16,-3-6-458-16</inkml:trace>
  <inkml:trace contextRef="#ctx0" brushRef="#br0" timeOffset="62364.4694">27419 9191 1813 0,'0'0'380'16,"0"0"-42"-16,0 0-149 16,0 0-132-16,0 0 88 15,98 116 9-15,-27-23-48 16,17 29-17-16,1 10-10 16,-8 3 15-16,-20-13-22 15,-22-9-12-15,-20-7 24 16,-19-5-42-16,-26-4-24 15,-37 2-18-15,-33-2 0 16,-27-9-9-16,-30-4 0 0,-32-9-84 16,35-24-141-16,4-8-448 0</inkml:trace>
  <inkml:trace contextRef="#ctx0" brushRef="#br0" timeOffset="63381.0364">27497 5242 1892 0,'0'0'516'16,"0"0"-321"-16,0 0-31 15,0 0-110-15,-25 87-33 16,15 13 37-16,2 16 27 16,5 5 51-16,3-8-28 15,0-14-30-15,0 1 0 16,0-8-23-16,1-17-10 15,1-21-9-15,-2-19-18 0,0-12-4 16,0-2-14-16,0-4-74 16,1-8-107-16,6-35-93 15,-2-12-231-15,0-16-497 0</inkml:trace>
  <inkml:trace contextRef="#ctx0" brushRef="#br0" timeOffset="63695.3335">27709 5479 1482 0,'0'0'478'0,"0"0"-290"0,0 0-64 16,0 0 76-1,-60 112-23-15,26-60-51 0,-11 1-35 16,-3 1-14-16,-1-5-30 16,4-9-29-16,7-8 10 15,12-15 0-15,16-8 29 16,7-6 8-16,3-3 13 15,4 0 5-15,14-3-47 16,6-2-28-16,7 5 16 16,6 0-24-16,5 13 1 15,6 10 19-15,0 5-7 16,1 3 16-16,-2 4-28 16,-1 0 7-16,-5 1-4 15,1-2-4-15,-8-4-19 16,4-2-131-16,-10-11-212 15,-9-14-373-15</inkml:trace>
  <inkml:trace contextRef="#ctx0" brushRef="#br0" timeOffset="63939.9485">28270 5741 2248 0,'0'0'467'16,"0"0"-273"-16,0 0-39 15,0 0-57-15,0 0-26 16,0 0-27-16,0 0-29 16,104 17 10-16,-76-17-26 0,-1 0-63 15,-3-3-166-15,-5-5-149 16,-9-1-458-16</inkml:trace>
  <inkml:trace contextRef="#ctx0" brushRef="#br0" timeOffset="64114.2902">28110 5964 1564 0,'0'0'679'0,"0"0"-429"16,0 0-55-16,0 0-70 15,0 0-60-15,100-8-15 0,-43-1-45 16,8-2-5-16,32-10-165 16,-18 1-356-16,-10-3-546 0</inkml:trace>
  <inkml:trace contextRef="#ctx0" brushRef="#br0" timeOffset="64529.5215">29130 5496 1805 0,'0'0'362'0,"0"0"24"0,0 0-163 16,0 0-59-16,0 0-63 15,-88 51 24-15,61-16-20 16,2 6-29-16,6 2-11 15,7-2-17-15,7 1-15 16,5-3-3-16,3-2-17 16,18-1 28-16,9-6-25 15,7-6-1-15,5-10 20 16,6-9-14-16,0-5 10 16,-1-14-10-16,-3-14-20 15,-10-7 26-15,-9-6-27 16,-13-10-2-16,-12-17 2 15,-5 7-30-15,-18-4-15 16,-7 10 11-16,1 20-16 16,-2 4 40-16,1 14-20 0,3 10-9 15,4 7-15-15,5 7-21 16,7 25-88-16,7-1-332 16,4-2-459-16</inkml:trace>
  <inkml:trace contextRef="#ctx0" brushRef="#br0" timeOffset="65250.8356">29655 5961 1957 0,'0'0'505'16,"0"0"-232"-16,0 0-130 16,0 0-28-16,0 0-34 15,-22 75 25-15,14-32-8 16,1 3-25-16,-2-2-48 15,2-3 8-15,-1-7-33 16,2-6-1-16,3-8-23 16,3-8-113-16,0-12-172 15,8-4-362-15,2-16-708 0</inkml:trace>
  <inkml:trace contextRef="#ctx0" brushRef="#br0" timeOffset="65489.0938">30350 5247 2347 0,'0'0'364'0,"0"0"-143"16,0 0-96-16,0 0-77 15,0 0-9-15,-11 80 20 0,11-17 4 16,4 21 20-16,15 16-20 15,8 4-10-15,6-3-5 16,0-5-18-16,-8-4-30 16,-6-20-60-16,-16-16-651 15</inkml:trace>
  <inkml:trace contextRef="#ctx0" brushRef="#br0" timeOffset="66562.4954">29188 6628 694 0,'0'0'721'0,"0"0"-458"16,0 0 101-16,0 0-51 16,0 0-75-16,0 0-9 15,-65-49-75-15,50 49-16 0,-6 0-48 16,-3 13-20-16,-1 7 17 16,-2 6-11-16,1 7-25 15,7 3-25-15,7 2-19 16,6 1 43-16,6 1-22 15,0-3-13-15,9-3 21 16,12-7-15-16,3-1 15 16,6-4-13-16,1-8-13 15,5-2 31-15,-2-5-40 16,2-4 0-16,-3-3 4 16,-2 0-5-16,-3-6-65 15,-2-7-80-15,1-9-97 16,-9 1-281-16,-5 2-455 0</inkml:trace>
  <inkml:trace contextRef="#ctx0" brushRef="#br0" timeOffset="66850.7561">29497 6754 1872 0,'0'0'668'0,"0"0"-432"0,0 0 79 15,0 0-113-15,0 0-64 16,0 0-8-16,0 0-50 16,8 90-19-16,2-59-17 0,3 1-19 15,-2 2 35-15,-2 3-42 16,0-1-7-16,-5 4-11 15,-4 6-33-15,-7 27-141 16,-16-11-305-16,-8-9-781 0</inkml:trace>
  <inkml:trace contextRef="#ctx0" brushRef="#br0" timeOffset="67795.211">30629 6481 728 0,'0'0'560'0,"0"0"-335"16,0 0 140-16,0 0-20 16,0 0-41-16,0 0-32 15,0 0-55-15,-42-48-61 16,25 55-39-16,-7 14-46 16,-6 10 30-16,-4 9-37 15,1 7-25-15,5 5 12 16,7-1-18-16,9-3 11 15,7-4 11-15,5-3-26 16,0-4 1-16,14-6-11 16,6-5-11-16,4-6 23 15,3-4-29-15,0-5-1 0,-3-6-1 16,0-5-35 0,-3 0-101-16,1-12-94 0,-7-6-378 15,-7-2-650-15</inkml:trace>
  <inkml:trace contextRef="#ctx0" brushRef="#br0" timeOffset="68259.8999">30647 6728 967 0,'0'0'1142'0,"0"0"-946"16,0 0 95-16,0 0-85 0,0 0-10 16,0 0-87-16,99-68-54 15,-76 66 4-15,2 2-16 16,-3 0-8-16,-1 4-13 16,-6 8-22-16,-2 4 28 15,-6 4-22-15,-5 2 3 16,-2 5 17-16,0 4 4 15,-12 3 13-15,-9 0 1 16,-1 0-17-16,-3-1 30 16,3-2-24-16,3-5-5 0,7-5 1 15,2-4-14 1,7-6 19-16,3-5-34 0,0-3 6 16,21-3 29-16,22 0-4 15,31-6 22-15,22-11-25 16,-1 0-14-16,-13 1 2 15,-25 4-16-15,-15 4 6 16,1 0-3-16,0-1-3 16,-7 1-43-16,-18 3-40 15,-28 0-92-15,-19 1-112 16,-17 0-894-16</inkml:trace>
  <inkml:trace contextRef="#ctx0" brushRef="#br0" timeOffset="70735.731">29169 5456 1048 0,'0'0'327'16,"0"0"50"-16,0 0 22 16,0 0-57-16,0 0-28 0,0 0-62 15,-39-54-82 1,39 55-118-16,0 21-50 0,5 25 19 16,8 26 17-16,3-1 39 15,0-2 5-15,-3-10-34 16,-3-11 12-16,2 2-22 15,2 5-10-15,-2-9 2 16,-4-7-13-16,-2-10 1 16,-3-11-12-16,-1-5-5 15,-2-12 22-15,0-2-22 16,-2-13 21-16,-14-18-3 16,-7-26-19-16,-8-22-6 15,-7-25-12-15,2-10-29 16,11 18 10-16,8 22-22 15,12 31 13-15,3 11 17 0,0 5 1 16,2 3 27-16,0 5-7 16,0 11 8-16,0 8-12 15,0 2 12-15,9 25-31 16,9 12 14-16,7 14 17 16,2 9 20-16,1 5 9 15,-2-2 2-15,-3-1 29 16,-3-6-48-16,-4-6 9 15,-5-8 0-15,-5-11-13 16,-3-13 3-16,-1-8-11 16,-2-12 0-16,0 0 21 15,-8-22-2-15,-9-17-18 0,-8-24-1 16,-6-26-13-16,-4-23-8 16,6 11-21-16,6 21-8 15,14 32 28-15,6 25-22 16,1 4 28-16,0 7 15 15,1 2 2-15,1 10-2 16,0 4-1-16,0 31-28 16,17 29 29-16,6 28 2 15,1 9 17-15,-3-1 30 16,-7-9-1-16,-5-12 10 16,-4-14-26-16,-2-12-7 15,-3-13 18-15,0-8-40 16,0-3-1-16,0-4 9 0,0-4-9 15,0-12-2-15,-3-9 1 16,-3-14-27-16,-9-33-34 16,0-29-26-16,-1-24-11 15,7-6-22-15,9 16-49 16,0 26 9-16,0 24 54 16,7 8 39-16,3-1 66 15,-1 1-13-15,-1 3 14 16,-2 8 34-16,-2 10 25 15,-2 7 42-15,-2 4-35 16,1 1-37-16,5 21 2 16,5 11 1-16,4 13 29 15,1 9 11-15,3 7-9 0,2 0 19 16,-3 1-38-16,0-2-14 16,-3-4 16-16,0-4-38 15,-6-3-2-15,-1-7 0 16,-4-7-5-16,0-4-2 15,-4-11 1-15,2-7-44 16,-2-6-26-16,0-14-94 16,0-13-132-16,-7-7-402 0</inkml:trace>
  <inkml:trace contextRef="#ctx0" brushRef="#br0" timeOffset="72247.6336">30000 5370 1121 0,'0'0'323'16,"0"0"26"-16,0 0-29 16,0 0-59-16,0 0-96 15,0 0-77-15,28-77-31 16,1 61-16-16,3 3 31 16,8 3-21-16,-1 6 4 15,2 4 6-15,-2 0-13 16,-1 7-6-16,-5 10-9 15,-6 6-12-15,-9 7 21 16,-5 2-32-16,-8 4 23 0,-5 5 8 16,0 1-7-1,-14 1 20-15,-5 1 6 0,-5-2-9 16,-1 0 19 0,-1-6-25-16,5-5-10 0,2-4-13 15,5-4-4-15,6-7 15 16,5-4-21-16,3-4-10 15,0-2 14-15,6-3-15 16,13-1 7-16,12-2 16 16,23 0 0-16,24-7 9 15,1-7-13-15,-6 1-19 16,-5 0 21-16,-17 2-22 16,6 1 0-16,-1-3 3 15,-7 2-1-15,-11 2 3 0,-10 1-5 16,-8 0 0-16,-7 4-5 15,-7 3 5 1,-4 1-22-16,-2 0-64 0,-3 0-68 16,-46 9-114-16,1 4-384 15,-12-2-532-15</inkml:trace>
  <inkml:trace contextRef="#ctx0" brushRef="#br0" timeOffset="72901.2697">29983 5373 1249 0,'0'0'331'0,"0"0"150"15,0 0-270-15,0 0-48 0,0 0-34 16,0 0-49-1,0 0-7-15,105-56 12 0,-71 56-22 16,2 3-2-16,0 13-7 16,-7 7-18-16,-3 4 18 15,-5 4-30-15,-10 5 0 16,-6 0 7-16,-5 3-1 16,0 0 35-16,-15 0-7 15,-3-1-1-15,-4 0 18 16,-2-3-26-16,2 0-11 15,4-5 4-15,2 1-23 16,5-6 20-16,5-4-22 16,6-3-8-16,0-4 10 15,3-5-7-15,17-2 12 16,17-7 17-16,27 0-8 0,28-15 27 16,26-11-30-16,-9-1-24 15,-21 4 7-15,-30 6-13 16,-23 7 0-16,-1 0 0 15,-3-1 8-15,-5 1 1 16,-12 5-9-16,-9 1-1 16,-5 2-5-16,0 2-39 15,-5 0-50-15,-15 0-64 16,-43 21-160-16,3 0-370 16,-9-1-360-16</inkml:trace>
  <inkml:trace contextRef="#ctx0" brushRef="#br0" timeOffset="81553.2654">23423 12230 1714 0,'0'0'376'0,"0"0"-30"15,0 0-132-15,0 0-120 16,0 0-37-16,0 0-20 15,-4 80 66-15,7-36-22 16,3 5-42-16,-2 1 12 16,1-2-50-16,-2-1 0 15,0-2 10-15,-3-6-11 0,0-7-45 16,0-8-100-16,0-11-69 16,0-12-73-16,0-19-10 15,0-12-365-15,-2-11-94 0</inkml:trace>
  <inkml:trace contextRef="#ctx0" brushRef="#br0" timeOffset="81793.3699">23428 12141 887 0,'0'0'334'15,"0"0"-77"-15,0 0 41 16,64-79-125-16,-33 68-66 16,8 6-11-16,3 5-43 15,-2 0-16-15,-2 15-3 16,-9 7-14-16,-6 5 4 0,-10 4-14 15,-11 4-8-15,-2 3 25 16,-18-1-20-16,-14-2-6 16,-8-1 11-16,-6-4-12 15,-5-4 0-15,3-5 0 16,5-4-33-16,13-6-30 16,21-11-129-16,9 0-211 15,0-11-754-15</inkml:trace>
  <inkml:trace contextRef="#ctx0" brushRef="#br0" timeOffset="82055.4391">24199 11960 1397 0,'0'0'368'0,"0"0"10"16,0 0-87-16,0 0-182 15,0 0-19-15,-106 94 25 16,58-19 40-16,8 0-23 16,10-6-36-16,12-6-14 15,14-14-43-15,4 9-31 16,0 7 16-16,11-2-24 16,11-4-8-16,8-6-83 15,19-14-164-15,-7-13-274 16,-6-21-708-16</inkml:trace>
  <inkml:trace contextRef="#ctx0" brushRef="#br0" timeOffset="82535.2166">24626 12179 1119 0,'0'0'631'16,"0"0"-299"-16,0 0 34 15,0 0-44-15,0 0-63 16,0 0-95-16,0 0-59 16,-22-16-65-16,8 40 4 15,-5 10-23-15,-3 9 0 16,-1 6 31-16,-3 4-31 15,3-2 11-15,1 2 4 16,2-5-36-16,-1 0 27 16,4-6-27-16,1-4 1 0,5-7-10 15,1-7-18-15,4-9-78 16,3-9-67-16,-1-9-151 16,-1-15-135-16,-1-7-482 0</inkml:trace>
  <inkml:trace contextRef="#ctx0" brushRef="#br0" timeOffset="82759.7971">24317 12271 983 0,'0'0'1128'0,"0"0"-834"16,0 0-113-16,0 0-57 15,0 0 71-15,69 80 3 0,-32-40-71 16,3 3-24-16,-1 1-37 15,0 1-42-15,-2 0 17 16,-3-3-41-16,-4-1 0 16,-5-4-8-16,-5-1-97 15,-1-5-178-15,-8-7-351 16,-5-13-745-16</inkml:trace>
  <inkml:trace contextRef="#ctx0" brushRef="#br0" timeOffset="83896.8407">24930 12663 1300 0,'0'0'566'16,"0"0"-307"-16,0 0-23 15,0 0-96-15,0 0-33 0,0 0 18 16,0 78-32-16,-1-48-16 16,-1-1-59-16,2-2-11 15,0-4-7-15,22-9-164 16,4-3-328-16,0-11-736 0</inkml:trace>
  <inkml:trace contextRef="#ctx0" brushRef="#br0" timeOffset="84383.0944">25506 12120 1098 0,'0'0'388'0,"0"0"104"0,0 0-151 15,0 0-98 1,0 0 33-16,0 0-91 0,0 0-64 16,-90-2-13-16,56 27-34 15,-2 5-7-15,0 8-34 16,8 5-9-16,6 2 28 16,8 0-32-16,7-1-8 15,7-2 0-15,0 0-11 16,15-8 41-16,5-2-16 15,3-4-17-15,4-7 16 16,1-5-23-16,2-6-2 16,0-3-24-16,0-6-103 15,7-4-87-15,-6-11-311 16,-5-6-472-16</inkml:trace>
  <inkml:trace contextRef="#ctx0" brushRef="#br0" timeOffset="84632.15">25664 12344 1440 0,'0'0'897'0,"0"0"-688"16,0 0-23-16,0 0 80 15,0 0-53-15,9 95-47 16,-2-62-73-16,2 1-20 15,1 0-20-15,-2-3-35 16,0-4-9-16,-4-4-9 0,1-5-23 16,-1-6-41-16,-3-9-150 15,1-3-292-15,-2 0-224 0</inkml:trace>
  <inkml:trace contextRef="#ctx0" brushRef="#br0" timeOffset="84887.0918">25806 11866 2102 0,'0'0'361'0,"0"0"-171"15,81 39 7-15,0 25 24 16,19 32-81-16,-5 15-50 15,-21 4-7-15,-34-9-15 16,-34-11-23-16,-22 6 18 16,-49 4-50-16,-36-2-13 15,-44-7-62-15,23-27-296 16,-4-21-960-16</inkml:trace>
  <inkml:trace contextRef="#ctx0" brushRef="#br0" timeOffset="87881.7444">29679 13657 1684 0,'0'0'389'15,"0"0"78"-15,0 0-254 16,0 0-98-16,0 0-30 16,0 0-46-16,0 73 46 15,0-27-3-15,1 3-44 16,4 0 28-16,-2-4-27 15,0-6-38-15,-1-3 16 16,-2-5-17-16,0-5-5 16,0-6-82-16,0-5-191 0,-9-15-97 15,-3-2-313 1,1-15-380-16</inkml:trace>
  <inkml:trace contextRef="#ctx0" brushRef="#br0" timeOffset="88099.971">29699 13554 1239 0,'0'0'288'16,"0"0"-37"-16,0 0-11 16,0 0-93-16,96-46-35 15,-68 46-53-15,-2 3-17 16,-2 12 29-16,-5 5-31 16,-8 2-1-16,-10 5-12 15,-1-2-26-15,-10 1 20 0,-17 0-13 16,-6-2-8-1,-8-4 0-15,-1-1-94 0,-7-7-84 16,10-4-124-16,10-6-283 16</inkml:trace>
  <inkml:trace contextRef="#ctx0" brushRef="#br0" timeOffset="88392.2357">30271 13297 1587 0,'0'0'384'0,"0"0"-57"0,0 0-121 16,0 0-74-16,-85 82-38 16,50-31-21-16,-3 5 24 15,5 6 11-15,5 2-18 16,7-1-8-16,8-1-28 15,7-3 5-15,6-3-12 16,0-3-9-16,9-8 16 16,10-6-41-16,2-7-7 15,3-7-6-15,15-18-149 16,-6-6-328-16,-5-1-476 0</inkml:trace>
  <inkml:trace contextRef="#ctx0" brushRef="#br0" timeOffset="88829.3434">30819 13529 1005 0,'0'0'607'0,"0"0"-318"0,0 0 188 15,0 0-228-15,0 0-29 16,0 0-44-16,0 0-119 15,-17-7-38-15,6 22 4 16,-5 9-23-16,-4 7 22 16,-3 6 23-16,2 4-10 15,-1-2 11-15,3 0-13 16,0-1-15-16,3-2 18 16,1-3-35-16,-1-3 0 15,2-4-1-15,1-6-15 16,1-5-103-16,-6-8-156 15,5-5-212-15,0-2-302 0</inkml:trace>
  <inkml:trace contextRef="#ctx0" brushRef="#br0" timeOffset="89134.7203">30507 13537 1400 0,'0'0'483'0,"0"0"-246"16,0 0 63-16,0 0-126 0,0 0-37 16,0 0 32-1,0 0-67-15,76 75-4 0,-53-39-35 16,0 3-10-16,1 1 13 15,0-1-23-15,-1 0-3 16,0-5-5-16,0-4-29 16,-1-4 22-16,-4-5-28 15,12-1-48-15,-5-6-167 16,-4-6-487-16</inkml:trace>
  <inkml:trace contextRef="#ctx0" brushRef="#br0" timeOffset="89562.8521">31387 14064 1401 0,'0'0'836'0,"0"0"-527"0,0 0-5 15,0 0-122-15,0 0-79 16,0 0-46-16,0 0 0 16,49 49 9-16,-32-17-5 15,-4 0-37-15,-10 0-6 16,-3 0-3-16,-15-1-9 16,-16-2 6-16,-11-5-12 15,-12-5-66-15,-28-18-115 16,12-1-200-16,12-10-628 0</inkml:trace>
  <inkml:trace contextRef="#ctx0" brushRef="#br0" timeOffset="89917.3364">31879 13380 1415 0,'0'0'355'0,"0"0"198"16,0 0-246-16,0 0-177 0,0 0-70 15,0 0-53 1,0 0 22-16,-98 62 18 0,71-23-23 15,3 6 41-15,8 4 8 16,5-1-18-16,8 0-7 16,3-1-12-16,6-1 21 15,14-2-19-15,6-5-26 16,6-3 25-16,4-5-37 16,20-7-68-16,-7-9-304 15,-8-10-602-15</inkml:trace>
  <inkml:trace contextRef="#ctx0" brushRef="#br0" timeOffset="90306.2285">32066 13690 1901 0,'0'0'322'0,"0"0"-23"15,0 0-120-15,0 0-55 16,0 0-44-16,0 0 21 15,80 53-37-15,-69-28-24 16,-7 3 1-16,-4-2-16 16,0 1 8-16,-12-4-12 15,-8-1-10-15,-6-4 26 16,-3-3-35-16,1-4-1 16,6-6 12-16,6-5-12 15,8 0 9-15,8-2-1 16,0-12-8-16,0 1 22 0,8 4-23 15,6 4 0 1,2 5 5-16,4 0-4 0,4 5-2 16,3 11 1-16,1 2 0 15,2 1 3-15,1 0-3 16,-2-1-1-16,-4-1 0 16,-1-3-42-16,-2-4-110 15,4-10-138-15,-7 0-393 16,-2-6-737-16</inkml:trace>
  <inkml:trace contextRef="#ctx0" brushRef="#br0" timeOffset="90534.2451">32454 13016 1815 0,'0'0'271'0,"0"0"-230"15,84 102 17-15,-19 14 24 16,0 29 63-16,-14 18 4 16,-30-4 16-16,-30-19 23 15,-51-9-26-15,-43-13-33 16,-44-13-51-16,-43-11-78 16,29-28-96-16,8-21-596 0</inkml:trace>
  <inkml:trace contextRef="#ctx0" brushRef="#br0" timeOffset="91973.8667">17287 14032 1001 0,'0'0'602'0,"0"0"-337"15,0 0-125-15,0 0-39 16,0 0 48-16,95 18 31 16,-48-6-44-16,6 2-27 15,7 1-2-15,1-2 22 0,0-5-45 16,2-2-11-16,3-6 3 15,1 0-16-15,3-5-15 16,-3-10-10-16,-6-4-28 16,-7-3 38-16,-11-5-23 15,-10-9 5-15,-8-7 6 16,-10-19-9-16,-9-19 0 16,-6 2-24-16,-3 8-2 15,-18 9 1-15,-4 14-28 16,-6-3-6-16,-7-3 7 15,1 10-1-15,-2 7 3 0,-1 7-3 16,0 7-13 0,-5 7 30-16,-3 6-15 0,-3 7 24 15,-4 3 2 1,-1 3 2-16,-1 14 6 0,-1 11-7 16,2 6 0-16,-2 8 2 15,3 6-2-15,3 5 0 16,6 3 17-16,4 4 0 15,9 3 22-15,8 1-9 16,10 1-11-16,10-4 26 16,5-8-36-16,8-3 3 15,17-8 3-15,8-7 1 16,6-5 29-16,5-6-19 16,3-6-17-16,0-7 27 15,-2-3-35-15,-5-7 8 0,-5-1 0 16,-8 0-9-16,-6-4-16 15,-4-6-85-15,-4-9-147 16,-3 2-380-16,-9 4-647 0</inkml:trace>
  <inkml:trace contextRef="#ctx0" brushRef="#br0" timeOffset="92161.5374">17421 14238 1761 0,'0'0'483'0,"0"0"-323"0,0 0 3 15,0 0-33-15,0 0-36 16,0 0-94-16,0 0-79 16,58-3-311-16,-28-6-861 0</inkml:trace>
  <inkml:trace contextRef="#ctx0" brushRef="#br0" timeOffset="96073.0803">23335 14754 1691 0,'0'0'637'0,"0"0"-395"15,0 0-7-15,0 0-115 0,0 0 13 16,-4 82 9 0,4-38-76-16,0 2 6 0,0-1-42 15,3-5-24-15,3-4 15 16,-2-5-21-16,2-5 0 16,-3-5 0-16,-1-5-91 15,-1-4-56-15,-1-10-142 16,0-6-27-16,0-13-223 15,-4-5-528-15</inkml:trace>
  <inkml:trace contextRef="#ctx0" brushRef="#br0" timeOffset="96300.3311">23346 14708 1175 0,'0'0'357'0,"0"0"-26"16,15-76 1-16,6 52-113 15,6 5-56-15,4 8-82 0,3 3-29 16,2 8 6-16,-4 0-16 15,-6 3-18-15,-7 11 0 16,-6 6-15-16,-9 1 32 16,-4 3-29-16,-12 3-4 15,-15 5 13-15,-9-3-21 16,-6 1 0-16,-2-3-6 16,3 0-109-16,6-8-64 15,12-7-316-15,11-5-413 0</inkml:trace>
  <inkml:trace contextRef="#ctx0" brushRef="#br0" timeOffset="96584.9629">24016 14579 810 0,'0'0'1034'16,"0"0"-701"-16,0 0 33 15,0 0-201-15,0 0-6 16,-88 59 54-16,59-18-93 16,4 5-54-16,2 6-3 15,6 0-26-15,5 1 26 16,5-2-13-16,7-5-31 16,0-5 31-16,3-4-44 15,13-8-5-15,4-6 2 16,7-7-3-16,6-7-90 0,30-9-143 15,-10-13-290-15,-3-8-499 16</inkml:trace>
  <inkml:trace contextRef="#ctx0" brushRef="#br0" timeOffset="96855.5698">24496 14687 2058 0,'0'0'555'15,"0"0"-236"-15,0 0-59 16,0 0-132-16,0 0-73 16,0 0 6-16,0 0-13 15,-36 101 9-15,21-62-21 0,2 3-15 16,-4-2 42-16,2 3-40 16,1-4-4-16,0-2 10 15,1-2-17-15,1-3 10 16,0-3-22-16,-2-5-16 15,5-4-20-15,0-8-129 16,1-12-148-16,0-5-257 16,2-15-686-16</inkml:trace>
  <inkml:trace contextRef="#ctx0" brushRef="#br0" timeOffset="97087.7914">24237 14693 1971 0,'0'0'562'0,"0"0"-368"0,0 0-60 16,0 0 135-16,56 77-83 15,-23-35-86-15,5 4 7 16,-2 1-59-16,-1 0-6 16,-2-5 9-16,-5-5-29 15,-6-5 10-15,-4-4-32 16,-5-4-16-16,-2-4-38 15,-5-2-182-15,-1-8-385 16,-5-8-1007-16</inkml:trace>
  <inkml:trace contextRef="#ctx0" brushRef="#br0" timeOffset="98411.038">24927 15166 1385 0,'0'0'589'0,"0"0"-344"15,0 0-11-15,0 0-98 16,0 0 26-16,0 0-32 16,-33 86-51-16,26-59 1 15,0 2-58-15,3-4-22 16,3 0 0-16,1 3-163 16,1-9-214-16,8-8-578 0</inkml:trace>
  <inkml:trace contextRef="#ctx0" brushRef="#br0" timeOffset="99106.201">25426 14691 829 0,'0'0'375'15,"0"0"-90"-15,0 0 65 16,0 0-85-16,0 0 0 15,0 0-63-15,0 0-38 16,-68-55-13-16,55 55-39 16,-7 6-38-16,-2 14-14 15,-5 9-37-15,-2 10 26 16,3 8 7-16,3 1-23 16,8 2 37-16,7-2-46 15,8-4 0-15,0-3 1 16,13-9-19-16,12-6 21 0,8-5-27 15,7-7-9-15,8-3-26 16,22-11-182-16,-10 0-293 16,-11-6-634-16</inkml:trace>
  <inkml:trace contextRef="#ctx0" brushRef="#br0" timeOffset="100758.8403">25613 15000 1726 0,'0'0'400'0,"0"0"-74"16,0 0-174-16,0 0-63 15,0 0-42-15,0 0 14 16,0 0 34-16,12 86-47 15,-7-60-18-15,-2 0-7 16,1-1-22-16,-4-1-1 16,1-1-5-16,-1-3-119 15,2-6-106-15,-1-4-390 16,1-7-584-16</inkml:trace>
  <inkml:trace contextRef="#ctx0" brushRef="#br0" timeOffset="101287.1516">25806 14540 1124 0,'0'0'310'0,"0"0"-49"16,0 0 65-16,0 0-42 15,0 0-52-15,0 0-103 0,0 0-53 16,83 11-21-16,-52 27-29 15,4 9 26-15,1 8-7 16,1 17 30-16,0 14 53 16,-13-7-9-16,-9-7-28 15,-15-2-49-15,-39 3-42 16,-45 17 0-16,-35 10-127 16,12-29-386-16,1-24-584 0</inkml:trace>
  <inkml:trace contextRef="#ctx0" brushRef="#br0" timeOffset="104294.8295">23446 10805 1035 0,'0'0'280'0,"0"0"-97"16,0 0 28-16,0 0-3 16,0 0-57-16,0 0-31 15,0 0 3-15,-20 0-22 16,20 0 9-16,0 0-31 15,6-5-14-15,17-2 31 16,11-1-11-16,11-4-6 16,8-1-46-16,4 0-26 15,-2 1 13-15,-2 0-20 16,-3 0-6-16,-8 2-48 16,-3 1-98-16,-8 2-90 15,-10 3-238-15,-11 0-203 0</inkml:trace>
  <inkml:trace contextRef="#ctx0" brushRef="#br0" timeOffset="104505.729">23362 10910 1413 0,'0'0'272'16,"0"0"-168"-16,0 0 24 15,0 0-57-15,0 0 61 16,87-4-1-16,-33-8-93 0,8 0-32 16,2-3-6-16,15-13-155 15,-19 5-326-15,-15 0-410 0</inkml:trace>
  <inkml:trace contextRef="#ctx0" brushRef="#br0" timeOffset="104760.0024">23666 10422 1642 0,'0'0'282'16,"0"0"-128"-16,0 0 36 16,0 0-138-16,0 0-8 0,80 1 102 15,-24 16-64-15,10 7-26 16,1 4-4-16,-3 2-35 15,-15 6 25-15,-14 2-42 16,-20 3 0-16,-15 3 5 16,-32 12-5-16,-45 10-93 15,-41 8-158-15,10-13-330 16,10-18-529-16</inkml:trace>
  <inkml:trace contextRef="#ctx0" brushRef="#br0" timeOffset="108650.9508">25294 9409 149 0,'0'0'105'0,"0"0"-20"0,0 0 18 16,0 0-36-16,0 0-15 16,0 0-24-16,0 0 38 15,-11-40 24-15,7 35-12 16,1-1-5-16,-3 1 17 16,2 1-19-16,-1-2 10 15,-1 2 10-15,-2-2-11 16,-2 0 47-16,0 3-32 15,-1-4-5-15,-2 1 10 16,-1 2 16-16,-2-1-12 0,-2-1-38 16,-4 3-5-1,-4-4 35-15,1 3-33 0,0 1 7 16,1 0-2 0,0 1-18-16,0 2 13 0,2 0-20 15,1 0-27-15,-2 0 41 16,1 2-47-16,0 5-1 15,-1 4 9-15,-2 2-17 16,0 6 9-16,-2 2-10 16,-1 2 1-16,-1 6 13 15,1 3-13-15,-2-1 12 16,0 2 6-16,0-2-9 16,2 0 29-16,4-3-15 15,0-1-15-15,3 0 31 0,3-3-39 16,4 0 5-16,0 1 6 15,1 3-12-15,2 1 54 16,1 3-35-16,1 3-2 16,1 3 37-16,4 0-29 15,-1 6 16-15,5-1-9 16,0 1-21-16,0 2 44 16,0 0-31-16,9-2-23 15,2-1 38-15,4 3-27 16,0-4-2-16,2 1 13 15,3-2-22-15,-2 0 42 16,1-3-41-16,-1-3-2 16,2-4 21-16,0-2-20 0,1-5 6 15,3-7 6-15,5-3-7 16,3-6 33-16,10-2-25 16,3-5-8-16,5-1 31 15,1 0-20-15,1 0-1 16,-2-7 7-16,-5-3-23 15,-1-2 47-15,-4-4-39 16,-1-1-7-16,0-4 17 16,-3-2-16-16,0-2 8 15,-2-2-10-15,-1 0 12 16,-3 1-12-16,-2-1 0 16,-1-1 0-16,-2 0-6 15,-1 2 7-15,-3-1-1 16,1-1 0-16,0 0-6 15,-3-4-12-15,0 3 15 0,-4-2-15 16,0 0 12-16,-3-2 1 16,-2 1-1-16,-4-1-6 15,-1-3-13-15,-4-1 16 16,-1-1-9-16,0-1-18 16,0-3 27-16,-5 0-11 15,-5 0 7-15,-5 0-11 16,-1 0-28-16,-4 5 52 15,1 1-22-15,-1 2-4 16,0 5 25-16,0 0-22 16,4 4 10-16,0 3-13 15,-1 0-18-15,1 4 43 0,1-1-32 16,-2 4 3-16,2 0 28 16,-1 1-10-16,-2 5 11 15,3-2-9-15,-2 3 7 16,-2 4-16-16,-4-3 1 15,-4 4-33-15,-8 0 18 16,-4 2-15-16,-5 1 17 16,-4 0 0-16,-4 3-13 15,-2 8 43-15,1 6-39 16,-22 20 3-16,15-1 6 16,7-5-549-16</inkml:trace>
  <inkml:trace contextRef="#ctx0" brushRef="#br0" timeOffset="111690.8417">26520 10503 1431 0,'0'0'223'16,"0"0"-166"-16,0 0-38 15,0 0 109-15,0 0 0 0,79 46-20 16,-39-30-3-16,7-3-3 16,6-4 22-16,5-6-29 15,3-3-35 1,1 0 19-16,0-5-55 0,-1-10 17 16,-2-4 12-16,-3-3-7 15,-2-5 24-15,-3-5-27 16,-4-3-4-16,-5-3 51 15,-3-2-48-15,-2-3-3 16,-6 3 9-16,-5-2-38 16,-2 0 29-16,-6-1-39 15,-5-1 1-15,-3-2 1 16,-4-2-2-16,-2-1-14 0,-4-4 4 16,0 2-35-1,-2 3 15-15,-10 2-20 0,-1 3-15 16,-3 6 50-16,-3-1-24 15,0 6 12-15,-1 1 18 16,-2-1 0-16,0 1 3 16,0 2 6-16,-1-2-6 15,-1 4-6-15,-1-1 12 16,1 6 0-16,-1-1-1 16,1 4-7-16,-2 4 1 15,-2 1-15-15,-2 1-23 16,-3 2 36-16,-4 1-33 0,-4 2 27 15,-3 1 14-15,-3 0 1 16,-1 2 6-16,-3 0-6 16,3 1 0-16,2 1-9 15,3 1 9-15,4 2-1 16,3 0 1-16,2 0 0 16,1 3-3-16,0 6 3 15,-1 4 0-15,-2 3-2 16,-1 4 2-16,1 8-1 15,-1 1 1-15,-2 8 0 16,5 6 15-16,1 3-4 16,3 3 8-16,3 1 26 15,5 4-15-15,1 1 16 16,5 3 12-16,5 1-37 16,5 5 34-16,6-1-1 0,0 3-1 15,2-3 19-15,13 0-35 16,4-1-22-16,6-3 26 15,4-2-13-15,2-3 35 16,3-4-41-16,4-2-13 16,2-4 38-16,2-2-31 15,1-3 8-15,1-7 8 16,1-5-25-16,0-7 41 16,0-3-39-16,-2-4-3 15,-1-1 27-15,0-5-13 16,-2-3-10-16,-4-3-4 15,0-1 3-15,-2 0 23 16,0 0-32-16,-1-3 0 16,-3-4 16-16,-3 0-16 15,-4 2 6-15,-5 0-6 0,-7 0 0 16,-4 2 3-16,-2 1-3 16,-4 0-18-16,-1-1 17 15,0 1-80-15,-38-5-126 16,-3-1-440-16,-12-1-1140 0</inkml:trace>
  <inkml:trace contextRef="#ctx0" brushRef="#br0" timeOffset="117044.6071">27746 3609 1681 0,'0'0'358'0,"0"0"-128"16,0 0-38-16,0 0-38 15,0 0-41-15,0 0-49 16,16 0-13-16,2 0 5 16,6-7 15-16,3 0-53 0,1-3-12 15,2 0-6-15,-3 2-9 16,-4 1-93-16,-6 3-88 16,-15 4-285-16,-2 0-116 15,-5 0-528-15</inkml:trace>
  <inkml:trace contextRef="#ctx0" brushRef="#br0" timeOffset="117210.2233">27533 3869 1054 0,'0'0'357'16,"0"0"-99"-16,0 0 25 16,0 0-97-16,0 0 10 15,86-14-55-15,-28-7-84 16,11-6-57-16,4-4-11 0,15-15-220 15,-9 3-276-15,-18 2-649 0</inkml:trace>
  <inkml:trace contextRef="#ctx0" brushRef="#br0" timeOffset="117434.1675">27992 3331 1761 0,'0'0'387'0,"0"0"-61"16,0 0-85-16,0 0-147 16,0 0-12-16,0 0-3 0,107 21-34 15,-53 8 15 1,6 12-9-16,-5 7-27 0,-10 7 39 16,-26 15-53-16,-26 20-9 15,-84 21-1-15,-3-15-242 16,-25-24-462-16</inkml:trace>
  <inkml:trace contextRef="#ctx0" brushRef="#br0" timeOffset="131624.9364">32824 1406 1230 0,'0'0'366'0,"0"0"-43"0,0 0 50 16,0 0-135-16,0 0-31 15,0 0-71-15,-4-4-84 16,0 33-22-16,-4 18 27 16,-2 12 46-16,1 5-31 15,0-3-38-15,0-4 19 16,-1-8-35-16,1-6-12 15,0-6 4-15,-1-4-10 16,0-8 0-16,4-4-60 16,3-9-127-16,3-12-146 15,6-2-316-15,10-13-315 0</inkml:trace>
  <inkml:trace contextRef="#ctx0" brushRef="#br0" timeOffset="131861.1026">33050 1428 29 0,'0'0'1409'16,"0"0"-899"-16,0 0-146 16,0 0-131-16,0 0-108 15,0 0-67-15,0 0 88 16,-5 89-5-16,-2-37-22 16,1 2-41-16,0-4-36 15,2-6 8-15,-2-3-41 16,-1-7-9-16,0-2 3 15,0-4-3-15,-1-6-72 16,-2-5-130-16,-6-10-155 0,-2-2-368 16,1-5-627-16</inkml:trace>
  <inkml:trace contextRef="#ctx0" brushRef="#br0" timeOffset="132090.9471">32564 1722 1795 0,'0'0'278'16,"0"0"-5"-16,0 0-25 15,18 99-17-15,3-65-42 16,5 0-50-16,6-3-45 16,2-3-53-16,1-5 17 0,-1-4-49 15,3-3-3 1,-3-5 0-16,2-8-6 0,0-3-69 15,14-8-163-15,-8-11-146 16,-6-3-463-16</inkml:trace>
  <inkml:trace contextRef="#ctx0" brushRef="#br0" timeOffset="132279.8903">33181 1693 1577 0,'0'0'479'15,"0"0"-251"-15,0 0-94 0,0 0-24 16,0 0 67 0,-43 103-48-16,24-61-37 0,-2 1-53 15,-2 3-18-15,-4 0-21 16,-35 21-142-16,4-12-315 16,-11-10-1442-16</inkml:trace>
  <inkml:trace contextRef="#ctx0" brushRef="#br0" timeOffset="133727.9983">29625 1727 605 0,'0'0'521'0,"0"0"-238"0,0 0 45 16,0 0 15-16,0 0-52 16,0 0-79-16,0 0-64 15,-25-45-60-15,24 45-24 16,1 14-54-16,0 11-9 16,0 10 34-16,0 8-5 15,0 0-5-15,4 1-20 16,-1-3 4-16,-1-1-8 15,1-4-1-15,2-2-122 16,4-4-66-16,0-10-276 16,0-11-306-16</inkml:trace>
  <inkml:trace contextRef="#ctx0" brushRef="#br0" timeOffset="133959.0677">29757 1677 1527 0,'0'0'403'0,"0"0"75"16,0 0-307-16,0 0-68 16,0 0-49-16,0 0-33 15,4 86 85-15,5-33-2 16,-3 3-32-16,-1 3-9 16,-1-1-39-16,-2-1-2 15,-2-5-22-15,0-2-11 16,0-9-69-16,0-5-139 15,-22-4-97-15,0-9-267 0,-3-12-337 16</inkml:trace>
  <inkml:trace contextRef="#ctx0" brushRef="#br0" timeOffset="134199.0943">29408 2060 121 0,'0'0'1609'15,"0"0"-1320"-15,0 0-78 16,0 0-88-16,0 0-18 16,0 0 26-16,0 0 8 15,114 99-38-15,-73-73-20 0,-1-1-26 16,0-5-35-16,-3-3 4 16,1-3-24-16,-4-4-5 15,1-7-19-15,-3-3-120 16,11-3-75-16,-8-13-266 15,-7-2-411-15</inkml:trace>
  <inkml:trace contextRef="#ctx0" brushRef="#br0" timeOffset="134397.7543">30054 1884 1840 0,'0'0'332'15,"0"0"-56"-15,0 0-106 16,0 0-91-16,0 0 31 0,-39 89 44 16,21-40-98-16,0 3-32 15,-5 6-17-15,-23 37-7 16,8-11-182-16,-10-6-432 0</inkml:trace>
  <inkml:trace contextRef="#ctx0" brushRef="#br0" timeOffset="138291.63">32616 2989 362 0,'0'0'195'0,"0"0"20"0,0 0 1 15,0 0-49-15,0 0 8 16,0 0-34-16,-19-55-25 16,8 45-13-16,2 0 5 15,-3-2-20-15,-4 1-19 16,-1-2-7-16,-3 1-16 16,-4 1 3-16,-1-2-9 15,-4 3-17-15,2 1 21 16,-3 1-13-16,-1 1 9 15,-5-1 0-15,-1 4-11 16,-2-1 2-16,-4 0-17 16,1 4 1-16,-1-2 27 0,-2 2-23 15,2 0-10 1,-2 0 21-16,3-1-15 0,2 1 17 16,2-1-11-16,2 2-21 15,3 0 37-15,1 0-23 16,3 0-13-16,0 0 19 15,1 8-14-15,-3 1 3 16,-1 3-9-16,-2 4 0 16,0 0 14-16,-1 2-7 15,2 2-7-15,2-1 15 16,1 1-9-16,3 2 8 16,4-1-14-16,-1-1 1 15,6 6 16-15,-2 4-17 16,6 3 0-16,3 7 12 15,4 5-12-15,4 5 30 0,3 2-6 16,0 2-9-16,6-2 33 16,10 0-20-16,7-2-7 15,6-4 4-15,6-3-24 16,6-2 26-16,4-4-16 16,6-3-4-16,4-4 44 15,4-4-30-15,4-5-2 16,4-6 14-16,5-3-10 15,15-2 10-15,14-3-18 16,14-5-14-16,-9-2 36 16,-26 0-28-16,-24 0 0 15,-15-3 5-15,2-3-14 16,7-6 21-16,1-3-16 0,-2-2-4 16,-7-5 25-16,-1-4-25 15,-5-4 11-15,-2-1 7 16,-1-5-18-16,-5-1 23 15,-4-2-24-15,-4 0 1 16,-5-1 25-16,-6-2-24 16,-5-1-2-16,-4 0 13 15,0 0-4-15,-4 3 21 16,-8 3-24-16,-2 3-6 16,2 3 25-16,0 4-19 15,-1 4 2-15,1 1-2 16,-3 0 0-16,2 4 3 0,-2 2-9 15,0 2 0-15,-3 2-1 16,0 0 1-16,-4 3-11 16,-4 1 2-16,-7 0-6 15,-9 3 6-15,-23 1 3 16,-29 4-60-16,-37 0-56 16,-23 9-157-16,29 3-188 15,18-4-522-15</inkml:trace>
  <inkml:trace contextRef="#ctx0" brushRef="#br0" timeOffset="143430.4338">7283 9911 593 0,'0'0'282'0,"0"0"-123"15,0 0 46-15,0 0 10 16,0 0-93-16,0 0-41 16,-3-1-24-16,3 18 16 15,6 9 65-15,3 13-20 16,3 9-16-16,-3 7 13 0,0 4-3 16,-2 6-40-16,-1 10-13 15,0 17-29-15,-1-8 13 16,-2-11-16-16,0-9-21 15,-2-17 28-15,2 3-25 16,0 8-8-16,0-6 9 16,-2-5-8-16,1-6 13 15,-1-8-15-15,2-10 0 16,-1-6 7-16,-2-8-7 16,3-4 0-16,-3-5-1 15,3 0 2-15,3 0 6 16,4 0-7-16,4 0 0 15,5 0 14-15,9-4-13 0,4-2 0 16,5 2-1-16,2-3 1 16,10 1 5-16,-1 2-6 15,1 1 0-15,2 0-1 16,-5 1 2-16,3-2-1 16,-2 1 0-16,2-1 2 15,0-4 5-15,0 2-7 16,2-2 0-16,-1-3 5 15,1-1-4-15,0 1 5 16,4 0-6-16,0-1 1 0,-1 1 14 16,0 1-15-16,-1 1-3 15,1 1 3 1,0 3 0-16,0 1 0 0,-2 1 0 16,-2-2 0-1,0 3 4-15,-1-1-4 0,-1 2 0 16,1-2 1-16,0 0 1 15,-1-1-2-15,1 1 0 16,2-1 0-16,0 1 3 16,-1 0-3-16,-3 1 0 15,-3 1 1-15,-5-1 4 16,0-1-4-16,-6 2-2 16,-2-2 8-16,-1 1 0 15,-5 1-7-15,-4 1 0 16,-3-1 1-16,-5 1 0 0,-4-2-1 15,0 2 0-15,-1 0 0 16,-2 0 15-16,0 0-15 16,2 0 0-16,-2 0 9 15,2 0-9-15,-2 0 0 16,3 0 0-16,3 0 6 16,-3 0 7-16,0 0-13 15,1 0 0-15,-1 0 5 16,-1 0-5-16,0 0 11 15,0 0-11-15,-2 0 0 16,0 0 4-16,-3 0-4 16,0 0 0-16,1 0 2 15,-4 0-1-15,2 0-1 0,-2 0 1 16,1 0 13-16,1 0 68 16,2-6-9-16,4-8-52 15,-1-4 9-15,2-9-15 16,2-9 10-16,-4-7-10 15,2-20-15-15,-3-18 35 16,-5-20-34-16,-1-3 10 16,0 3 1-16,-4 9-5 15,-5 23 7-15,3 14-14 16,2 15 1-16,-1 7-2 16,-1-3 1-16,-1-2 0 15,-1-1 6-15,1 5-5 16,1 5 6-16,0 6-7 15,-3 3 1-15,6 1 17 16,-2 4-18-16,1 0 0 0,-1 3 4 16,2 2-3-16,0 3 0 15,1 2-1-15,0 2 0 16,1 3 2-16,1 0-2 16,-2 0-2-16,-1 0 1 15,-1 0 2-15,-4 0-2 16,-5 0 1-16,-4 0 0 15,-5 0-2-15,-6 0 2 16,-5 4-19-16,-8 3 19 16,-6 2-7-16,-8 3 6 15,-8 0 1-15,-15 3 0 16,4-1-1-16,-4 0 1 0,1 0 0 16,8-3-3-1,-3 3 10-15,-1-3-5 0,3 0-2 16,3 0 0-16,-1 0 2 15,-1 1-2-15,0-1 0 16,-1 2 5-16,-4 0-4 16,-1 1 3-16,-1 0-4 15,0-1 0-15,0 1-5 16,6-3 5-16,4-2 0 16,5-1-6-16,7-4 14 15,5-2-9-15,9-2 1 16,2 0 0-16,7 0 7 15,1 0-7-15,3 0-18 16,2 0 17-16,0 0 0 0,-2 0 0 16,0 0 1-16,-1 0 0 15,0 0-3-15,0 0 3 16,3 0-5-16,3 0-1 16,3 0 1-16,3 0 4 15,6 0 1-15,1 0 0 16,5 3-8-16,1-3 8 15,3 0-1-15,0 0 0 16,0 0 1-16,0 0 0 16,0 0-7-16,0 0 6 15,0 0-11-15,0 0 12 16,0 0-6-16,0 0 6 0,0 0-16 16,0 0-26-1,0 0-182-15,0 0-275 0,0 0-405 16</inkml:trace>
  <inkml:trace contextRef="#ctx0" brushRef="#br0" timeOffset="143601.9823">7343 9906 1579 0,'0'0'226'0,"0"0"-125"0,0 0 42 15,0 0-46 1,0 0-97-16,0 0-217 16,0 0-538-16</inkml:trace>
  <inkml:trace contextRef="#ctx0" brushRef="#br0" timeOffset="146596.3307">23774 13353 798 0,'0'0'299'16,"0"0"-80"-16,0 0-74 15,0 0-39-15,0 0-32 0,0 0 25 16,0 0 7-16,3 53 15 16,-1-24-36-16,1 5-3 15,-2 5 0-15,3 4-4 16,-1 4 3-16,0 1-20 15,3 2-16-15,-1 1 22 16,2-2-42-16,2 1-1 16,-1-4 26-16,-1-4-9 15,2-1-4-15,0-7-16 16,-2-1-15-16,1-4 26 16,-3-4-31-16,0-1 0 15,-2-7 11-15,0-4-6 16,0-3-2-16,-1-4-4 15,-1-1 6-15,-1-3 0 16,2-2-6-16,-1 0 1 0,1 0-1 16,1 0 0-16,0 0 12 15,5 0-12-15,3 0 2 16,3 0 6-16,2 0-8 16,3 0 0-16,1 0 0 15,2 0 5-15,2 0-5 16,3 0 0-16,1 4 1 15,6 1 3-15,5-2-4 16,5 0 0-16,5 1 0 16,3-3 1-16,-3-1-1 0,2 0 0 15,-2 0 0 1,-1 0 4-16,-1 0-4 0,1 0-9 16,3 0 8-16,3-6 2 15,1 1 6-15,0-4-7 16,0 2 0-16,0-2 2 15,-4 1-2-15,-4-1-5 16,-3 1 5-16,-4 1 0 16,-1-1 13-16,-2-1-13 15,-2 1 0-15,-3 1 21 16,-2 0-14-16,0 0 1 16,-5 2 7-16,-2 2-6 15,-1 2 1-15,-2 1-10 16,-2 0 0-16,0 0 12 15,-3-1-6-15,1 1-5 16,-1-2 11-16,3 1 6 0,-2-3 21 16,1 4-21-16,0-3-11 15,0 0 26-15,-1-2-25 16,-1 4 1-16,0-4 7 16,-3 0-15-16,1 1 18 15,-2 0-19-15,-1 0 1 16,1-1 20-16,-2 1-21 15,-2 0 2-15,-1 1 7 16,1 0-8-16,-4 0 15 16,0 1-16-16,0-1 0 15,0 2 10-15,4-4-10 16,-1 1 0-16,1-3 7 16,2 0-7-16,0-5 6 15,3-2-6-15,0-6 0 0,4-5 5 16,1-9-5-16,5-5 0 15,3-8-1-15,3-2 3 16,4-4 7-16,-3 3-9 16,0 3 0-16,-5 6 14 15,-5 6-14-15,-7 7 0 16,-1 4-6-16,-7 4 18 16,-1 3-7-16,0 4-5 15,-1 4 0-15,-1 0 16 16,-1 4-15-16,0 0-1 15,0 1 9-15,0-1-8 16,0 3 15-16,0-1-16 16,0 0 0-16,-6-1 10 0,-3 2-10 15,-4-4 0 1,-4 0-1-16,-10-1 2 0,-7 0 3 16,-10 0-4-16,-9-1-1 15,-5 2-5-15,-23-3 6 16,-17 1 0-16,-17 1 0 15,-3 0 0-15,21 1-3 16,25 3 3-16,24 3-3 16,0-3-3-16,-9 3 6 15,-8-4 0-15,-9 3 0 16,0-2 6-16,5 0-1 16,2 0-5-16,4 0 0 0,2 1-1 15,5-1 1 1,1 0 0-16,2 1 0 0,5 1 6 15,2 1-1-15,3 0-5 16,-1 0-8-16,2 0 8 16,1 3 0-16,1 3 0 15,1 0-1-15,0 2 2 16,-2 0 4-16,0-1-5 16,0 0-3-16,-1 2 3 15,3-3 0-15,3-1 0 16,5-1-1-16,0 1 2 15,4-3 4-15,2 3-5 16,1-4 0-16,3 2 1 0,0-2-1 16,3-1 0-16,4 0 0 15,4 0 1-15,0 0 8 16,4 0-9-16,1 0-4 16,2 2 3-16,0-2 1 15,3 0 0-15,0 0 0 16,0 0-20-16,0 0-10 15,0 1-118-15,0 6-121 16,8 0-249-16,-4-1-339 0</inkml:trace>
  <inkml:trace contextRef="#ctx0" brushRef="#br0" timeOffset="146763.6913">23702 13391 1817 0,'0'0'238'0,"0"0"-238"15,0 0-18-15,0 0-242 16,0 0-512-16</inkml:trace>
  <inkml:trace contextRef="#ctx0" brushRef="#br0" timeOffset="389706.0679">26351 13829 856 0,'0'0'276'0,"0"0"-86"16,0 0 13-16,0 0-2 15,88-85-71-15,-26 79-38 16,2 6 50-16,6 6-34 0,4 22-6 16,-10 10-3-16,5 16-25 15,3 18 29-15,-1 22-11 16,1 23-13-16,-2 11 67 16,-12-3-72-16,-5-8-1 15,-3-13-3-15,5 2-26 16,3 0 20-16,5-3-44 15,3-11-20-15,4-8 74 16,6-13-62-16,-7-14 11 16,-11-14 9-16,-15-13-25 15,-9-7 48-15,0-2-55 16,-8-4 0-16,-2-2 3 0,-12-7-3 16,-9-7-12-16,-3-1-14 15,-2-7-57-15,-19-10-54 16,-9-7-190-16,-38-11-170 15,4 3-108-15,-2 6-591 16</inkml:trace>
  <inkml:trace contextRef="#ctx0" brushRef="#br0" timeOffset="389883.3931">27351 15220 1365 0,'0'0'345'15,"0"0"-223"-15,0 0 210 16,80 46-87-16,-16-24-78 15,1 1-12-15,8-1-66 0,1-3-36 16,-14-5-33 0,2-2-6-16,-6-7-28 0,-2-5-139 15,-13-5-204 1,-14-12-498-16</inkml:trace>
  <inkml:trace contextRef="#ctx0" brushRef="#br0" timeOffset="390070.4359">28092 15005 1676 0,'0'0'529'0,"0"0"-361"15,0 0 5-15,0 0 72 16,-1 86-74-16,1-43-49 16,0 3-50-16,7 1-66 15,0-2 50-15,-1-2-56 0,-2 5-41 16,-3-9-171-16,-1-12-399 15</inkml:trace>
  <inkml:trace contextRef="#ctx0" brushRef="#br0" timeOffset="390377.5021">28352 15562 1677 0,'0'0'340'16,"0"0"-182"-16,0 0-14 15,28 96 23-15,-1-42 3 16,3 7-69-16,-1 6-14 15,-2 1-71-15,-4-3-8 16,-5-1 21-16,-6-9-29 16,-5-10-150-16,-7-14-69 15,-4-12-325-15,-8-18-222 0</inkml:trace>
  <inkml:trace contextRef="#ctx0" brushRef="#br0" timeOffset="390571.4616">28460 15674 816 0,'0'0'579'0,"30"-80"-389"15,0 38 57-15,9 1-10 16,4 13-109-16,0 12-52 16,-2 13-17-16,-8 3-34 15,-11 19 17-15,-13 9-34 16,-9 9 13-16,-15 5 61 16,-22 2-81-16,-10 2 13 15,-3-2-14-15,3-6-36 16,4-6-222-16,15-10-311 15,13-11-745-15</inkml:trace>
  <inkml:trace contextRef="#ctx0" brushRef="#br0" timeOffset="390901.6372">28807 15492 1530 0,'0'0'264'0,"0"0"16"16,0 0-84-16,-48 90-59 15,42-39 42-15,4 6-94 16,2-1 7-16,10-2-20 16,10-7-42-16,6-14 4 15,0-10-34-15,0-15 0 16,-2-8 23-16,0-17-17 16,-4-20 7-16,-2-10 5 15,-6-8-17-15,-6-5 18 16,-6 2-19-16,0 4-3 0,-7 11-24 15,-11 15 18-15,1 14-19 16,0 14 0-16,1 2-34 16,5 21 15-16,8 8-53 15,3 6-80-15,16 0-106 16,39 1-239-16,-4-9-185 16,0-12 98-16</inkml:trace>
  <inkml:trace contextRef="#ctx0" brushRef="#br0" timeOffset="391406.296">29147 15550 1106 0,'0'0'253'0,"0"0"105"16,0 0-35-16,0 0-96 15,0 0-104-15,0 0-25 0,-87-17-62 16,84 40 8 0,3 4-8-16,2 2-9 0,15 1 9 15,4 1-36-15,0-3 0 16,2 0 15-16,-6-3-15 15,-3-4 0-15,-6-2 0 16,-8-2 6-16,0-1 6 16,-5-2-11-16,-10 0 9 15,-4 1 44-15,-1-1-54 16,5 2 9-16,4-3-9 16,8-1 7-16,3-1-20 15,10-5 9-15,18-4-69 16,11-2 71-16,6-8-58 15,2-15-11-15,0-11-9 0,-7-8-32 16,-7-9 38-16,-10-6 24 16,-7-2 50-16,-7 2 19 15,-2 6 20-15,-3 9 54 16,-2 12 32-16,-2 8-15 16,0 12 87-16,0 6-49 15,0 4-87-15,4 13 12 16,4 15-35-16,7 7 37 15,1 9-18-15,4 2-35 16,0 0 37-16,-5 0-59 16,-1-3 0-16,-7-3-3 15,-4-4 3-15,-3-8-76 16,0-10-116-16,-24-15-166 0,-2-3-153 16,-3-6-624-16</inkml:trace>
  <inkml:trace contextRef="#ctx0" brushRef="#br0" timeOffset="391563.7702">29232 15669 1709 0,'0'0'262'0,"0"0"-12"16,0 0-188-16,92-1 27 16,-37 1-89-16,6 0-5 15,-1 0-23-15,7 0-260 16,-15-9-358-16,-13-2-410 0</inkml:trace>
  <inkml:trace contextRef="#ctx0" brushRef="#br0" timeOffset="392312.3994">29739 15520 1015 0,'0'0'249'0,"0"0"-68"15,0 0-39-15,0 0-37 16,0 0-33-16,0 0-55 15,-21 76 15-15,33-67-26 16,3-5-6-16,-2-4 34 16,5 0-19-16,-1-5 8 15,-1-12-6-15,-1-4-16 0,-2-2 39 16,-2-1-31 0,-5 2 13-16,-2 0 79 0,-4 5 20 15,0 6 34-15,-12 5 1 16,-6 6-73-16,-6 0 18 15,-4 17-53-15,-2 12 16 16,0 7 32-16,7 7-29 16,9 3-1-16,9 1-51 15,5-4-3-15,14-1 7 16,19-11-19-16,7-9-16 16,9-11 10-16,3-11-31 15,-4-3-13-15,-3-18-10 16,-8-8-12-16,-7-8 71 15,-8-1-28-15,-6-2 29 16,-6 4 0-16,-7 5 0 0,-3 8 9 16,0 3-9-16,0 8 0 15,0 5 3-15,1 4-3 16,7 3-32-16,1 0 31 16,3 0 2-16,-2 12-6 15,-1 4 5-15,-4 4 0 16,-5 3 9-16,0 6-8 15,0 0 27-15,0-1 31 16,0-2-19-16,0-1 8 16,4-3-48-16,14-5 10 15,10-4 10-15,10-8-20 16,6-5 0-16,0 0-1 16,-3-8-4-16,-5-12-16 15,-8-7-4-15,-5-1 25 16,-4 0 9-16,-4 0-9 0,-6 9 0 15,-3 7 42-15,-3 3 5 16,-1 8 21-16,-1 1-53 16,1 0 0-16,5 12 16 15,-1 6-29-15,1 5 8 16,3 0 7-16,-3-1-16 16,-3-1 3-16,-2-6-4 15,-2-4-123-15,-5-11-83 16,-10 0-320-16,-1-9-317 0</inkml:trace>
  <inkml:trace contextRef="#ctx0" brushRef="#br0" timeOffset="392457.2917">30367 15230 1620 0,'0'0'218'0,"0"0"-66"15,0 0-58-15,0 0-88 16,41 75-6-16,0-18-56 15,-5-8-321-15,-3-7-921 0</inkml:trace>
  <inkml:trace contextRef="#ctx0" brushRef="#br0" timeOffset="393034.4773">30653 15502 1558 0,'0'0'283'0,"0"0"203"15,0 0-308-15,0 0-111 16,0 0-12-16,0 0 67 16,-76 101-44-16,67-64-38 15,5 2-4-15,2-3-27 16,2-3 12-16,0-6-21 16,9-7-27-16,7-10-33 15,1-10-64-15,7-1 93 16,3-25 16-16,1-6 3 15,0-6-3-15,-3-2 12 16,-3 2 3-16,-8 7 0 16,-6 11 2-16,-5 7-2 0,-3 9 43 15,0 4-27 1,-2 4 9-16,-8 13-25 0,0 7 0 16,5 2 14-16,5 1-14 15,0-3 0-15,9-3-1 16,12-4 2-16,3-8-19 15,6-8 9-15,2-1-19 16,4-11 9-16,0-15 16 16,0-4-23-16,-4-6 26 15,-3 0 0-15,-7 2 7 16,-2 8-7-16,-8 4 0 16,-4 8 35-16,-3 8 6 15,-5 5 10-15,0 1 1 16,0 5-50-16,-3 16 53 15,-7 8 0-15,1 8-31 0,1 1 69 16,7 1-63-16,1 0 1 16,6-5 5-16,20-1-36 15,10-5 54-15,13-2-54 16,5-2 8-16,25 12-22 16,-14-4-167-16,-15-5-431 0</inkml:trace>
  <inkml:trace contextRef="#ctx0" brushRef="#br0" timeOffset="393291.2384">30361 16382 2196 0,'0'0'293'16,"4"71"-89"-16,14-16-26 15,4 7 13-15,0 4-101 16,-3-5-32-16,-6-5-44 16,-4-6-1-16,-9-9-1 15,0-7-12-15,-3-10-42 16,-15-10-46-16,-2-14-132 16,-19-22-99-16,4-15-338 15,2-9-435-15</inkml:trace>
  <inkml:trace contextRef="#ctx0" brushRef="#br0" timeOffset="393889.8936">30301 16355 1277 0,'0'0'286'16,"0"0"14"-16,91-69 26 15,-42 49-147-15,5 15-22 16,-2 5-44-16,2 10-13 16,-5 14-6-16,-7 8-47 15,-5 2 38-15,-10 5-57 16,-8 2-27-16,-10-2 23 15,-9 1-12-15,0 1-12 16,-16-7-63-16,-8-2-93 16,-3-6 59-16,2-9-80 15,4-10-51-15,9-7 15 0,8 0-62 16,4-14-130-16,6-11 143 16,16-3 218-16,5-6 44 15,2 0 165-15,1 0 76 16,0 3 35-16,0 2-45 15,0 2-34-15,1 5-45 16,3 3-70-16,-1 5 25 16,-1 6-65-16,-4 5-19 15,-8 3 3-15,-4 0-20 16,-9 6 9-16,-5 6-15 16,-2 5 0-16,-3 5 69 15,-14 4-41-15,-5 1-1 16,-2 1 18-16,2-1-26 15,5 0 2-15,6-4-21 16,9-5-10-16,2-2-2 0,13-8-48 16,13-5 3-16,6-3 17 15,3-9-9-15,-1-14 34 16,-4-6-18-16,-5-5 33 16,-5-4-7-16,-5 1 7 15,-8 1 0-15,-5 5 3 16,-2 6-2-16,-6 5 25 15,-15 7-26-15,-3 8 6 16,-3 5 2-16,-1 0-8 16,2 12-5-16,9 6 4 15,6 4-32-15,11 8-169 16,11-5-107-16,9-5-418 0</inkml:trace>
  <inkml:trace contextRef="#ctx0" brushRef="#br0" timeOffset="394264.9211">31338 16152 586 0,'0'0'1190'15,"0"0"-935"-15,0 0 224 16,0 0-363-16,0 0-40 16,0 0-58-16,0 0 43 15,-42 114 2-15,42-63-34 16,0 2 7-16,0-4-36 15,3-7 0-15,0-10 5 0,0-8-5 16,0-13 0 0,3-11 12-16,3-3-6 0,6-21 13 15,6-8-19-15,4-1 0 16,5 2 14-16,0 9-14 16,-1 6 0-16,-2 7 5 15,-4 9 3-15,-4 0-5 16,-4 5-3-16,-11 10 0 15,-4 6 6-15,-4 2-6 16,-21 4 0-16,-10 1 4 16,-11-2 2-16,-6-5-12 15,0-5-11-15,-10-12-173 16,16-4-276-16,18 0-872 0</inkml:trace>
  <inkml:trace contextRef="#ctx0" brushRef="#br0" timeOffset="394395.0379">31869 16395 980 0,'0'0'1040'0,"0"0"-920"15,0 0-37-15,0 0-83 16,0 0-120-16,0 0-685 0</inkml:trace>
  <inkml:trace contextRef="#ctx0" brushRef="#br0" timeOffset="394619.422">30659 16990 2521 0,'0'0'289'0,"0"0"-84"15,170-32-66-15,-34 10-51 16,8 1 6-16,-27 6-76 15,-39 7-9-15,-39 4-9 16,-11-1-50-16,-1-1-58 16,-7-2-163-16,-4 1-213 15,-14 3-267-15</inkml:trace>
  <inkml:trace contextRef="#ctx0" brushRef="#br0" timeOffset="394784.3259">30561 17212 2140 0,'0'0'357'0,"0"0"-143"16,0 0-29-16,0 0-62 15,162 7-64-15,-69-25-26 16,-7-4-33-16,10-20-109 16,-38 11-181-16,-6-3-457 0</inkml:trace>
  <inkml:trace contextRef="#ctx0" brushRef="#br0" timeOffset="430715.2968">17967 12243 706 0,'0'0'192'0,"0"0"28"15,0 0-35-15,0 0 37 16,-92-42-47-16,59 35-39 16,-2 2 9-16,-3 3-21 15,-1 0-13-15,-3 2-13 16,-2 0-33-16,-3 11 19 16,-3 6-21-16,-1 5-8 0,1 8 25 15,1 5-16-15,6 7 6 16,3 8-17-16,9 5-29 15,6 4 41-15,8 2-30 16,6 1 5-16,7-3 9 16,4-4-5-16,0-6 2 15,15-2-7-15,7-6-19 16,5-3 46-16,7-2-26 16,7-1-1-16,8-4 16 15,6-1-10-15,7-5-6 16,4-4-3-16,4-2-7 15,-1-6 38-15,1-7-50 16,-7-3 2-16,-5-3 14 0,-9 0-22 16,-6-11 23-1,-7-6-20-15,-5-3-8 0,-2-8 36 16,-3-4-42-16,-3-4 0 16,-1-6 16-16,-1-4-16 15,-4-7 0-15,-1-5-15 16,-5-3-34-16,-4-1 29 15,-1 1-38-15,-6 2 23 16,0 3 23-16,0 2-39 16,-7 4-7-16,-4 6 8 15,-1 5-10-15,-3 4 51 16,0 8-40-16,-3 4 7 0,-4 6 18 16,-5 4-24-1,-5 5 27-15,-12 3-18 0,-23 5-39 16,-29 4 71-16,-33 22-38 15,-22 11-52-15,32-1 13 16,16-4-132-16</inkml:trace>
  <inkml:trace contextRef="#ctx0" brushRef="#br0" timeOffset="437479.7305">19835 14021 1016 0,'0'0'256'16,"0"0"-109"-16,0 0 34 15,0 0 9-15,0 0-10 16,112 33-30-16,-62-23-52 16,10 0 50-16,5-3-48 15,6-4-38-15,3-3 11 16,-1 0-12-16,3-8 6 15,-3-9-19-15,-2-5-12 16,-7-4 37-16,-7-7-40 16,-8-6 0-16,-8-8 21 15,-6-4-20-15,-7-2 12 16,-6-2-19-16,-7 2-18 16,-6 2 51-16,-6 4-39 0,-3 2-4 15,-1-1 14 1,-15 5-13-16,-6-1 5 0,-1 4-23 15,-7 1 9-15,-3 4-8 16,-3 1-1-16,-7 3-20 16,-2 3 19-16,-7 6-15 15,-6 3 15-15,-2 6-29 16,-4 5-3-16,0 6 21 16,0 0 6-16,1 0 6 15,0 12 9-15,4 4-8 16,-1 2 7-16,3 3-8 15,5 4 0-15,6 2 9 16,3 6-8-16,5 0-1 0,6 6 24 16,2-1-17-1,4 0 25-15,3 3-22 0,3-2-10 16,4 2 54-16,1 2-48 16,3 1-5-16,4-2 17 15,4 1-9-15,2 1 27 16,2-3-32-16,0-2 4 15,5-1 28-15,4-4-36 16,3-1 9-16,-2-3 12 16,1-1-20-16,0-2 25 15,0-1-26-15,-2-2 0 16,1-4 9-16,-1-3-9 0,-1-3 0 16,-2-2 0-1,1-5 6-15,-2-1-2 0,-1-4-4 16,-1-2-4-16,3 0-13 15,4 0-32-15,6 0-35 16,21-8-48-16,0-3-169 16,-3-6-397-16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14T09:54:28.801"/>
    </inkml:context>
    <inkml:brush xml:id="br0">
      <inkml:brushProperty name="width" value="0.05292" units="cm"/>
      <inkml:brushProperty name="height" value="0.05292" units="cm"/>
      <inkml:brushProperty name="color" value="#FF0000"/>
    </inkml:brush>
  </inkml:definitions>
  <inkml:trace contextRef="#ctx0" brushRef="#br0">2872 3084 1647 0,'0'0'534'0,"0"0"-324"16,0 0 32-16,0 0-6 15,0 0-57-15,0 0-52 16,11 0-56-16,17-7 4 16,11-6-5-16,19-4-31 15,18-9 13-15,-3 2-37 16,2-3-6-16,1 1 8 15,-18 3-17-15,6-3 0 16,-10 5-27-16,-12 3-66 0,-12 4-44 16,-13 7-214-1,-9 2-261-15,-8 5-65 0</inkml:trace>
  <inkml:trace contextRef="#ctx0" brushRef="#br0" timeOffset="224.7613">2834 3263 1579 0,'0'0'665'0,"0"0"-501"15,0 0 22-15,0 0 8 16,0 0 33-16,80-29-67 16,-22 7-38-16,14-8-15 15,7-1-63-15,-7 3-20 16,8-5 3-16,-7 2-20 0,0 0-7 15,-4 1-7-15,20-20-155 16,-17 10-302-16,-14-9-802 0</inkml:trace>
  <inkml:trace contextRef="#ctx0" brushRef="#br0" timeOffset="3488.6207">10484 7302 1517 0,'0'0'380'15,"0"0"-101"-15,0 0-23 16,0 0-76-16,0 0-52 16,0 0-49-16,9 2-50 15,12-2 7-15,16-2-20 16,6-11-7-16,11-4 6 15,4-2-8-15,0-2-7 16,-7-1-97-16,-8-1-117 16,-15 4-269-16,-15 7-357 0</inkml:trace>
  <inkml:trace contextRef="#ctx0" brushRef="#br0" timeOffset="3672.3215">10480 7475 1288 0,'0'0'280'0,"0"0"-29"16,0 0-63-16,0 0-90 15,0 0 10-15,101-21-12 16,-40-2-47-16,8-8-48 16,-1-8-1-16,-5-18-158 15,-5 3-392-15,-22 3-632 0</inkml:trace>
  <inkml:trace contextRef="#ctx0" brushRef="#br0" timeOffset="3893.1132">10756 6925 1446 0,'0'0'407'16,"0"0"-109"-16,0 0-126 15,0 0-78-15,0 0 38 16,86 59-25-16,-34-34-23 15,2 3-43-15,-6 3-26 16,-14 4 23-16,-15 5-37 0,-19 16 11 16,-64 22 0-16,-81 26-12 15,-60 14-88-15,18-27-229 16,1-15-755-16</inkml:trace>
  <inkml:trace contextRef="#ctx0" brushRef="#br0" timeOffset="10895.0927">11245 1598 1827 0,'0'0'345'15,"0"0"-103"-15,0 0 50 0,0 0-58 16,0 0-120 0,0 0-39-16,-50 19-29 15,47 37 8-15,2 7 12 16,1-2-29-16,0 9-16 0,0-6-2 15,0-2-18-15,3-4-2 16,-2-7-16-16,-1-10-123 16,0-13-124-16,0-17-55 15,0-11-233-15,-11-47-29 16,2-8-2-16,-2-6-11 0</inkml:trace>
  <inkml:trace contextRef="#ctx0" brushRef="#br0" timeOffset="11098.1351">11137 1594 791 0,'3'-71'494'0,"11"6"-209"15,2 29-1-15,-1 12-57 16,6 0-53-16,7 5-67 16,5 1-37-16,3 13-24 15,2 5-8-15,-3 4-6 0,-5 16-13 16,-11 11 12-16,-6 4-9 16,-11 6 1-16,-2 2 2 15,-21 1-13-15,-13-1-1 16,-10-2-11-16,-8-4 0 15,2-6-47-15,-1-4-173 16,11-10-112-16,16-12-357 0</inkml:trace>
  <inkml:trace contextRef="#ctx0" brushRef="#br0" timeOffset="11384.1958">11967 1040 1721 0,'0'0'333'0,"0"0"-74"0,0 0-28 16,-97 50-91-16,40 25 60 16,-6 39-1-16,4 13-34 15,15 5-52-15,19-16-30 16,16-24-28-16,9-5 4 15,12-8-38-15,15-15-3 16,4-14-3-16,2-14-14 16,6-13-1-16,11-4-92 15,38-19-117-15,-8-6-285 16,-14-19-538-16</inkml:trace>
  <inkml:trace contextRef="#ctx0" brushRef="#br0" timeOffset="11698.002">12149 1444 1547 0,'0'0'475'15,"0"0"-91"-15,0 0-111 16,0 0-12-16,0 0-83 15,-93-30-70-15,68 40-26 0,-2 12-25 16,3 9-6 0,2 10-21-16,2 5-9 0,8 5 15 15,8 0-27-15,4-3 3 16,1-6-2-16,17-4-9 16,11-6 11-16,8-6-12 15,0-4-27-15,8-8-46 16,4-11-203-16,-7-3-424 15,-14 0-1001-15</inkml:trace>
  <inkml:trace contextRef="#ctx0" brushRef="#br0" timeOffset="11923.2416">12342 1749 1579 0,'0'0'801'15,"0"0"-620"-15,0 0-29 16,0 0 66-16,0 0-42 16,11 75-53-16,-2-49-57 15,3 1-34-15,-3-1-15 16,-3 1-15-16,0-1-2 16,-5-1-85-16,-1-1-231 15,0-6-348-15,-1-10-1114 0</inkml:trace>
  <inkml:trace contextRef="#ctx0" brushRef="#br0" timeOffset="12216.0019">12466 947 2121 0,'0'0'478'15,"0"0"-268"-15,0 0-92 16,0 0 39-16,5 151 33 16,11-30-87-16,7 24-35 15,-3 6 13-15,-2-10-9 16,-3-22 6-16,-6-13-33 16,-4-24-27-16,-4-22 12 0,-1-16-23 15,0-12-7-15,0 1-45 16,0-5-92-16,0-7-32 15,-6-21-206-15,-1-21-274 16,-1-10-1164-16</inkml:trace>
  <inkml:trace contextRef="#ctx0" brushRef="#br0" timeOffset="13501.1285">13066 1373 1345 0,'0'0'484'15,"0"0"-119"-15,0 0-26 16,0 0-63-16,0 0-59 16,0 0-128-16,0 0-53 15,-40 71 23-15,23-20 1 16,-1 7-6-16,2-1-25 15,4-4-21-15,1-4 19 16,0-8-21-16,0-2-12 0,-1-5-54 16,-12-8-129-1,2-6-266-15,1-12-330 0</inkml:trace>
  <inkml:trace contextRef="#ctx0" brushRef="#br0" timeOffset="13705.0378">12723 1464 1086 0,'0'0'805'0,"0"0"-537"16,0 0-40-16,0 0-63 15,0 0 8-15,89 36-36 16,-41-4 8-16,4 5-60 16,5 2-34-16,-2-1-19 15,-4-4-22-15,-8-2-10 16,-5-6-58-16,-9-6-229 0,-9-6-364 15,-11-9-869-15</inkml:trace>
  <inkml:trace contextRef="#ctx0" brushRef="#br0" timeOffset="13982.9178">13048 1076 529 0,'0'0'1540'16,"0"0"-1273"-16,0 0-59 16,0 0-51-16,103-7 30 15,-42 52-64-15,13 30 10 16,1 34-27-16,-11 12-15 16,-21 2-4-16,-27-14-36 0,-16-17 6 15,-16-17-28-15,-9-16-28 16,-5-16 28-16,-6-4-29 15,-22 12 0-15,-3-4-30 16,-33 2-100-16,15-15-227 16,23-23-769-16</inkml:trace>
  <inkml:trace contextRef="#ctx0" brushRef="#br0" timeOffset="14318.9626">13955 1621 1832 0,'0'0'526'15,"0"0"-310"-15,0 0-35 16,0 0-7-16,0 0-88 0,0 0-31 16,0 0-37-16,71 2-18 15,-33-2-7-15,8-10-162 16,-9 1-180-16,-10-1-705 15</inkml:trace>
  <inkml:trace contextRef="#ctx0" brushRef="#br0" timeOffset="14493.2807">13980 1874 2043 0,'0'0'351'16,"0"0"-113"-16,0 0-19 15,92 24 1-15,4-24-63 0,35 0-98 16,-7-3-59-16,-15-8-35 16,-43 2-349-16,-44 1-870 0</inkml:trace>
  <inkml:trace contextRef="#ctx0" brushRef="#br0" timeOffset="15038.81">11258 2989 1209 0,'0'0'608'0,"0"0"-255"15,0 0 6-15,0 0-60 16,0 0-57-16,0 0-125 15,0 0-75-15,-39 39-13 16,39 12 22-16,0 11 19 16,0 4-19-16,0-1-44 15,0-4 29-15,5-6-35 16,2-7-1-16,2-9-50 16,3-11-133-16,-3-11-292 0,-4-14-426 0</inkml:trace>
  <inkml:trace contextRef="#ctx0" brushRef="#br0" timeOffset="15280.0894">11215 2798 1448 0,'0'0'345'16,"0"0"-122"-16,0 0-61 15,91-21-1-15,-51 26-26 16,-3 19-37-16,-5 9-16 15,-9 8-2-15,-10 1-29 0,-13 1-20 16,-5-2-7 0,-22 1-23-16,-13-6 25 0,-8-2-26 15,-3-7-42-15,-1-6-88 16,5-14-181-16,14-5-302 16,13-2-544-16</inkml:trace>
  <inkml:trace contextRef="#ctx0" brushRef="#br0" timeOffset="15572.2404">11984 2510 1211 0,'0'0'758'0,"0"0"-487"15,0 0-2-15,-110 75-53 16,58 10 25-16,-2 25-20 16,5 8-71-16,22-3-59 15,20-18-20-15,7-9-23 16,26-6 10-16,6-14-38 16,2-17-19-16,-1-14 26 15,3-14-27-15,11-4-92 16,25-19-122-16,-8-5-490 15,-12-22-1543-15</inkml:trace>
  <inkml:trace contextRef="#ctx0" brushRef="#br0" timeOffset="15880.8263">12262 2799 725 0,'0'0'678'15,"0"0"-355"-15,0 0 51 16,0 0-82-16,0 0-76 16,-84 56 3-16,58-23-31 15,-3 7-37-15,4 5-38 16,4 3-30-16,8 1-6 0,8 1-43 15,5-5-22-15,6-1 15 16,18-7-26-16,7-3-1 16,5-5-9-16,19-13-117 15,-7-7-183-15,-11-9-454 0</inkml:trace>
  <inkml:trace contextRef="#ctx0" brushRef="#br0" timeOffset="16217.131">12356 3052 1773 0,'0'0'318'15,"0"0"-78"-15,0 0-139 0,0 0-22 16,0 0 55-16,0 0-19 16,49 92-17-16,-46-58-1 15,-3 0-26-15,-2-4 11 16,-12-1-46-16,-1-6-23 15,-3-7 8-15,3-5-20 16,2-11 8-16,2 0 4 16,8-9-12-16,1-9-1 15,2-1-14-15,0 3-1 16,11 3 9-16,5 8-3 16,5 3 0-16,6 2 8 15,5 0-5-15,5 12 4 16,4 0 2-16,0-1-42 0,-1-1-95 15,3-8-107-15,-10-2-130 16,-9 0-385-16</inkml:trace>
  <inkml:trace contextRef="#ctx0" brushRef="#br0" timeOffset="16472.6738">12705 2437 1987 0,'0'0'327'0,"0"0"-79"16,0 0-113-16,-7 73 54 15,7 16 8-15,25 33-35 0,6 14-40 16,7-5-27-16,-3-18-25 16,-11-16-26-16,-8-4 10 15,-8-4-39-15,-8-18-3 16,0-17-12-16,0-19-39 15,0-11-83-15,-2-10-119 16,1-7-372-16,1-7-710 0</inkml:trace>
  <inkml:trace contextRef="#ctx0" brushRef="#br0" timeOffset="16734.6001">13419 2877 2082 0,'0'0'335'0,"0"0"-71"15,0 0 10-15,-39 103-85 16,32-58-38-16,0 4-70 16,1 5-5-16,0 0-40 15,-3-4-16-15,-3-2-2 16,-2-5-17-16,-2-6-1 15,-1-6-32-15,-2-12-122 16,-11-19-160-16,5 0-374 16,1-19-1117-16</inkml:trace>
  <inkml:trace contextRef="#ctx0" brushRef="#br0" timeOffset="16924.4969">13103 2950 1943 0,'0'0'365'0,"0"0"-237"0,0 0 53 16,0 0 43-16,92 113-28 16,-45-66-48-16,2 3-67 15,2-1-27-15,-8-4-25 16,-1-7-28-16,-11-6 2 16,-5-6-3-16,-4-15-145 15,-7-8-318-15,-5-3-504 0</inkml:trace>
  <inkml:trace contextRef="#ctx0" brushRef="#br0" timeOffset="17248.6505">13503 2437 2082 0,'0'0'291'0,"0"0"-107"16,0 0-25-16,0 0 56 15,116 41-67-15,-46 40-52 16,14 40 21-16,-5 19-47 0,-18 3-13 16,-24-13-10-1,-28-21-26-15,-9-5 6 0,-22-19-18 16,-8-20-8-16,-6-19 22 15,-4-11-23-15,-12-4-15 16,-9 0-36-16,-7-6-79 16,4-25-147-16,18-6-338 15,21-20-530-15</inkml:trace>
  <inkml:trace contextRef="#ctx0" brushRef="#br0" timeOffset="17461.1223">14323 2975 2176 0,'0'0'303'16,"0"0"-133"-16,0 0 0 16,0 0 8-16,0 0-74 15,106-3-72-15,-58-4-31 16,-2 2-1-16,2-7-151 15,-14 3-120-15,-12-1-414 0</inkml:trace>
  <inkml:trace contextRef="#ctx0" brushRef="#br0" timeOffset="17649.1114">14205 3199 882 0,'0'0'1361'0,"0"0"-1178"0,0 0-59 16,0 0 68-16,99 10-25 16,-11-10-101-16,0-7-42 15,-5-2-24-15,0-9-169 16,-33 3-315-16,-14-1-586 0</inkml:trace>
  <inkml:trace contextRef="#ctx0" brushRef="#br0" timeOffset="18128.8865">10426 3263 851 0,'0'0'907'16,"0"0"-651"-16,0 0 80 15,0 0-119-15,0 0-93 16,0 0-51-16,0 0-50 15,-12 0 7-15,39 0-21 16,7 0-9-16,5 0 0 16,1 0-73-16,2-5-146 0,-12-1-347 15,-11 2-402-15</inkml:trace>
  <inkml:trace contextRef="#ctx0" brushRef="#br0" timeOffset="18260.6596">10403 3350 1213 0,'0'0'301'0,"0"0"-54"16,0 0-146-16,0 0-63 15,114-54-38-15,-53 24-111 16,-6 1-372-16</inkml:trace>
  <inkml:trace contextRef="#ctx0" brushRef="#br0" timeOffset="18472.1663">10668 3038 1418 0,'0'0'294'0,"0"0"-107"16,0 0-80-16,0 0 42 16,0 0-30-16,104 87-11 15,-67-52-20-15,-4 5-23 16,-6 2 1-16,-18 1-43 15,-9-1-9-15,-60 11-14 16,-7-13-122-16,-8-9-454 0</inkml:trace>
  <inkml:trace contextRef="#ctx0" brushRef="#br0" timeOffset="18893.2134">10205 1891 1373 0,'0'0'498'16,"0"0"-231"-16,0 0-51 15,0 0-83-15,0 0-57 16,0 0-46-16,0 0-23 16,45 3 1-16,-26-3-8 15,-1-2-136-15,0-1-141 0,-6 0-320 16,-9 1-379-16</inkml:trace>
  <inkml:trace contextRef="#ctx0" brushRef="#br0" timeOffset="19033.1475">10169 1989 1128 0,'0'0'362'0,"0"0"-6"16,0 0-134-16,0 0-36 15,0 0-94-15,0 0-61 16,84-22-31-16,-35-6-86 16,-7 5-250-16,-11-1-440 0</inkml:trace>
  <inkml:trace contextRef="#ctx0" brushRef="#br0" timeOffset="19267.4444">10347 1632 1330 0,'0'0'408'16,"0"0"-143"-16,0 0-161 15,0 0 75-15,0 0-7 16,98 101-67-16,-65-59-8 15,-6 4-10-15,-6 0-19 16,-11 3-5-16,-10-2-41 16,0-1-10-16,-19 1 0 15,-7-5-12-15,-39 11-94 16,12-13-223-16,-3-12-727 0</inkml:trace>
  <inkml:trace contextRef="#ctx0" brushRef="#br0" timeOffset="33100.8727">15895 5135 977 0,'0'0'572'15,"0"0"-284"-15,0 0 39 16,0 0-25-16,0 0-13 16,0 0-69-16,-31-28-102 15,31 32-63-15,0 19-46 0,0 11 0 16,0 11 24-16,1 8-7 16,5 1 13-16,2-2-30 15,0-5-9-15,-3-5 0 16,0-7-11-16,-4-6-98 15,-1-9-140-15,0-8-70 16,-11-7-208-16,-3-5-233 0</inkml:trace>
  <inkml:trace contextRef="#ctx0" brushRef="#br0" timeOffset="33435.206">15639 5378 537 0,'0'0'938'0,"0"0"-616"16,0 0-138-16,0 0-109 15,0 0 72-15,0 0 34 16,103 83-68-16,-54-57-42 16,5-2-16-16,2-4-34 15,-1-4-6-15,-2-9-15 16,-6-4-46-16,-6-3-81 16,-7-9-153-16,-7-11-91 15,-11-7 49-15,-8-4 136 16,-8-3 186-16,0 1 3 15,-11 3 136-15,-3 6 139 16,1 6-7-16,4 11 3 16,2 7-65-16,4 0-118 15,0 20-48-15,2 11 11 16,1 6 7-16,0 7 9 0,0 3-48 16,6-2-13-16,5-2-9 15,-11 5-40-15,0-12-249 16,-11-9-647-16</inkml:trace>
  <inkml:trace contextRef="#ctx0" brushRef="#br0" timeOffset="33864.0796">14029 5037 1624 0,'0'0'399'15,"0"0"-21"-15,0 0-65 16,0 0-81-16,0 0-111 0,0 0-82 16,0 0-32-1,2 72 25-15,17-21-1 0,3 2-13 16,0 0 17-16,0-3-34 15,-1-3-1-15,-3-6 0 16,1-3-59-16,2-4-188 16,-6-9-314-16,-4-10-486 0</inkml:trace>
  <inkml:trace contextRef="#ctx0" brushRef="#br0" timeOffset="34052.1121">14331 5271 1160 0,'0'0'760'0,"0"0"-573"16,0 0-7-16,0 0 18 16,31 78-70-16,-16-49-32 15,-2 0-57-15,2-5-18 16,-4-2-21-16,-4-8-9 16,-4-6-101-16,-3-8-176 15,-3-1-107-15,-9-12-485 0</inkml:trace>
  <inkml:trace contextRef="#ctx0" brushRef="#br0" timeOffset="34181.2953">14279 5111 1099 0,'0'0'336'0,"0"0"-45"16,0 0-55-16,0 0-87 16,0 0-76-16,0 0-73 0,0 0-48 15,10 30-126-15,5-14-440 0</inkml:trace>
  <inkml:trace contextRef="#ctx0" brushRef="#br0" timeOffset="34398.6087">14413 5060 1575 0,'0'0'497'0,"0"0"-133"15,0 0-135-15,0 0-79 16,0 0-71-16,0 0 65 15,26 78-15-15,-7-41-23 16,0 1-55-16,-4 3-32 0,3-1 2 16,-6 1-21-16,-1-1 0 15,-3-6-132-15,0-7-187 16,-2-10-264-16,-2-14-360 0</inkml:trace>
  <inkml:trace contextRef="#ctx0" brushRef="#br0" timeOffset="35071.63">14637 5121 469 0,'0'0'1022'0,"0"0"-774"15,0 0-7 1,0 0-20-16,0 0-56 0,-27 92-61 16,16-67-29-16,1-4-29 15,-2-4-17-15,3-5-11 16,4-6-18-16,2-3 36 15,3-3 13-15,0 0 14 16,0 0-23-16,0 0-17 16,0 0-10-16,3 0-13 15,9 8 1-15,8 5 7 16,6 3-2-16,9 0 11 16,4 0 42-16,1-2-38 15,3-5-9-15,-6-6-3 16,-2-3-8-16,-5-2-2 15,-7-15-43-15,-9-7-8 0,-7-8 19 16,-7-6 14-16,-5-8 7 16,-18-17 11-16,-4 2 1 15,-1-6 15-15,1 3-5 16,6 18 24-16,3 5 49 16,3 14 23-16,8 11-4 15,2 12-32-15,4 4-55 16,1 13-9-16,0 16-6 15,4 17 0-15,11 8 6 16,8 5-5-16,3 0-2 16,6-3 1-16,4-8-3 15,4-7-6-15,2-11-10 16,-2-9-55-16,-2-11-28 16,-5-10-25-16,-10 0 45 15,-5-14 39-15,-8-8 28 0,-4 0 15 16,-5 2 0-16,-1 4 25 15,0 4 45-15,0 7 16 16,0 5-15-16,2 0-59 16,1 2 0-16,6 15-7 15,0 3-5-15,4 3 0 16,-2 2 4-16,0-3-3 16,-3-1-2-16,-2-6-10 15,-3-6-135-15,-1-6-29 16,-2-6-96-16,-5-11-83 15,-5-5-556-15</inkml:trace>
  <inkml:trace contextRef="#ctx0" brushRef="#br0" timeOffset="35186.4062">15098 4984 971 0,'0'0'275'0,"0"0"-78"0,0 0-60 16,0 0-1-16,0 0-136 15,0 0-21-15,0 0-132 16,32 9-364-16</inkml:trace>
  <inkml:trace contextRef="#ctx0" brushRef="#br0" timeOffset="35537.6142">15203 4913 1438 0,'0'0'526'0,"0"0"-238"0,0 0-152 16,0 0-57-16,0 0 3 15,3 83 26-15,6-37-24 16,1 2-4-16,0-2 16 16,-3-3-60-16,1-6-17 15,-1-10-4-15,-3-4-15 16,1-9 6-16,-1-8-6 16,1-6 0-16,0 0 29 15,3-15-23-15,1-4 0 16,2-3 4-16,2 5-9 15,-4 3 13-15,2 5-14 16,-3 4 0-16,1 5-1 0,0 0-15 16,3 3 5-1,0 8 10-15,-1 0 1 0,2 2-31 16,-4-4-89-16,0 2-64 16,0-4-157-16,-5-3-378 0</inkml:trace>
  <inkml:trace contextRef="#ctx0" brushRef="#br0" timeOffset="36033.4786">15449 5039 1277 0,'0'0'321'16,"0"0"76"-16,0 0-199 16,0 0-57-16,0 0-55 15,0 0-3-15,0 0-12 16,-10 90-48-16,10-66 12 0,7-6-35 15,4-2 9-15,1-7-16 16,1-4 7-16,1-5-48 16,1 0 13-16,-2-10-47 15,-1-7 8-15,-2-3 10 16,-4 0 41-16,-4-2 23 16,2 5 0-16,-4 0 17 15,0 6 38-15,0 4-1 16,0 6 32-16,0 1-37 15,0 0-30-15,0 12 1 16,0 9-19-16,0 2 8 16,0 3 13-16,9 0-21 0,2-3 26 15,5-3-25 1,1-5 7-16,-1-7 0 0,-3-3-8 16,1-5 21-16,-4 0 25 15,-1-13 6-15,0-8-9 16,-3-6-28-16,-5-5-15 15,-1-4 21-15,0-3-22 16,-7 3-2-16,-5 8-6 16,0 8-33-16,5 10 17 15,-1 10-52-15,7 0-114 16,1 12-54-16,15 13-46 16,6-2-102-16,4-3-323 0</inkml:trace>
  <inkml:trace contextRef="#ctx0" brushRef="#br0" timeOffset="36431.3226">15827 5032 1058 0,'0'0'378'15,"0"0"120"-15,0 0-200 16,0 0-13-16,0 0-107 16,0 0-87-16,0 0-56 15,-33 17 60-15,29 9-5 16,2 0-26-16,2-1-4 15,0-1-24-15,2-3-15 16,7-5-13-16,2-4 1 16,-2-7 5-16,0-5-14 15,2 0 0-15,-4-8 24 16,-1-13-17-16,-3-9-1 0,-3-13-6 16,0-19 2-1,-13-21 10-15,-7 3-12 0,4 9 1 16,1 14 17-16,6 25-12 15,1 6 40-15,1 6-19 16,4 14-26-16,0 6 4 16,3 3-5-16,0 22-26 15,0 14 25-15,12 21 2 16,3 3 7-16,7 2-8 16,5 3 11-16,3-10-25 15,26 17-27-15,-8-14-277 16,-3-16-465-16</inkml:trace>
  <inkml:trace contextRef="#ctx0" brushRef="#br0" timeOffset="37302.8995">17138 5458 1147 0,'0'0'788'0,"0"0"-534"0,0 0 11 15,0 0-75-15,0 0-85 16,0 0-44 0,0 0-61-16,-29-2-9 0,41-6-161 15,8-2-351-15,-2-2-475 0</inkml:trace>
  <inkml:trace contextRef="#ctx0" brushRef="#br0" timeOffset="37819.3602">18021 5196 525 0,'0'0'1251'0,"0"0"-928"16,0 0-111-16,0 0-102 16,-23 73 21-16,23-26-14 15,0 6-32-15,0 1-22 16,7-2-42-16,0-4 9 16,2-7-30-16,-3-5 0 15,-2-9-36-15,1-8-116 0,-5-19-177 16,0 0-275-1,0-7-35-15</inkml:trace>
  <inkml:trace contextRef="#ctx0" brushRef="#br0" timeOffset="38030.3471">17975 5150 1001 0,'0'0'378'0,"0"0"-4"16,1-77-98-16,12 54-74 15,6 9-85-15,4 7-50 16,4 7-21-16,0 0-15 15,0 20 29-15,-6 6-35 16,-5 6-16-16,-8 4 10 16,-8 3-19-16,0 0 19 15,-17-1-11-15,-8 0-7 0,-7-6-2 16,-8 2-169 0,8-11-180-16,6-9-439 0</inkml:trace>
  <inkml:trace contextRef="#ctx0" brushRef="#br0" timeOffset="38426.5898">18225 5199 1051 0,'0'0'759'0,"0"0"-519"16,0 0-100-16,0 0-88 15,0 0 59-15,0 0 12 16,57 75-61-16,-42-45-1 0,-3-2-44 15,-5-2-6-15,0-6-2 16,-5-3-9-16,-2-3 11 16,0-7-11-16,0-6 0 15,0-1 13-15,0-5 4 16,0-15 27-16,6-6-18 16,2-8-1-16,2 1 23 15,3 3 3-15,1 7 1 16,1 9 18-16,1 9-44 15,4 5-11-15,5 1 5 16,3 16-2-16,2 5-1 16,-2 7-4-16,-1 2-13 15,-6 0 7-15,-6-2-7 16,-6-2-48-16,-7-3-86 16,-2-7-29-16,-24-16-124 0,-6-1-342 15,0-1-645-15</inkml:trace>
  <inkml:trace contextRef="#ctx0" brushRef="#br0" timeOffset="38555.2985">18480 5046 1250 0,'0'0'245'15,"0"0"-21"-15,0 0-48 16,0 0-106-16,0 0-45 16,0 0-25-16,0 0-14 15,96 103-222-15,-66-61-151 0,-5-6-704 16</inkml:trace>
  <inkml:trace contextRef="#ctx0" brushRef="#br0" timeOffset="38863.7475">18801 5201 1475 0,'0'0'326'0,"0"0"41"15,0 0-71-15,0 0-131 16,0 0-97-16,0 0-14 15,-88 76 4-15,76-39-1 16,4 1-14-16,8-1-17 16,0-5 8-16,7-7-28 15,10-4 5-15,3-12-11 16,1-7 0-16,1-2 21 0,-1-14-11 16,-3-14-9-1,-3-8 11-15,-5-5-12 0,-7-4-30 16,-3 0-21-16,0 4-24 15,-9 9 5-15,-6 11-14 16,2 12-32-16,-2 10-156 16,6 14-279-16,3 4-125 0</inkml:trace>
  <inkml:trace contextRef="#ctx0" brushRef="#br0" timeOffset="39321.3511">18971 5456 1202 0,'0'0'520'0,"0"0"-233"0,0 0-77 15,0 0-44-15,0 0-37 16,82-104-60-16,-55 60-5 16,-2-1 9-16,-5-2-25 15,-10 5 13-15,-8 6 10 16,-2 9-9-16,-5 8-1 15,-10 5-40-15,-1 7-21 16,4 6 2-16,0 1-2 16,6 1-14-16,6 12 8 15,0 2-4-15,0 1-1 16,15 0 10-16,0-1 1 0,4 2-1 16,2 2 2-1,-3 2-1-15,0 3 0 0,-2 1 6 16,-2 3 15-16,-5 2-15 15,-2-1 3-15,-1 1 26 16,1-2 0-16,-1-4 2 16,0-4-7-16,1-5-13 15,0-4 16-15,-1-3-23 16,1-5-4-16,2-2 9 16,5-1-13-16,2 0 11 15,3-4-13-15,2-7-55 16,6-11-123-16,-1 4-191 15,-9-2-726-15</inkml:trace>
  <inkml:trace contextRef="#ctx0" brushRef="#br0" timeOffset="39481.3866">19772 5514 1086 0,'0'0'0'16,"0"0"-601"-16</inkml:trace>
  <inkml:trace contextRef="#ctx0" brushRef="#br0" timeOffset="42891.138">17667 7318 967 0,'0'0'325'0,"0"0"-71"15,0 0 17-15,0 0-31 16,0 0-44-16,0 0-98 15,-16-19-56-15,31 19-16 0,9 5-14 16,11 4 15-16,12 0-15 16,7-3-12-16,2-3-9 15,14-3-163-15,-11 0-216 16,-16-9-374-16</inkml:trace>
  <inkml:trace contextRef="#ctx0" brushRef="#br0" timeOffset="43126.0643">17978 7081 1562 0,'0'0'231'0,"0"0"-138"16,0 0 5-16,0 0 26 0,0 0-12 16,52 89-39-16,-39-57-32 15,-5 4 17-15,-8 0-6 16,-5 1-4-16,-17-1-5 15,-10 0-21-15,-4-4-6 16,0-3-16-16,6-6-12 16,18-4-85-16,7-8-197 15,5-8-395-15</inkml:trace>
  <inkml:trace contextRef="#ctx0" brushRef="#br0" timeOffset="43669.3678">18401 7282 1839 0,'0'0'231'0,"0"0"-128"15,0 0 104-15,0 0-54 16,-49 76-52-16,42-53-53 16,4-1-27-16,1-5 13 15,2-2-32-15,0-4-1 16,0-5 12-16,0-5-13 15,0-1 0-15,-1 0-32 16,-1-9-20-16,2-13-12 16,-1-9-15-16,1-8 21 15,0-8 42-15,4-4 16 16,9 4 0-16,4 8 1 16,4 12 0-16,2 13 27 0,6 13-28 15,1 1 0-15,-2 17 10 16,-1 10 0-16,-3 3 13 15,-8 6-13-15,-5-1-9 16,-8-2 27-16,-3-6-20 16,0-6 5-16,-2-7 10 15,-5-6-13-15,-1-8 33 16,1 0 15-16,2-8-1 16,1-16 10-16,4-7-38 15,0-8-7-15,0 0 20 16,12 4-15-16,4 8 24 15,3 10-40-15,3 12-10 16,1 5 1-16,4 11-2 16,2 16-5-16,-3 7 4 0,0 8 2 15,-7-1-2-15,-4-3 1 16,-3-3-45-16,0-4-72 16,-2-6-126-16,1-6-474 15,-2-13-563-15</inkml:trace>
  <inkml:trace contextRef="#ctx0" brushRef="#br0" timeOffset="44248.3905">18962 7006 1770 0,'0'0'307'0,"0"0"-18"0,0 0-69 15,-88 42-77 1,66-9-31-16,2 6-39 0,5 4-10 15,5 1-3-15,4 1-35 16,6-8-13-16,0-5-9 16,6-10-3-16,9-8 0 15,4-8-62-15,4-6-46 16,2-6 11-16,0-16-49 16,1-11 1-16,-4-4 25 15,-4-8 64-15,-3 3 45 16,-6 4 11-16,-3 8 0 15,-5 9 38-15,-1 9 17 16,0 6 25-16,0 6 2 16,0 1-59-16,-4 20 5 15,1 9-19-15,3 8 1 0,0 4 19 16,0 1-16-16,1-4-4 16,8-8-9-16,5-7 10 15,-1-10-20-15,0-10-1 16,1-4-15-16,1-6 26 15,-2-21 0-15,2-6 1 16,-1-6 0-16,-1-2 5 16,3 3 9-16,-2 7-9 15,-1 8 15-15,-4 9 18 16,0 11-14-16,0 3-12 16,0 9 2-16,2 13-3 15,3 9 35-15,0 4-9 0,1 1-18 16,0-1 1-16,1-7-20 15,-1-5-1-15,3-9-33 16,0-10-90-16,0-4-72 16,4-29-161-16,-5-5-294 15,-4-5-396-15</inkml:trace>
  <inkml:trace contextRef="#ctx0" brushRef="#br0" timeOffset="44847.9503">19435 6977 937 0,'0'0'301'16,"0"0"-23"-16,0 0 5 15,0 0-122-15,0 0-76 16,0 0-24-16,-60 71-6 16,57-37-40-16,3-1-8 15,0-5-7-15,3-8-1 16,7-5-63-16,1-11-44 0,1-4-4 16,1-8 87-16,3-17-8 15,0-4 28-15,-3-5 5 16,0 1 56-16,-2 3 50 15,-5 7 39-15,-3 9 56 16,-1 12-22-16,-2 2-107 16,0 24-44-16,1 13 43 15,5 11 13-15,0 12-15 16,0 3-25-16,-2 3-21 16,-2-5 23-16,-2-4-34 15,-2-5-10-15,-13-7 13 16,-7-10-14-16,-3-7-1 15,-2-12-1-15,0-13-41 0,6-3 30 16,5-17-37-16,5-16 7 16,7-7 18-16,4-5 12 15,0-1 11-15,15 5-27 16,7 6 3-16,3 7 24 16,5 8-24-16,1 6 1 15,2 2 7-15,-3 2-13 16,-2 0 6-16,-2-3-34 15,-7 0-24-15,1-2 35 16,-7-2-2-16,0 0 37 0,-3 1 12 16,-4 6 26-1,-3 3 68-15,0 7-8 0,-2 0-32 16,2 12-8-16,1 12-3 16,4 8 26-16,-2 4-14 15,2 3-22-15,-3-6-6 16,0-4-27-16,-4-5-5 15,-1-7-29-15,0-12-99 16,0-5-178-16,-4 0-303 0</inkml:trace>
  <inkml:trace contextRef="#ctx0" brushRef="#br0" timeOffset="44993.831">19700 6895 1549 0,'0'0'328'0,"0"0"-135"15,0 0-12-15,0 0-78 16,0 0-103-16,0 0-8 16,0 0-199-16,126 9-814 0</inkml:trace>
  <inkml:trace contextRef="#ctx0" brushRef="#br0" timeOffset="46605.4726">19885 7161 352 0,'0'0'636'0,"0"0"-385"16,0 0 5-16,0 0-78 15,0 0-63-15,0 0-49 16,0 0 39-16,-7 80-7 15,5-46 0-15,1 2-47 16,-1-5-17-16,-1-4 16 16,2-6-27-16,-3-5-6 15,2-7-17-15,2-4 0 16,0-5 29-16,0-3 2 16,0-14-11-16,0-9-8 15,10-8 2-15,2-7-4 0,6-2 17 16,0 0 4-1,3 7 18-15,0 8-30 0,-3 8-4 16,-2 14 0-16,-4 6-7 16,3 3 8-16,-3 17-6 15,-1 9 1-15,2 6 28 16,-1 4-19-16,1-3-14 16,4-2 18-16,3-6-18 15,4-4 4-15,6-9-10 16,1-7-34-16,4-8-14 15,-1 0-77-15,-4-19-71 16,-3-6 70-16,-11-6 50 0,-4-3 51 16,-7-2 25-1,-5 3 4-15,0 5 76 0,-6 10 10 16,-6 7 51-16,-2 6-21 16,0 5-68-16,-2 0-9 15,-1 9-8-15,2 11-22 16,-3 7 20-16,6 1-26 15,3 1-1-15,5-2 3 16,4-5-9-16,0-3 5 16,11-9-5-16,9-3-50 15,4-7 27-15,2 0-33 16,0-7-52-16,-2-10-7 16,-6 0 47-16,-4-3 52 0,-6 1 4 15,-3 4 12-15,-5 4 13 16,0 5 38-16,0 4 33 15,0 2-24-15,-4 3-32 16,-2 13 0-16,0 5-5 16,-1 5-8-16,6 1 22 15,1-2-22-15,0-1-15 16,4-6 9-16,8-5-3 16,3-7 2-16,1-6-8 15,3 0-12-15,-2-14 11 16,2-14-13-16,-3-7 2 15,-3-10 12-15,-4-9 0 16,-5-17 5-16,-4-15-4 16,0 6 12-16,0 12 33 15,-3 17 5-15,-3 22 7 0,0 8 111 16,-1 6-28-16,1 15-65 16,3 4-76-16,1 24 1 15,2 15 7-15,0 11-8 16,8 8-3-16,13 6-3 15,9-1 12-15,10 0-17 16,39 6-142-16,-9-16-300 16,-6-17-718-16</inkml:trace>
  <inkml:trace contextRef="#ctx0" brushRef="#br0" timeOffset="47440.2634">21459 7232 1305 0,'0'0'296'0,"0"0"-27"15,0 0 11-15,0 0-36 16,0 0-134-16,0 0-64 16,0 0 43-16,-33 113 20 15,25-58-48-15,0 2-17 16,3-3-13-16,4-5-10 16,1-6-21-16,0-8-3 15,0-9-105-15,0-16-124 16,0-10-331-16,0 0-201 0</inkml:trace>
  <inkml:trace contextRef="#ctx0" brushRef="#br0" timeOffset="47645.2356">21422 7178 1194 0,'0'0'277'16,"0"0"62"-16,4-82-8 16,-1 67-68-16,0 11-138 15,2 4-59-15,2 15-51 16,3 15 5-16,-1 11 19 15,-2 6-2-15,-4 5-1 16,-3-3-15-16,0-3-13 16,-10-5 18-16,-3-6-26 15,-2-4-11-15,-3-6-144 16,3-8-184-16,6-9-336 0</inkml:trace>
  <inkml:trace contextRef="#ctx0" brushRef="#br0" timeOffset="48151.7309">21567 7188 1588 0,'0'0'257'15,"0"0"-12"-15,0 0-83 16,0 0-7-16,0 0-65 16,0 0-35-16,86 36 4 15,-58-7-26-15,-5 3-23 16,-6-1 1-16,-8-2-10 15,-9 0 17-15,0-3-18 16,-4-6 0-16,-11-4 0 0,-2-5-51 16,3-5-44-1,2-6-27-15,6 0 20 0,6-17-62 16,0-6 14-16,9-7-13 16,13-4 52-16,6-4 38 15,4 5 59-15,0 3 14 16,-3 6 19-16,-8 10 49 15,-8 6 46-15,-7 8-10 16,-6 0-15-16,0 19-5 16,0 10 31-16,-3 6-17 15,-1 2-18-15,2-2 3 16,2-3-32-16,0-8-19 16,0-6 6-16,5-7-28 0,5-7-1 15,2-4 9 1,3 0-5-16,3-14 8 0,0-5-20 15,-2-8 0-15,-4-2 3 16,-6-4-4-16,-4-3-6 16,-2 2-8-16,-3 4-20 15,-15 9-17-15,-6 10-124 16,-3 11-72-16,6 0-51 16,9 4-309-16</inkml:trace>
  <inkml:trace contextRef="#ctx0" brushRef="#br0" timeOffset="48550.1212">22064 6986 1532 0,'0'0'265'0,"0"0"34"16,0 0-158-16,0 0-2 15,-19 71-17-15,16-16-15 16,2 6-56-16,1 2-17 15,0 0 5-15,0-9-24 16,0-7-14-16,0-5 5 16,0-13 2-16,0-8-11 15,0-12 3-15,0-9 0 16,7-6 16-16,11-15-14 16,7-8 5-16,2-3-7 15,3-3 6-15,0 2-2 16,-4 9-4-16,-4 7 0 0,-6 8 8 15,-5 9-8-15,-5 0 0 16,-5 11 0-16,-1 8 0 16,-1 6 8-16,-16 0-8 15,-7 3 0-15,-4-3 6 16,-3-1-5-16,-4-3-1 16,2-4 0-16,-3-6-93 15,10-6-133-15,8-5-432 0</inkml:trace>
  <inkml:trace contextRef="#ctx0" brushRef="#br0" timeOffset="48700.8482">22419 7304 1785 0,'0'0'292'16,"0"0"-149"-16,0 0-49 15,0 0-20-15,0 0-74 16,0 0-70-16,0 0-175 15,0 35-463-15</inkml:trace>
  <inkml:trace contextRef="#ctx0" brushRef="#br0" timeOffset="48942.9909">21630 7779 1468 0,'0'0'927'0,"0"0"-781"0,0 0-82 16,0 0 92-16,84 3 16 15,-24-3-102-15,10-7-21 16,1-2-49-16,-12 0-13 16,-1-3-57-16,-12 2-93 15,-9-10-175-15,-14 7-301 16,-15 1-526-16</inkml:trace>
  <inkml:trace contextRef="#ctx0" brushRef="#br0" timeOffset="49101.6438">21633 7853 1971 0,'0'0'303'0,"0"0"-194"15,0 0 74-15,102-4-18 16,-13-12-74-16,28-1-67 15,6-6-24-15,-13-5-82 16,-35 5-228-16,-27 1-661 0</inkml:trace>
  <inkml:trace contextRef="#ctx0" brushRef="#br0" timeOffset="66081.9255">25949 6116 1272 0,'0'0'868'0,"0"0"-698"15,0 0-96-15,-17 86 74 16,16-30-36-16,1 5-3 16,0 2-72-16,0-3-31 0,7-7 3 15,4-7-9 1,-5-9-97-16,-6-14-169 0,0-10-241 15,-3-12-231-15</inkml:trace>
  <inkml:trace contextRef="#ctx0" brushRef="#br0" timeOffset="66302.8041">25900 6072 985 0,'1'-82'405'0,"15"9"-2"16,4 36-116-16,7 10-47 15,11-1-98-15,9 5-72 16,9 6-29-16,4 14-30 15,-2 3 19-15,-6 17-30 0,-10 16 1 16,-11 9 24 0,-13 9-19-16,-16 5 2 0,-2 2-8 15,-30 2 1-15,-15-5 17 16,-11-6-18-16,-10-6-11 16,-4-7-62-16,-14-2-159 15,19-9-141-15,17-11-208 16</inkml:trace>
  <inkml:trace contextRef="#ctx0" brushRef="#br0" timeOffset="66566.5961">26954 5617 1724 0,'0'0'328'0,"0"0"3"15,-106 39-126-15,39 14 2 16,-11 29-19-16,-1 25-47 16,15 11-47-16,28-7-61 15,30-13 54-15,11-14-48 16,20-18-12-16,6-13 3 16,1-12-23-16,8-10-7 15,12 0-45-15,38-13-173 16,-9-6-276-16,-12-12-469 0</inkml:trace>
  <inkml:trace contextRef="#ctx0" brushRef="#br0" timeOffset="66829.5034">27458 5928 2116 0,'0'0'371'0,"0"0"-98"16,0 0-73-16,0 0-46 16,0 0-6-16,-80 113-34 15,53-62-74-15,-3 2-10 16,3 0 5-16,0-5-20 16,2-3 3-16,2-8-18 15,3-2-11-15,-3-6-5 16,2-7-134-16,-17-14-151 15,6-8-206-15,3 0-509 0</inkml:trace>
  <inkml:trace contextRef="#ctx0" brushRef="#br0" timeOffset="67001.661">27067 6026 1770 0,'0'0'401'0,"0"0"-161"15,0 0-62-15,0 0 10 16,126 87-28-16,-71-39-18 15,6 4-37-15,0 1-33 16,-5-6-47-16,-4-3-23 16,-8-7-4-16,-2-3-71 15,-14-8-267-15,-10-13-470 0</inkml:trace>
  <inkml:trace contextRef="#ctx0" brushRef="#br0" timeOffset="67607.5327">27910 5385 1493 0,'0'0'478'0,"0"0"-84"15,0 0-50-15,0 0-102 16,0 0-166-16,0 0-51 16,-70 177 32-16,42-44 38 15,-1 17 23-15,11 0-37 16,5-10-38-16,1 3 67 16,-1-8-31-16,-1-12-5 15,0-11-1-15,1-28-29 16,4-22 5-16,-1-24-43 15,4-14-5-15,3-5-2 16,2-6-130-16,4-26-67 0,13-16-60 16,5-15-747-16</inkml:trace>
  <inkml:trace contextRef="#ctx0" brushRef="#br0" timeOffset="67894.2447">28253 5925 1857 0,'0'0'356'0,"0"0"109"16,0 0-167-16,0 0-91 0,0 0-90 16,0 0-59-16,-94 46-43 15,59-10 22-15,2 7-10 16,7 3-4-16,5-1 23 15,7 0-31-15,11-6 0 16,3-3-10-16,3-4 1 16,19-5 10-16,6-6-16 15,11-4-34-15,29-14-94 16,-8-3-345-16,-7 0-589 0</inkml:trace>
  <inkml:trace contextRef="#ctx0" brushRef="#br0" timeOffset="68104.7987">28499 6171 2150 0,'0'0'390'15,"0"0"-164"-15,0 0-6 16,0 0-8-16,0 0-50 16,-14 100-81-16,14-64-14 15,10-2-43-15,2-1-15 16,2-3 22-16,-1-2-31 15,-3-6-2-15,-1-4-71 16,-8-11-189-16,-1-3-405 16,0-4-942-16</inkml:trace>
  <inkml:trace contextRef="#ctx0" brushRef="#br0" timeOffset="68345.2204">28774 5240 2275 0,'0'0'316'0,"0"0"-173"15,104 99-81-15,-10 23 0 16,10 27 54-16,-10 13-2 16,-26 0 30-16,-37-23-66 15,-29-7-11-15,-22-3 12 16,-53-16-26-16,-43-9-28 15,-44-10-25-15,-47-18-82 16,35-23-233-16,1-24-443 0</inkml:trace>
  <inkml:trace contextRef="#ctx0" brushRef="#br0" timeOffset="72700.6098">14960 2934 1564 0,'0'0'543'0,"0"0"-177"16,0 0-112-16,0 0-63 0,0 0-95 16,0 0 6-1,5 106 24-15,4-55-54 0,4 3-31 16,-1-3 4-16,-1-5-33 16,0-3 6-16,-2-7-18 15,-3-7-34-15,1-5-89 16,-7-17-224-16,0-4-322 15,0-3-459-15</inkml:trace>
  <inkml:trace contextRef="#ctx0" brushRef="#br0" timeOffset="72917.977">15029 2755 1631 0,'0'0'265'0,"0"0"-2"16,0 0-68-16,0 0-93 0,107-56-2 15,-68 59-48-15,-2 18 20 16,-4 8-2-16,-8 4-26 16,-10 4 9-16,-9 0-43 15,-6-1-10-15,-11-2 24 16,-18 0-9-16,-11-3-15 16,-23 6-43-16,8-9-220 15,10-10-552-15</inkml:trace>
  <inkml:trace contextRef="#ctx0" brushRef="#br0" timeOffset="77746.7374">15867 2565 434 0,'0'0'583'15,"0"0"-317"-15,0 0 20 16,0 0 29-16,0 0-38 16,0 0-18-16,-35-64-80 15,13 64 0-15,-17 34-85 0,-19 43-12 16,-12 38-12-16,5 20 15 16,17-3 1-16,25-16-11 15,23-24-32-15,7-14 41 16,18-20-42-16,6-16-15 15,8-9 6-15,12 0-21 16,11-6-12-16,10-8-36 16,21-26-160-16,-19-16-274 15,-18-14-609-15</inkml:trace>
  <inkml:trace contextRef="#ctx0" brushRef="#br0" timeOffset="78362.7594">16331 2627 1129 0,'0'0'488'16,"0"0"-111"-16,0 0-22 15,0 0-74-15,0 0-95 0,0 0-57 16,0 0-32-16,-34 43-33 16,11-7 43-16,-2 8-13 15,0 2-51-15,2 0 17 16,-1 0-34-16,4-5-20 16,3-5 30-16,-1-1-29 15,4-2-6-15,0-6 1 16,2 0 8-16,0-4-20 15,1-5-23-15,2-1-100 16,-1-6-73-16,-5-8-139 16,2-3-342-16,1 0-709 0</inkml:trace>
  <inkml:trace contextRef="#ctx0" brushRef="#br0" timeOffset="78633.4141">16016 2707 1527 0,'0'0'560'0,"0"0"-399"16,0 0-54-16,0 0 102 15,66 84 23-15,-32-37-51 16,5 3-10-16,2-4-75 15,0-5-39-15,-2-1-1 16,-3-5-45-16,-5-4-4 16,-4-2-7-16,-5-7-50 0,0-5-87 15,-5-6-316-15,-4-9-379 0</inkml:trace>
  <inkml:trace contextRef="#ctx0" brushRef="#br0" timeOffset="79013.8816">16537 2043 1796 0,'0'0'365'16,"0"0"27"-16,0 0-112 15,0 0-183-15,0 0-48 16,0 0-31-16,0 0-12 16,-2 145 85-16,19-39-13 15,8 11-1-15,3-2 29 16,5-10-33-16,0-1-4 16,1-6-33-16,-2-2-9 15,-5-16 65-15,-8-25-37 16,-6-9-26-16,1-7 2 15,-4 5-13-15,3 2 17 16,-4 1-25-16,-1-12 1 16,-3-8-10-16,-4-8-1 0,1-9-106 15,-2-10-67 1,0-5-158-16,-6-15-613 0</inkml:trace>
  <inkml:trace contextRef="#ctx0" brushRef="#br0" timeOffset="80951.1453">17123 2534 491 0,'0'0'346'16,"0"0"31"-16,0 0-44 16,0 0 24-16,0 0-88 15,0 0-19-15,0 0-63 16,-40-38-56-16,20 38 24 15,-5 2-51-15,-6 15-15 16,-2 10 7-16,-2 9-34 16,4 3-26-16,4 4-2 15,7 1-18-15,7-1 40 16,7-1-48-16,6-1-7 16,0-7 15-16,13-3-15 0,10-5 5 15,10-5-6-15,6-8-103 16,31-12-125-16,-12-1-344 15,-8 0-608-15</inkml:trace>
  <inkml:trace contextRef="#ctx0" brushRef="#br0" timeOffset="81333.0882">17258 2665 1815 0,'0'0'356'15,"0"0"-73"-15,0 0-106 16,0 0-35-16,0 0-50 0,0 0-54 16,0 0-37-1,44 20 11-15,-29 0-12 16,-2 2 0-16,-7 6 9 0,-6 2 0 16,0 1 14-16,-19 0-15 15,-7 0-7-15,-4-4 24 16,-1-6-25-16,6-5 0 15,7-7 4-15,8-2-3 16,7-6 7-16,1-1 10 16,2 0 2-16,0 0 62 15,0 0-43-15,6 0-18 16,9 0-5-16,9 0-15 0,10 1 6 16,8 1-7-16,3 0 0 15,5-2-18-15,-2 0-20 16,-2 0-146-16,5-16-113 15,-12-1-409-15,-11-3-605 0</inkml:trace>
  <inkml:trace contextRef="#ctx0" brushRef="#br0" timeOffset="81590.1358">17388 2121 2041 0,'0'0'475'16,"0"0"-203"-16,0 0-76 0,0 0-121 15,99 10-35-15,-29 40-11 16,18 38 32-16,6 35-26 16,-15 24 32-16,-37 5 35 15,-42-13-63-15,-44-16-17 16,-53-5-22-16,-47-10-9 15,-53-13-152-15,33-28-397 16,0-24-1162-16</inkml:trace>
  <inkml:trace contextRef="#ctx0" brushRef="#br0" timeOffset="85907.2316">18246 1917 1181 0,'0'0'249'15,"0"0"0"-15,0 0 71 16,0 0 10-16,0 0-97 16,0 0-56-16,0 0-47 15,0-33-82-15,0 58-26 16,5 25 13-16,2 28 22 15,3 30 50-15,3 10-36 16,0-1-1-16,-1-7 24 16,0-10-26-16,1-1-10 0,-1-4-5 15,0-20-14-15,-5-13 24 16,-1-19-17-16,-1-7-4 16,-2 1-1-16,0-5-25 15,0-3 2-15,-3-10-18 16,0-9 9-16,0-7 5 15,0-1-14-15,0-2 0 16,0 0 7-16,0-2-6 16,0-12-1-16,0-6-12 15,0-5-48-15,-3-3-3 16,0-1-98-16,-5-15-116 16,2 8-329-16,-1 0-495 0</inkml:trace>
  <inkml:trace contextRef="#ctx0" brushRef="#br0" timeOffset="87229.5911">18424 2162 857 0,'0'0'389'16,"0"0"-107"-16,0 0 53 16,0 0-56-16,-53-82-20 15,43 74-104-15,1 1-34 16,-1 7-28-16,-1 0-56 16,-4 7-7-16,0 10-30 0,-1 7 6 15,1 3 22 1,3 3-28-16,5-4 0 0,2-1 9 15,5-7-8-15,0-5-2 16,0-6-31-16,11-6-23 16,2-1 47-16,4-9-2 15,0-15 0-15,-2-7 9 16,-1-6 2-16,-5-4 8 16,-6-1-9-16,-3 0 1 15,0 8 32-15,0 7-11 16,-3 7 32-16,-3 9 28 15,0 8-41-15,-1 3-17 16,-4 3-24-16,-4 18-6 16,-5 9 0-16,0 8 6 15,3 5 0-15,4-1 12 0,8 1-12 16,5-4 9-16,0-3-9 16,15-6-35-16,6-6 10 15,3-4-46-15,1-9 7 16,1-4 22-16,-6-7-17 15,-3 0 33-15,-4 0 13 16,-5-7 13-16,-7 4 3 16,-1-2 9-16,0 4 40 15,-4 1-15-15,-13 0-31 16,-2 6 15-16,-3 9-12 16,-2 5-8-16,3 1 38 15,4 3-29-15,4 0-8 0,9-2 10 16,4 0-11-16,0 0-2 15,7-3-7-15,14-2-30 16,6-5 14-16,1-2-51 16,-1-6 8-16,-3-3 22 15,-9-1 7-15,-8 0 38 16,-4 0-6-16,-3 0 6 16,0 0 50-16,-9 3-24 15,-7 4-13-15,-7 2 6 16,-2 4 14-16,1 4 19 15,5-1-23-15,1 4-17 16,6-1 30-16,3-1-35 16,6 0-6-16,3-1-1 15,0 0 7-15,9-2-18 16,6-1 11-16,4-2-24 0,-1-4 24 16,0 0-26-16,-4-4 5 15,-4-2 21-15,-6 0 0 16,-4-1-1-16,0 1 1 15,0 1 0-15,0 1 12 16,-7 6-11-16,-6 2 23 16,-1 4 18-16,-1 3-23 15,0 0 35-15,2 1-18 16,2-2-21-16,5-2 28 16,3-2-41-16,3-1 4 15,0-3-6-15,0 0 9 16,8-4-3-16,3 0-6 15,0-1-18-15,-2 0 17 0,-1-2-16 16,-4-2-4 0,-1 1 8-16,-3 0-13 0,0 5 19 15,-1 1 5 1,-10 3 2-16,-1 6 41 0,-3 2-3 16,2 1 1-16,0 3 15 15,2-3-27-15,3-1 26 16,3-2-47-16,3-4 0 15,2-4-12-15,0-1 3 16,20-8-135-16,3 0-121 16,6-11-412-16</inkml:trace>
  <inkml:trace contextRef="#ctx0" brushRef="#br0" timeOffset="87516.8554">18693 2805 1385 0,'0'0'342'16,"0"0"-143"-16,0 0-29 15,0 0 4-15,0 0-17 16,0 0-68-16,0 0-16 0,-23 47-26 15,18-42-24 1,2-3-2-16,2 1-20 0,1-3 29 16,0 0-30-16,1-10-37 15,27-24-170-15,-1 4-330 16,3-3-747-16</inkml:trace>
  <inkml:trace contextRef="#ctx0" brushRef="#br0" timeOffset="87956.1454">19353 2382 1721 0,'0'0'382'0,"0"0"7"15,0 0-130-15,0 0-56 16,0 0-43-16,0 0-71 0,-39 82 7 16,32-32-11-1,-1 7-48-15,5 3 14 0,3 3-25 16,0-2-20-16,0 0 49 16,0-6-55-16,2-5 1 15,-1-8-2-15,-1-10-65 16,0-6-95-16,0-16-205 15,-1-6-273-15,-7-4-314 0</inkml:trace>
  <inkml:trace contextRef="#ctx0" brushRef="#br0" timeOffset="88204.3048">19344 2281 1661 0,'0'0'484'16,"0"0"-240"-16,0 0-85 15,0 0-12-15,85-32-93 16,-52 35-33-16,3 16 19 16,1 10-11-16,-6 5 13 15,-5 7-10-15,-10 0-24 16,-9 1 37-16,-7-4-38 16,-3-2-7-16,-19-3 8 15,-8-5-8-15,-6-7-1 16,-4-5-95-16,-17-16-120 15,11 0-309-15,8-9-538 0</inkml:trace>
  <inkml:trace contextRef="#ctx0" brushRef="#br0" timeOffset="88844.3944">20215 2060 763 0,'0'0'315'0,"0"0"70"15,0 0-38-15,0 0-25 16,0 0-60-16,0 0-64 15,0 0-28-15,-60-26-51 16,30 36-7-16,-7 19 5 16,-9 11-29-16,-6 24-5 15,-4 20-37-15,7 21 9 16,15 4 2-16,19-8-19 16,15-10 1-16,21-14-27 15,12-12-3-15,4-15 13 16,3-12-22-16,14-7-1 0,24-3 0 15,20-9-132 1,-10-7-344-16,-22-12-707 0</inkml:trace>
  <inkml:trace contextRef="#ctx0" brushRef="#br0" timeOffset="89229.0837">20659 2317 1147 0,'0'0'673'0,"0"0"-380"16,0 0 53-16,0 0-64 16,0 0-63-16,0 0-86 15,-83-10-31-15,53 37-19 16,-3 8 5-16,3 9-49 16,5 4-24-16,7 1 31 15,11 3-34-15,7 0-12 16,0-3 9-16,22 0-9 0,9-4 12 15,10-3-12 1,35-5-118-16,-11-10-188 0,-7-16-553 0</inkml:trace>
  <inkml:trace contextRef="#ctx0" brushRef="#br0" timeOffset="89662.4821">20821 2556 2002 0,'0'0'366'0,"0"0"-191"15,0 0-106-15,0 0 59 16,0 0-76-16,0 0-15 0,0 0 38 16,58 75-9-16,-49-46-2 15,-3 2-6-15,-6-1-26 16,0 4 32-16,-11-3-40 15,-8 1-23-15,-5-4 26 16,-5-4-26-16,3-6 5 16,0-9-6-16,7-9 10 15,5 0 7-15,7-12-16 16,3-9-1-16,4-4 21 16,0 4-20-16,7 3 10 15,4 7-5-15,1 7 3 16,4 4 10-16,3 3-19 15,2 17 0-15,5 4 21 0,0 6-14 16,0 0 5-16,-1-1-12 16,-1-2 9-16,0-7-3 15,-3-4-6-15,-2-6-22 16,-1-7-44-16,7-8-165 16,-2-12-278-16,-5-10-555 0</inkml:trace>
  <inkml:trace contextRef="#ctx0" brushRef="#br0" timeOffset="89923.8063">20989 1973 1938 0,'0'0'274'16,"0"0"-8"-16,0 0-62 15,0 0-35-15,130-5-72 16,-65 76-51-16,10 42 35 16,-2 20 42-16,-22 12-48 15,-24-7-2-15,-27-12 8 16,-25-5-32-16,-41-7-11 16,-40-10-38-16,-45-19-29 15,23-25-170-15,-5-25-859 0</inkml:trace>
  <inkml:trace contextRef="#ctx0" brushRef="#br0" timeOffset="90668.5337">16370 3721 743 0,'0'0'111'0,"0"0"-59"16,0 0 152-16,0 0-10 0,-93 47-7 15,86-41 1-15,5-6-2 16,2 0 5-16,5 0-42 15,22 0-36-15,34 0 103 16,55-10-40-16,74-12-12 16,50-4-4-16,40-6-19 15,27 0-12-15,19 6-56 16,40-2-18-16,33 1 46 16,23 2-49-16,6 1-2 0,-15 2 14 15,-34 2-4 1,-48-4-15-16,-59 1-31 0,-67-2-13 15,-66 1 19-15,-55 4-20 16,-40 6 0-16,-18 2 8 16,-5-2-7-16,-4 3 16 15,-7 2-17-15,-10-1 0 16,-39 4-17-16,-63-2-29 16,-82 3-157-16,12 2-246 15,-4-3-586-15</inkml:trace>
  <inkml:trace contextRef="#ctx0" brushRef="#br0" timeOffset="91260.7147">18294 3855 1650 0,'0'0'477'15,"0"0"-152"-15,0 0-54 0,0 0-91 16,0 0-39-16,0 0-104 15,0 0 38-15,0 107 30 16,9-57-42-16,0 0 1 16,4-5-31-16,-1-1-32 15,0-3 35-15,0-4-36 16,-5-6 0-16,0-9-1 16,-4-8-34-16,-2-14 16 15,-1 0-2-15,0-21-15 16,0-16 3-16,-6-23-7 15,0-23 23-15,1 2 16 16,5 8 2-16,0 14 0 16,0 19-1-16,13 3 0 15,3-1 46-15,2 13-37 16,4 7-1-16,2 7 1 0,-2 6-2 16,1 5-1-16,-2 0-6 15,-4 8-2-15,-5 8-11 16,-5 7 13-16,-7 5-1 15,-7 5-7-15,-21 4 16 16,-12 2-19-16,-11 2-4 16,-1-4-114-16,6-8-64 15,5-8-67-15,16-9-306 16,13-9-594-16</inkml:trace>
  <inkml:trace contextRef="#ctx0" brushRef="#br0" timeOffset="91514.8417">19002 3745 1788 0,'0'0'321'16,"0"0"35"-16,0 0-97 16,0 0-65-16,-86 43-49 15,62-9 7-15,6 10-44 16,3 4-22-16,9 1-18 15,6 1-43-15,0-4 26 16,12-3-48-16,14-5 3 16,5-4-1-16,6-6-5 15,3-9-66-15,21-16-127 16,-10-3-322-16,-8-11-503 0</inkml:trace>
  <inkml:trace contextRef="#ctx0" brushRef="#br0" timeOffset="91706.8788">19313 3822 1894 0,'0'0'397'16,"0"0"-48"-16,0 0-186 15,0 0 33-15,-20 75-84 16,16-31-6-16,1 4-61 16,-2-2-28-16,1 0 11 15,-2-6-26-15,-3-4-2 16,-1-6-49-16,-10-7-151 0,1-6-94 15,-2-11-460-15</inkml:trace>
  <inkml:trace contextRef="#ctx0" brushRef="#br0" timeOffset="91893.4364">19028 3984 2036 0,'0'0'277'0,"0"0"-178"0,0 0 104 15,89 33-23-15,-31-12-80 16,9 0 3-16,4 1-42 16,-7-4-31-16,-6-4-30 15,-10-4-19-15,-5-10-131 16,-13 0-215-16,-11-5-552 0</inkml:trace>
  <inkml:trace contextRef="#ctx0" brushRef="#br0" timeOffset="92116.6261">19614 3604 2242 0,'0'0'279'0,"0"0"-190"16,0 0 0-16,83 87 73 15,-42-36-11-15,-1 7-42 16,-10 5 12-16,-12-2-65 15,-17-1-22-15,-4-6 2 16,-31-4-29-16,-15-1-7 16,-57 3-96-16,12-11-221 0,-3-13-452 0</inkml:trace>
  <inkml:trace contextRef="#ctx0" brushRef="#br0" timeOffset="94159.8373">1478 10297 2061 0,'0'0'595'0,"0"0"-319"16,0 0-22-16,0 0-146 15,0 0-50-15,0 0-37 16,43-25-19-16,14 2 20 16,23-10-22-16,1 0 0 15,-7 6-7-15,-14 3-17 16,-21 10-118-16,0 3-185 16,-8 2-322-16,-18 4-315 0</inkml:trace>
  <inkml:trace contextRef="#ctx0" brushRef="#br0" timeOffset="94339.6653">1581 10376 1609 0,'0'0'589'0,"0"0"-293"16,0 0-32-16,0 0-78 16,0 0-94-16,0 0-67 15,101-66-19-15,-47 31-6 16,4 0-95-16,0-2-57 15,8-15-131-15,-14 10-334 16,-12 4-690-16</inkml:trace>
  <inkml:trace contextRef="#ctx0" brushRef="#br0" timeOffset="94589.8976">1916 9803 1813 0,'0'0'377'0,"0"0"-242"16,0 0-107-16,82 27 63 16,-28-2 27-16,7 8-49 15,2 4 8-15,-5 6-1 16,-10 0-16-16,-14 2 13 16,-13 0-58-16,-12 3-9 0,-9-2 11 15,-17 2-7 1,-17 3-10-16,-12-2-92 0,-18 8-159 15,12-15-325 1,10-12-572-16</inkml:trace>
  <inkml:trace contextRef="#ctx0" brushRef="#br0" timeOffset="99134.5067">7089 10233 1020 0,'0'0'237'0,"0"0"-107"15,0 0-35-15,0 0 27 16,0 0 22-16,0 0-40 15,0 0-16-15,112-14 1 16,-66 14-20-16,7 0 25 16,6 0-35-16,8 0-11 15,17 0 20-15,17 0-13 16,-10 2-11-16,-5-2 1 16,-5 1-32-16,1-1 39 0,21 0-34 15,14 0-9-15,-7 0 33 16,-24 0-20-16,-22 0 5 15,-13-3-2-15,-3 3-24 16,7-1 41-16,6 1-36 16,8-2-6-16,-3 2 26 15,-2 0-20-15,-3-3 11 16,4 0-4-16,-4 0-11 16,5 1 31-16,10-1-32 15,17 3 0-15,14 0 38 16,-10 0-27-16,-18 0 4 15,-23 0-13-15,-10 0 6 16,7 0 17-16,8 1-26 16,11-1 0-16,10 0 14 0,17 0-13 15,-10 0 12-15,-7 0-10 16,-12 0 8-16,-10 2 14 16,9 0-25-16,11 1 0 15,8 0 13-15,12 2-13 16,-11-2 9-16,-8 0-9 15,-14-1 8-15,-12 1-1 16,8-1-7-16,9 0 0 16,-4 0 8-16,4-1-7 15,-4 0 4-15,1 1-5 0,1-2 1 16,-1 1 12 0,-2 0-13-16,0 1 0 0,-3-1 8 15,0 1-8-15,0 0 14 16,-1-1-14-16,-2 1 1 15,5-2 37-15,1 0-37 16,2 0-1-16,2 0 18 16,-1 2-17-16,0-1 16 15,0 3-17-15,-4 1 1 16,0 0 22-16,-4 1-23 16,1 0 0-16,-2 1 12 15,0 0-11-15,0 0 19 16,2 0-20-16,1-1 7 0,1 2 27 15,0-2-34 1,2 2 0-16,-1-1 20 0,1 0-9 16,-1-2 12-16,-2 1-23 15,-3-3 9-15,3 0 24 16,-3-1-32-16,0 1 9 16,-1-1 13-16,1 1-23 15,-3 0 23-15,-1-2-23 16,0 2 6-16,-4-1 28 15,1-2-33-15,-3 3-1 16,2-3 22-16,3 0-21 16,3 0 18-16,5 2-19 15,2-2 11-15,7 2 1 16,0-1-12-16,3 2 0 16,3 0 0-16,0 0 6 0,-2-3-4 15,-2 3-2 1,-3-3 0-16,-5 0 3 0,-4 0-3 15,-5 0 0-15,-4 0 2 16,-2-5-2-16,-1-3 11 16,-1-2-11-16,2-1 0 15,1 0 4-15,-1 0-4 16,2 0 0-16,-1 0-4 16,-1 4 11-16,1 0-8 15,-3 0 1-15,1 1 0 16,-3 2-2-16,0 1 2 15,-3-1 0-15,-3-1-1 16,0 1 2-16,-3 0 8 16,0-2-9-16,-5 0 0 0,2 2-2 15,-2-1 2-15,2 0 0 16,0 3-7-16,6-1 14 16,0 0-2-16,2 1-5 15,1 1 0-15,0 0 3 16,-4-1-3-16,-2 1 0 15,1 0 3-15,-2-1 5 16,-2 1 4-16,0 0-12 16,-1-3 0-16,2 3 21 15,-2-1-21-15,-2 2 0 16,-2-2-1-16,-3 2 8 0,0 0-2 16,-2 0-5-1,1-1 0-15,1-1-7 0,1 1 7 16,1-2 0-16,1 1-3 15,0-1 9-15,1 0 4 16,-1 2-10-16,-1-2 0 16,-2 2 0-16,-1 0 0 15,-2 1 0-15,0 0-7 16,-1 0 17-16,-1 0-7 16,-1 0-3-16,2 0 0 15,-3 0 3-15,0 0-3 16,-2 0 0-16,-1 0-1 15,0 0 7-15,-2 0 5 16,1 0-11-16,-1 0 0 16,1 0 11-16,-1 0-11 0,-1 0 0 15,0 0 3-15,-5-2 3 16,1 2 10-16,-3 0-16 16,-2 0 0-16,-1-1-1 15,-2 1 1-15,-1 0 0 16,-1 0-6-16,-1 0 13 15,0 0-14-15,0 0 7 16,0 0-3-16,0 0-21 16,0 0 18-16,0-2-80 15,0-13-77-15,0-2-375 16,0-5-725-16</inkml:trace>
  <inkml:trace contextRef="#ctx0" brushRef="#br0" timeOffset="100974.3957">20873 10297 1117 0,'0'0'228'15,"0"0"-150"-15,0 0-37 16,0 0-2-16,0 0-16 15,89-39-23-15,-25 32 28 16,32 4-22-16,35 3 13 16,23 0 5-16,14 1 0 15,4 6 72-15,-1-3-22 16,11-1-24-16,8-3 34 16,2 0-33-16,1 0-22 15,-7 0 18-15,-7 0 6 0,-8 0-19 16,-11 0 13-1,-9 2-34-15,-7-2 39 0,-2 0-39 16,3 0 11-16,6 0 1 16,2 0-9-16,4 0 4 15,4 0 17-15,-2 0-36 16,0 0 55-16,-4 0-42 16,-8 0-13-16,-2 0 20 15,-6 0-5-15,-4 0 11 16,-5-2-27-16,-4 0 1 0,-4-1 22 15,-4 3-9 1,-5-1-8-16,-4 1 11 0,-3 0-1 16,-1 0 6-16,0-3-7 15,-2 0-15-15,0-4 34 16,0 2-20-16,-1-2-3 16,0 1 3-16,-2 2-14 15,-1 1 12-15,-4 2-12 16,0 1 0-16,-4 0 31 15,-13 0-30-15,-15 0-1 16,-16 0 13-16,-6 0-3 16,3 0 14-16,3 0-23 15,2 0 0-15,-10 0 38 16,-5 0-38-16,-7-6-1 16,-5-1 11-16,-5 0-10 0,-2-1 21 15,-6 1-16 1,-5 0-6-16,-2-4 49 0,-2-2-49 15,-18-2-7-15,-73-16 1 16,3 4-143-16,-17-4-812 0</inkml:trace>
  <inkml:trace contextRef="#ctx0" brushRef="#br0" timeOffset="101831.8446">4136 11272 874 0,'0'0'1159'16,"0"0"-888"-16,0 0-2 16,0 0-34-16,0 0-39 15,0 0-115-15,21-34-29 16,34 25-40-16,30-6-10 16,22-5 17-16,-5 2-7 15,-16 2-4-15,-29 7-8 16,-23 4-69-16,-1 2-150 15,-9 2-417-15,-11-1-489 0</inkml:trace>
  <inkml:trace contextRef="#ctx0" brushRef="#br0" timeOffset="102031.9213">4160 11444 1694 0,'0'0'736'0,"0"0"-640"15,0 0-35-15,0 0 121 16,0 0 20-16,114-43-102 16,-3 3-49-16,23-6-44 15,-4 3 31-15,-8 4-38 16,-19 7 0-16,-11-6-131 16,-21 7-382-16,-19-1-927 0</inkml:trace>
  <inkml:trace contextRef="#ctx0" brushRef="#br0" timeOffset="129166.5012">25046 2273 1923 0,'0'0'316'0,"0"0"-110"0,-92-18 96 16,53 18-115-16,0 19-79 15,4 18-22-15,2 10-51 16,7 8 35-16,11 5-53 16,9-1-16-16,6-3 17 15,11-1-18-15,19-9 0 16,10-6-9-16,11-9-106 16,27-22-117-16,-12-9-271 15,-9 0-499-15</inkml:trace>
  <inkml:trace contextRef="#ctx0" brushRef="#br0" timeOffset="129341.256">25243 2450 78 0,'0'0'1736'0,"0"0"-1237"15,0 0-184-15,0 0-129 16,0 0-83-16,0 0 32 16,-6 92-8-16,6-37-62 15,0 5-28-15,13 1-23 16,1-7-2-16,7-6-12 15,15-9-114-15,-5-17-236 16,0-15-555-16</inkml:trace>
  <inkml:trace contextRef="#ctx0" brushRef="#br0" timeOffset="129513.3986">25662 2469 1443 0,'0'0'828'0,"0"0"-619"15,0 0-3-15,0 0-93 16,88-8-26-16,-42 3-40 16,1 1-35-16,0 0-12 15,1-3-177-15,-12 0-322 16,-15-1-506-16</inkml:trace>
  <inkml:trace contextRef="#ctx0" brushRef="#br0" timeOffset="129677.9521">25630 2687 1943 0,'0'0'467'0,"0"0"-248"15,0 0-55-15,0 0 2 16,85 7-36-16,23-14-76 16,58-17-54-16,34-5-14 15,-35 2-309-15,-31 7-641 0</inkml:trace>
  <inkml:trace contextRef="#ctx0" brushRef="#br0" timeOffset="130106.071">26871 2585 1182 0,'0'0'579'0,"0"0"-349"16,0 0 19-16,0 0-81 15,0 0 9-15,0 0-125 16,0 0-31-16,111-68-6 16,-60 41-15-16,0-4 12 15,-1-5-12-15,-5-3 0 16,-6-2 6-16,-15-6-6 15,-9 3 0-15,-12 2 13 16,-3 8 14-16,-8 9 101 16,-14 9-14-16,-5 9-42 0,-7 7-7 15,-5 10-39-15,-4 22 2 16,2 11 14-16,4 10-3 16,7 7 6-16,11 1-18 15,13 3-21-15,6-2-4 16,22-4-2-16,19-3-1 15,27-10-40-15,29-19-121 16,18-26-140-16,-18-3-336 16,-26-23-859-16</inkml:trace>
  <inkml:trace contextRef="#ctx0" brushRef="#br0" timeOffset="130638.2036">27543 2317 1555 0,'0'0'319'0,"0"0"38"15,0 0-222-15,0 0-77 0,0 0 81 16,-4 87-48-16,4-46-22 16,3 2 17-16,0-1-45 15,1-5-25-15,-1-7-5 16,0-10-11-16,2-14-59 16,1-6-11-16,3-16 63 15,5-18-2-15,5-9 4 16,1-3 5-16,1 1 9 15,0 12 8-15,-6 9 48 16,-1 9 8-16,-3 12-34 16,0 3 11-16,0 6-34 15,5 13 11-15,1 6 1 16,3 0-22-16,4 3 9 0,-2-6-15 16,0-5-71-16,-2-9-101 15,-1-8-44-15,-5-1-49 16,-4-22 117-16,-4-6 94 15,-3-6 54-15,-3-2 63 16,0 6 94-16,0 7 21 16,0 7 20-16,0 13 5 15,0 4-85-15,0 3-89 16,3 20-7-16,8 14-5 16,9 20-5-16,9 20 34 0,-1 0 28 15,-3-7-17-15,-8-11-25 16,-9-12-30-1,-6 0 20-15,-2-1-22 0,-6-14 0 16,-18-12-12-16,-14-14-1 16,-12-6-51-16,-8-26-85 15,-25-54-169-15,15 4-149 16,13-10-280-16</inkml:trace>
  <inkml:trace contextRef="#ctx0" brushRef="#br0" timeOffset="130761.9903">28004 2128 780 0,'0'0'166'0,"0"0"-53"15,37 87-113-15,-12-48-34 0,4-5-348 0</inkml:trace>
  <inkml:trace contextRef="#ctx0" brushRef="#br0" timeOffset="131449.645">28198 2324 1505 0,'0'0'499'0,"0"0"-188"15,0 0-118-15,0 0-102 16,0 0-54-16,0 0 30 16,-33 80-21-16,33-47-6 15,0 1-9-15,8-4-30 16,6-4 22-16,5-8-23 0,0-8-6 15,-1-9 6-15,1-1 0 16,-1-19-9-16,-8-10-11 16,-4-8-21-16,-6-3 27 15,-3 1-34-15,-13 10 4 16,-3 5 35-16,2 12-8 16,8 7-15-16,6 5-84 15,3 0-139-15,5 5 59 16,13 4 35-16,3 1 18 15,1-3 96-15,-4-2 25 16,-5-3 22-16,-7 1 45 16,-3-3 107-16,-3 0 87 15,0 0-7-15,0 0-84 16,0 3-39-16,0 3-59 16,6 2-23-16,3 4 0 0,3 5-15 15,6-3 33 1,3 2-10-16,1-4-23 0,4-5 12 15,0-6-10-15,0-1 8 16,0-8-2-16,-2-15-19 16,-3-5 32-16,-4-2-21 15,-5 3 36-15,-5 1 21 16,-4 14 16-16,-3 5 17 16,0 7-41-16,0 4-43 15,0 21-3-15,0 11-15 0,0 24 1 16,11 22 10-1,12 22-11-15,6 11 17 0,-1-17 2 16,-7-23-18 0,-8-28 26-16,-7-13-27 0,-1 2 0 15,-5-3 5-15,0-7-5 16,-2-10 0-16,-17-12-1 16,-8-4-22-16,-4-13 10 15,-3-15-71-15,2-11-96 16,19-40-175-16,8 11-380 15,5 2-814-15</inkml:trace>
  <inkml:trace contextRef="#ctx0" brushRef="#br0" timeOffset="131780.667">29897 2297 1739 0,'0'0'331'0,"0"0"6"16,0 0-50-16,-82-9-112 16,62 17-41-16,4 7-50 15,4 5-50-15,3 2-4 16,6 2-19-16,3 1-10 16,5-1 20-16,14 0-21 15,6 1 0-15,8-2 0 16,3 4 2-16,1-4-2 15,-4 0 0-15,-7 1 0 16,-13-2-9-16,-13-4 9 16,-5 1 0-16,-27 1 0 0,-12-5 0 15,-8-2-11-15,0-6-79 16,-2-7-138-16,17-3-158 16,16-11-551-16</inkml:trace>
  <inkml:trace contextRef="#ctx0" brushRef="#br0" timeOffset="131968.3595">30094 2322 1748 0,'0'0'559'15,"0"0"-278"-15,0 0-158 16,0 0-79-16,18 80 60 16,-5-27-25-16,2 10-28 15,-1 6-1-15,-3-2-33 0,-6 0-5 16,-5-7-12-16,0-8-133 15,-16-15-134-15,-4-16-401 16,2-20-317-16</inkml:trace>
  <inkml:trace contextRef="#ctx0" brushRef="#br0" timeOffset="132171.6762">30095 2288 1545 0,'0'0'372'0,"0"0"133"16,0 0-361-16,0 0-46 0,62-75-32 15,-36 72-53 1,3 3-11-16,-7 8 11 0,-7 12-12 16,-9 5 10-16,-6 6-5 15,-9 3-6-15,-12 1 0 16,-4 1-21-16,2 3-148 16,8-8-327-16,10-10-429 0</inkml:trace>
  <inkml:trace contextRef="#ctx0" brushRef="#br0" timeOffset="132935.2253">30606 2237 1463 0,'0'0'543'16,"0"0"-162"-16,0 0-118 16,0 0-17-16,0 0-83 0,0 0-55 15,0 0-80-15,-108-27-28 16,69 61 30-16,2 5-29 15,1 6 7-15,8 2 4 16,10-3-11-16,14-4-2 16,4-6-9-16,22-9-15 15,14-9 10-15,10-13-48 16,5-3-55-16,2-15 2 16,-4-17 25-16,-5-7 75 15,-10-6 16-15,-7 2 4 16,-11-1 99-16,-7 10 38 15,-4 10-12-15,-5 10-12 16,0 6-37-16,0 7-20 16,0 1-60-16,0 6 15 15,-2 16-15-15,-2 9 0 0,-1 6 0 16,5 4 0-16,0 0 9 16,0-5-18-16,9-4 9 15,7-11-33-15,6-9 7 16,3-11-57-16,3-1 18 15,4-17 7-15,0-11 1 16,0-6 48-16,-4-2 8 16,-1-1-2-16,-6 5 3 15,-6 5 1-15,-4 8 28 16,-6 4 25-16,-2 8-12 16,-3 5 24-16,0 2-36 15,0 4-30-15,0 16 17 0,0 6-17 16,0 8 0-16,0 2 0 15,6 3 9-15,15-6-11 16,7-5 2-16,6-7 0 16,8-11 0-16,4-8 0 15,1-2-6-15,-3-19 6 16,-8-10-19-16,-6-21 18 16,-8-30 1-16,-5-25 0 15,-5 4 5-15,-6 19-3 16,-5 33 26-16,-1 30 17 15,0 6-37-15,0 2 23 16,0 6-30-16,0 5-1 16,0 5 0-16,0 21-24 0,0 14 24 15,0 11 9 1,0 8-1-16,0 7 16 0,5-1-24 16,4-4 1-16,1-6-2 15,-7 0-149-15,-3-16-344 16,0-14-523-16</inkml:trace>
  <inkml:trace contextRef="#ctx0" brushRef="#br0" timeOffset="133128.8793">30898 2434 2490 0,'0'0'308'16,"0"0"-159"-16,0 0-37 15,125 0 5-15,-39 0-69 0,-1 0-40 16,-11-3-8-16,-32 0-20 16,-22-6-198-16,-7-1-418 15,-20 0-993-15</inkml:trace>
  <inkml:trace contextRef="#ctx0" brushRef="#br0" timeOffset="133635.5656">26838 3328 1403 0,'0'0'376'16,"0"0"136"-16,-91 6-284 16,53 12 15-16,4 10-67 15,6 6-61-15,2 8 5 16,10 5-33-16,7 3-30 15,9 1-11-15,0-5-28 16,18 0-6-16,12-7-12 16,9-6 0-16,11-7-6 15,28-15-144-15,-11-8-196 16,-10-3-407-16</inkml:trace>
  <inkml:trace contextRef="#ctx0" brushRef="#br0" timeOffset="133919.2269">27011 3454 1677 0,'0'0'322'0,"0"0"-62"16,0 0-147-16,0 0-18 15,0 0-10-15,0 0-20 16,38 105-1-16,-38-65 12 16,-9 2-1-16,-10-3-44 15,-2-3 18-15,2-9-43 16,3-6-5-16,3-9 11 15,7-7-3-15,6-5 33 16,0 0 12-16,0 0-29 0,16 0 15 16,7 0-40-16,9-1 0 15,5 0 10-15,6-1-10 16,5-1 0-16,6-7-70 16,19-12-183-16,-9 0-362 15,-15-5-880-15</inkml:trace>
  <inkml:trace contextRef="#ctx0" brushRef="#br0" timeOffset="134085.0739">27409 3537 1699 0,'0'0'338'0,"0"0"-130"16,0 0-129-16,0 0 24 0,0 0-47 15,105 2-32-15,-66-1-24 16,0-1-30-16,0 3-191 15,-10 0-280-15,-12-1-358 0</inkml:trace>
  <inkml:trace contextRef="#ctx0" brushRef="#br0" timeOffset="134227.7528">27398 3754 863 0,'0'0'801'15,"0"0"-547"-15,0 0-68 16,0 0-121-16,0 0-9 15,116 43-13-15,10-60-43 0,22-16-150 16,-26 4-646 0,-24-2-349-16</inkml:trace>
  <inkml:trace contextRef="#ctx0" brushRef="#br0" timeOffset="134549.7221">28325 3546 1750 0,'0'0'218'0,"0"0"51"16,-38 85-151-16,32-48-29 15,6 0-27-15,0-4-36 16,0-8-25-16,0-8 25 16,2-12-24-16,1-5 5 15,4-9 63-15,8-22-23 0,6-9-10 16,9-5-12-16,6 1-7 15,6 8 48-15,-4 12-24 16,-2 10-4-16,-1 11 3 16,-5 3-10-16,-1 12 14 15,-2 12-18-15,-2 7-27 16,-4 1 31-16,-4 2-31 16,-4-4-48-16,-2-2-134 15,-4-8-143-15,0-11-633 0</inkml:trace>
  <inkml:trace contextRef="#ctx0" brushRef="#br0" timeOffset="134835.3815">28868 3394 983 0,'0'0'893'0,"0"0"-761"15,0 0 46-15,-21 94-38 16,21-53-38-16,0 1-17 15,15-4-55-15,0-12-7 16,2-9 15-16,0-10-13 16,2-7 49-16,-1-11 7 15,-1-16-47-15,-1-5 2 16,-5-2-35-16,-8-4 11 16,-3-1-12-16,0 7-52 15,-17 5-1-15,-8 11-7 0,-7 12-56 16,1 4-61-16,3 18-85 15,7 4-123-15,12-2-618 16</inkml:trace>
  <inkml:trace contextRef="#ctx0" brushRef="#br0" timeOffset="135077.5663">29139 3274 1874 0,'0'0'329'0,"0"0"-48"16,0 0-162-16,0 0 0 16,0 0 4-16,51 100-28 15,-38-44 31-15,-1 5-32 0,-1 4-23 16,-4-5-29-16,-2-4-41 16,-1-7 19-16,-1-11-20 15,3-13-65-15,-3-13-46 16,12-17-131-16,-2-15-41 15,1-9-642-15</inkml:trace>
  <inkml:trace contextRef="#ctx0" brushRef="#br0" timeOffset="135241.3987">28939 3513 1838 0,'0'0'222'15,"124"-21"-161"-15,4-1-19 16,33-2-42-16,17 1-180 16,-42 8-123-16,-29 2 28 0</inkml:trace>
  <inkml:trace contextRef="#ctx0" brushRef="#br0" timeOffset="135542.6675">30389 3291 1866 0,'0'0'334'0,"0"0"9"15,-100 25-84-15,73-11-56 16,13 3-115-16,11 0-22 0,3 3-48 16,8-1-12-16,13 0 14 15,8-2-10-15,5 0 7 16,3 2-17-16,-3-1 9 15,-4 1-6-15,-7 0-3 16,-10 0-11-16,-8-1 10 16,-5-1-5-16,-16 0-5 15,-17-1 10-15,-12-3-38 16,-10-6 28-16,-2-2-89 16,-7-5-118-16,16-5-134 15,18-12-579-15</inkml:trace>
  <inkml:trace contextRef="#ctx0" brushRef="#br0" timeOffset="135769.0538">30647 3294 2045 0,'0'0'307'16,"0"0"-107"-16,0 0-53 15,0 0 55-15,0 101-60 16,0-57-69-16,9 4 17 15,0-1-52-15,0-4-26 16,0-2 10-16,-5-4-20 16,-4-7-2-16,0-2-46 15,0-6-99-15,-23-8-102 16,-1-6-325-16,3-8-766 0</inkml:trace>
  <inkml:trace contextRef="#ctx0" brushRef="#br0" timeOffset="136562.9982">30295 3422 1809 0,'0'0'338'0,"0"0"-63"0,0 0-119 16,0 0-26-16,81-55-39 15,-47 33-49-15,-3-2 17 16,-4-3 25-16,-9-4-8 16,-8 2 26-16,-8 2-39 15,-2 5-3-15,-7 6 12 16,-14 6-45-16,-8 10-3 16,-5 0-24-16,-8 12 6 15,3 12 12-15,5 3-18 16,10 6 0-16,12 1-8 15,11-2 7-15,1-1 1 16,18-2 0-16,10-4 0 0,5-4 7 16,3-2-7-1,-1-2-1-15,-6-7-19 0,-10 1-8 16,-6-4 17-16,-6-2-4 16,-7 2-13-16,0 3 18 15,-5 4 10-15,-11 7 0 16,-2 4 10-16,-3 3-3 15,-1 0 25-15,3 2-10 16,5-4-16-16,5-1 38 16,6-5-44-16,3-3 1 15,3-4 20-15,16-6-15 16,13-3 24-16,9-4-19 16,9-3-5-16,8-11 3 0,5-8-9 15,33-23-86 1,-17 4-155-16,-10 0-557 0</inkml:trace>
  <inkml:trace contextRef="#ctx0" brushRef="#br0" timeOffset="137214.5257">30742 3348 2215 0,'0'0'320'0,"0"0"-214"16,0 0-17-16,0 0 107 15,49 91-39-15,-32-50-88 16,-3-1-36-16,-7 0 27 16,-6-5-51-16,-1-9-8 15,0-4 7-15,-5-8-8 16,-4-8-2-16,-2-6-47 15,1-8-11-15,6-19 37 16,4-13-14-16,4-11 19 16,21-6 18-16,10-3 0 15,3 7 2-15,0 11-2 16,-4 14 0-16,-7 15 21 16,-5 11-9-16,-5 2 4 15,0 19 7-15,-2 10-8 0,2 8 36 16,-1 2-23-16,4 2-26 15,-3-5 29-15,1-7-31 16,2-7-6-16,-2-11-15 16,1-10-30-16,0-1 12 15,-1-16-54-15,0-14 10 16,-4-6 68-16,-1-6-2 16,-6 0 17-16,-2 3 6 15,-2 10 14-15,-3 11 68 16,0 8-1-16,0 8-6 15,-1 2-11-15,-7 14-56 16,-1 15-4-16,-1 13 27 16,1 5-8-16,4 9 17 15,4 0-40-15,1 0 5 16,0-3 7-16,0-4-17 0,0-6 0 16,0-10-1-16,-2-5 1 15,-14-9-7-15,-8-6-45 16,-7-8-98-16,-7-5-70 15,-10-40-128-15,7-3-316 16,10-11-489-16</inkml:trace>
  <inkml:trace contextRef="#ctx0" brushRef="#br0" timeOffset="137322.3444">31451 3125 333 0,'0'0'0'0</inkml:trace>
  <inkml:trace contextRef="#ctx0" brushRef="#br0" timeOffset="137945.0878">31587 3249 1493 0,'0'0'325'15,"0"0"-32"-15,0 0-73 16,0 0-22-16,-88 92-103 15,72-56-37-15,5 0-10 16,5 0-21-16,3-5 26 0,3-5-41 16,0-7-12-1,6-7 15-15,6-10-14 0,4-2 23 16,4-12-24-16,1-13-54 16,1-9-1-16,-1-9-7 15,1-5 0-15,2-2 30 16,-2 5 24-16,-2 7 8 15,-2 13 40-15,-8 8 22 16,-1 10 52-16,0 7-57 16,-1 0-46-16,-1 19 1 15,5 11 25-15,-2 8 27 16,1 3 8-16,2 3-15 16,1-5 30-16,2-3-51 15,1-10-24-15,3-7 10 16,4-11-22-16,1-8 11 0,4 0-11 15,-2-19-6-15,1-6 0 16,1-9-30-16,-4-2 4 16,-3 3 31-16,-7 6-3 15,-5 8 4-15,-8 11 18 16,-2 8-9-16,0 0 21 16,-10 22-24-16,-5 9-6 15,-1 9 36-15,2 6-8 16,2 4 11-16,3 1-26 15,5-3-4-15,2-1 10 16,1-5-18-16,1-3 6 16,-2-8 5-16,-3-6-12 15,-2-6 9-15,-6-4-3 0,-9-2-6 16,-8-5 21 0,-9-2-21-16,-6-3 0 0,-6-3-1 15,2 0-46 1,-3-28-62-16,10 0-207 0,11-5-578 0</inkml:trace>
  <inkml:trace contextRef="#ctx0" brushRef="#br0" timeOffset="149312.9959">4304 12233 403 0,'0'0'1201'15,"0"0"-852"-15,0 0-62 16,0 0-90-16,0 0-61 15,0 0-85-15,-4 72 61 16,7-29 39-16,3 6-53 16,1 4-2-16,-2-2-53 15,2-4-25-15,-1 1 11 16,0-4-28-16,-3-4 8 16,-1-6-9-16,-2-9-66 0,0-11-79 15,0-14-155 1,0-4-184-16,-8-16-301 0</inkml:trace>
  <inkml:trace contextRef="#ctx0" brushRef="#br0" timeOffset="149644.1167">4300 12221 1094 0,'0'0'390'16,"0"0"-180"-16,0 0 32 0,0 0-38 16,0 0-58-16,0 0-31 15,-70 79-34-15,62-69-14 16,1-1-27-16,2-6-26 16,2 0 36-16,2-3-2 15,-2 0 41-15,2-8-9 16,-1-7-55-16,2-2 3 15,0-2-14-15,0 5-13 16,10 5 20-16,7 6-21 16,10 3-9-16,7 11 8 15,12 16-39-15,17 24-145 16,-14-7-375-16,-7-1-1314 0</inkml:trace>
  <inkml:trace contextRef="#ctx0" brushRef="#br0" timeOffset="163384.6855">19927 12461 1151 0,'0'0'673'0,"0"0"-438"15,0 0 10-15,0 0-15 16,0 0-8-16,0 0-74 16,13 11-12-16,26-8-13 0,27-3-2 15,34 0-18-15,34-3-20 16,15-14 7-16,-7 1-36 16,-20 3-36-16,-25 1 39 15,-22 4-57-15,-17 2 0 16,-18-1 10-16,-10 3-9 15,0-2 9-15,-3-1-10 16,-2 2-23-16,-9 0 17 16,-9 0-102-16,-7 0-37 15,-30 3-84-15,-9 1-325 16,-10 1-375-16</inkml:trace>
  <inkml:trace contextRef="#ctx0" brushRef="#br0" timeOffset="163685.52">19866 12709 2046 0,'0'0'389'16,"0"0"-273"-16,0 0 44 16,103 7 145-16,-3-7-116 15,38-7-49-15,15-9-30 16,-7-3-34-16,-21 1 2 15,-26 2-34-15,-22 3-31 16,-15 3 42-16,-16 1-55 16,-8 1 0-16,7-2-1 15,-2 1 10-15,5 1 0 0,-12 2-9 16,-11 3-24-16,-10 1 12 16,-10 0-98-16,-5 2-53 15,-54 0-125-15,-3 0-346 16,-14 0-807-16</inkml:trace>
  <inkml:trace contextRef="#ctx0" brushRef="#br0" timeOffset="168103.1289">7131 6909 1847 0,'0'0'374'0,"0"0"-171"16,0 0-103-16,4 133 43 16,19-41 27-16,-1-5-69 0,-4-13-60 15,-2-24-7 1,-5-17-26-16,-2 3-8 0,-2-1-29 15,-1-1-165-15,-6-11-59 16,-3-10-302-16,-9-12-169 0</inkml:trace>
  <inkml:trace contextRef="#ctx0" brushRef="#br0" timeOffset="168310.5375">7034 6947 785 0,'-5'-92'383'15,"5"7"-79"-15,5 33 25 16,13 20-83-16,6 9-60 15,7 5-68-15,5 5-20 16,10 9-56-16,-4 4-2 16,-2 21 9-16,-9 16-2 15,-11 10 12-15,-10 10 2 0,-10 3-23 16,-4-1 7-16,-11-1-45 16,-9-10-44-16,7-9-69 15,6-16-149-15,3-15-364 16,8-8-767-16</inkml:trace>
  <inkml:trace contextRef="#ctx0" brushRef="#br0" timeOffset="168633.4846">7441 6643 1698 0,'0'0'364'16,"0"0"-24"-16,0 0-152 15,0 0-91-15,-12 78 7 0,12-30 16 16,0 5-50-1,0 3 21-15,17-5-61 0,2-2-13 16,3-10-1-16,1-9-14 16,-2-10 11-16,-1-13-13 15,-6-7 0-15,2-12-1 16,-5-19 1-16,-5-9-9 16,-6-12 9-16,0-5-7 15,-8-4 7-15,-14 2-31 16,1 5-7-16,0 14 29 15,5 13-4-15,4 17 0 16,4 10-55-16,5 7-44 16,3 18 5-16,0 7-20 0,27 5-164 15,3-6-242 1,3-12-461-16</inkml:trace>
  <inkml:trace contextRef="#ctx0" brushRef="#br0" timeOffset="169174.6275">7768 6542 1448 0,'0'0'379'0,"0"0"-73"16,0 0-74-16,0 0-101 15,-90 48-16-15,86-17-65 16,4 1-21-16,1-1-6 16,21-4-17-16,6-5 15 15,6-3-21-15,0-8 1 16,3-4-1-16,-5-3 0 15,-7-1-1-15,-8-3 0 0,-7 2 2 16,-6 1 4-16,-4 1-5 16,0 3 0-16,0 5 48 15,-13 4 6-15,-2 5 11 16,-3 2-21-16,5 0-28 16,2-4 3-16,4-1-19 15,7-5-21-15,0-4 12 16,22-7-106-16,5-2-3 15,10-8 19-15,2-16 43 16,0-10 28-16,-8-10-90 16,-13-16-23-16,-12-24 66 15,-6 4 38-15,-4 7 37 16,-8 12 49-16,3 22 81 0,-3 6 50 16,6 5 10-16,1 14 28 15,4 13-31-15,1 1-98 16,0 15-50-16,9 17 13 15,13 14 20-15,5 8 9 16,7 8-35-16,2 1-22 16,0 1 27-16,1-9-42 15,-8-4-3-15,-5-10-6 16,-7-12-43-16,-11-10-49 16,-6-12-111-16,-17-9-149 15,-11-17-250-15,-10-6-914 0</inkml:trace>
  <inkml:trace contextRef="#ctx0" brushRef="#br0" timeOffset="169348.7971">7914 6695 116 0,'0'0'1745'0,"0"0"-1453"16,0 0-23-16,0 0-150 16,0 0-79-16,0 0 9 15,86-18-30-15,-32 1-7 16,9-3-1-16,2-3-11 15,-2-2-60-15,6-11-166 16,-16 5-288-16,-14 6-193 0</inkml:trace>
  <inkml:trace contextRef="#ctx0" brushRef="#br0" timeOffset="170134.0729">8390 6436 899 0,'0'0'373'0,"0"0"-22"15,0 0-98-15,0 0-67 16,0 0-67-16,0 0-13 15,0 0-37-15,-17 50-38 16,28-38 9-16,2-5-33 16,2-4-5-16,1-3 7 15,-2 0-8-15,2-5 15 16,-2-10-16-16,-4-2 0 16,-1-2 6-16,-4-1-6 15,-5-1 0-15,0 4 15 16,0 4 22-16,-11 2 51 15,-4 7 4-15,2 4 10 16,-5 0 16-16,4 1-52 0,-2 13-1 16,1 7 12-16,2 7-20 15,2 4 21-15,7 6-30 16,4 4-22-16,0 0 21 16,12-2-29-16,13-4-8 15,8-8-7-15,10-6 5 16,8-14 2-16,1-8-10 15,3-7-13-15,-7-17 13 16,-9-10-42-16,-12-5 5 16,-14-7 6-16,-13 0-23 15,-3-1 37-15,-16 8-11 16,-5 6 17-16,-1 11 10 0,5 8 2 16,5 8-1-1,6 2 11-15,5 4-5 0,4 0-11 16,0 0 5-16,13 0-15 15,8 7 14-15,4 3 1 16,1 2 0-16,-2 1 0 16,-5 2 0-16,-5 3 9 15,-4 2-9-15,-4 0 0 16,-5 1 34-16,1 1-18 16,1-1-2-16,3-4-14 15,6-5 13-15,6-3-7 16,10-8-6-16,5-1 0 15,5-2-9-15,0-15-7 16,-7-5-22-16,-7-4-14 16,-6-6 11-16,-9 1 31 0,-6-3 10 15,-3 2 0-15,0 6 10 16,0 7 25-16,0 9 23 16,0 2 7-16,0 8-32 15,0 0 16-15,3 3-49 16,7 14 0-16,7 7 21 15,-1 3-6-15,0 3-3 16,-2-2-12-16,-4-1-6 16,-5-6-21-16,-5-6-127 15,-9-15-158-15,-9-8-201 16,-3-14-781-16</inkml:trace>
  <inkml:trace contextRef="#ctx0" brushRef="#br0" timeOffset="170264.3103">8986 5956 1652 0,'0'0'310'0,"0"0"2"16,0 0-212-16,0 0-46 16,0 0-54-16,0 0 0 15,76 104-52-15,-35-61-202 16,-7-5-569-16</inkml:trace>
  <inkml:trace contextRef="#ctx0" brushRef="#br0" timeOffset="170853.5152">9289 6113 1698 0,'0'0'314'15,"0"0"175"-15,0 0-270 16,0 0-16-16,0 0-103 0,0 0-75 16,0 0 52-16,-61 104-44 15,61-62-15-15,0-1 1 16,3-3-17-16,16-9 14 15,4-5-16-15,4-12-30 16,1-12 20-16,-1-3-52 16,0-20 11-16,-5-13 5 15,-5-6 1-15,-4-5 23 16,-7-1 11-16,-5 6 11 16,-1 8 11-16,0 10 2 15,-4 13 50-15,-4 8 30 16,1 3-51-16,3 6-20 0,4 14-22 15,0 2 0-15,10 1-5 16,14-2 5-16,11-7 0 16,4-6 1-16,3-7 0 15,-3-1 1-15,-5-9-2 16,-11-13-31-16,-7-4 23 16,-10-6-7-16,-6-2 3 15,0-2 11-15,0 2-8 16,-11 6 9-16,1 5 0 15,4 7 0-15,2 5 3 16,2 8-3-16,2 3-18 16,0 3 8-16,0 19 10 15,2 10 1-15,4 11 20 0,4 8-3 16,2 2 50-16,7 0-37 16,5-9 1-16,10-7 1 15,5-10-26-15,8-10 11 16,3-9-18-16,-1-5-15 15,-8-3 6-15,-26 0-168 16,-13-4-510-16,-9 0-1169 0</inkml:trace>
  <inkml:trace contextRef="#ctx0" brushRef="#br0" timeOffset="171112.799">8563 7020 2402 0,'0'0'276'15,"0"0"-131"-15,34 87 112 16,2-34-101-16,10 7-56 16,6 6-36-16,-1 0-35 15,-2-3 2-15,-8-3-31 16,-10-2-8-16,-12-4 7 15,-13-5-94-15,-6-11-84 16,-10-13-180-16,-35-29-108 16,5-20-90-16,1-15-326 0</inkml:trace>
  <inkml:trace contextRef="#ctx0" brushRef="#br0" timeOffset="171292.938">8582 7188 705 0,'0'0'575'0,"-12"-79"-232"15,12 38-3-15,0 1-90 16,12 9-29-16,13 11-102 15,8 8-41-15,8 12-2 16,2 0 8-16,0 19 28 16,-1 12-39-16,-6 8-32 15,-8 3 12-15,-9 5-47 16,-11 0-6-16,-8-4-42 16,-5 3-161-16,-14-10-118 15,-2-13-495-15</inkml:trace>
  <inkml:trace contextRef="#ctx0" brushRef="#br0" timeOffset="171801.7957">8855 7050 1568 0,'0'0'550'16,"0"0"-389"-16,0 0 21 16,97-59-39-16,-42 46-17 15,3 5-39-15,-4 8 22 16,-3 0-64-16,-11 8-3 15,-10 9 4-15,-11 3-33 16,-13 5 29-16,-6 3-22 16,-9 2-14-16,-14-1 28 15,-6-2-33-15,1-6 10 16,7-9-11-16,3-9-46 0,9-3 1 16,9-20-73-1,0-13-18-15,18-6 70 0,10-5 14 16,5 1 31-16,0 4 20 15,-3 5 1-15,-5 5 8 16,-7 10-8-16,-9 7 15 16,-3 7 62-16,-4 5 3 15,-2 2-24-15,0 15 7 16,0 10 3-16,0 7 10 16,0 2-43-16,0 0-16 15,0 0 11-15,11-7-27 16,3-7 7-16,2-10-8 15,2-9 1-15,0-3 16 0,-3-17-17 16,0-12 0 0,-5-7-12-16,-5-5 3 0,-5-1-30 15,0 1 8-15,-11 6-43 16,-8 8 0-16,-2 10-42 16,-1 11-72-16,2 6-124 15,8 9-322-15,8 1-317 0</inkml:trace>
  <inkml:trace contextRef="#ctx0" brushRef="#br0" timeOffset="172184.5643">9434 6643 1751 0,'0'0'315'15,"0"0"-149"1,0 0 33-16,0 0-39 0,61 111-8 15,-28-66-41-15,0 0-34 16,-4-3-15-16,-6-4-26 16,-7-5-10-16,-4-9-20 15,-6-10 3-15,-3-13 11 16,-1-2-13-16,-1-24 46 16,4-12-10-16,2-7-14 15,3 1 11-15,1 5 5 16,5 9-17-16,1 7 32 15,2 11-45-15,6 8-9 16,1 3 12-16,-1 14-17 0,-1 11 14 16,-9 8-15-1,-9 10 8-15,-6 3 17 16,-13 7-25-16,-19 1 0 0,-7 0 3 16,-6-2-3-16,-4-6-46 15,-21-7-101-15,12-11-312 16,6-13-386-16</inkml:trace>
  <inkml:trace contextRef="#ctx0" brushRef="#br0" timeOffset="172402.8022">9489 7415 2369 0,'0'0'349'0,"0"0"-158"15,0 0 52-15,121-21-40 16,-67 2-84-16,2-3-71 16,-4-3-48-16,-10 2 11 15,-10 0-11-15,-13 6-90 16,-18 1-88-16,-1 5-276 16,-6 8-265-16</inkml:trace>
  <inkml:trace contextRef="#ctx0" brushRef="#br0" timeOffset="172598.8836">9316 7657 2318 0,'0'0'488'0,"0"0"-286"16,0 0 9-16,128-36-30 0,-57 10-76 15,6-4-12-15,3-3-49 16,-17 7-32-16,0-6-12 15,-12 3-51-15,-7-9-102 16,-17 6-339-16,-10 2-648 0</inkml:trace>
  <inkml:trace contextRef="#ctx0" brushRef="#br0" timeOffset="190633.1184">5885 9092 1244 0,'0'0'325'16,"0"0"-111"-16,0 0-1 16,0 0 72-16,0 0-141 15,0 0-66-15,2-20 3 16,73 33 29-16,54-1 18 16,35-7-44-16,18-5-15 15,3-1 64-15,-18-11-81 16,-15-1-23-16,-20 5 5 15,-34 2-23-15,-32 3 5 16,-25 2-16-16,-19-1-57 16,-6 2-25-16,-9 0-148 15,-13 0-43-15,-22 0-258 16,-8 0-402-16</inkml:trace>
  <inkml:trace contextRef="#ctx0" brushRef="#br0" timeOffset="190875.8395">6294 9370 1832 0,'0'0'274'0,"0"0"-178"16,0 0 44-16,164 3 55 16,-37-15-43-16,16-10 36 15,-1-1-87-15,-13 0-29 16,-38 8-15-16,-22 3-29 15,-19 3 2-15,-10 1-30 16,0 0-7-16,3-1-7 0,2-2-114 16,-3-17-98-16,-11 3-323 15,-13-9-907-15</inkml:trace>
  <inkml:trace contextRef="#ctx0" brushRef="#br0" timeOffset="203676.2391">4531 11367 208 0,'0'0'164'0,"0"0"-1"16,0 0-21-16,0 0-30 15,0 0-111-15,0 0 15 16,0 0 245-16,-15-25-109 15,12 21-40-15,-4 1 36 16,-1-2-29-16,-2 2 24 16,-5 0-22-16,-2 1-42 15,-3 2 18-15,-6 0-35 16,-2 0-23-16,-2 0 50 16,-1 8-49-16,-5 0 10 15,5 4 12-15,-5-1-26 16,3 3 29-16,0 1-20 15,2 5-38-15,4 1 39 0,0 3-40 16,2 4 5-16,0 0 11 16,3 4-22-16,3 3 40 15,3 2-32-15,7 3-7 16,3 1 52-16,4-2-42 16,2 1 4-16,0-1 3 15,11 5-17-15,7-2 31 16,4 2-27-16,2 1-4 15,3-3 31-15,0-2-30 16,-2-4 10-16,5-3-3 0,-2-3-3 16,2-6 29-1,0 0-28-15,1-7-6 0,2-2 40 16,0-5-26-16,3-6 18 16,-2-4 34-16,3 0-21 15,2-13 31-15,-2-8-43 16,1-5-11-16,-4-8 34 15,3-5-36-15,-3-2-1 16,-4-3 0-16,-3 1-19 16,-7-1 47-16,-3 3-43 15,-6 0 5-15,-1 3 6 16,-4-1-16-16,-4-1-8 16,-2-4 7-16,0-1 1 15,-12-4-22-15,-2-1 17 16,-8 1-46-16,-3 4 33 0,-1 2-38 15,-2 6 5-15,-2 6 4 16,3 3-25-16,-1 7 54 16,-2 4-53-16,3 5-3 15,-1 2 44-15,1 3-14 16,-1 4 17-16,-2 3-2 16,2 0-42-16,-2 23 39 15,9-1-76-15,0 1-615 0</inkml:trace>
  <inkml:trace contextRef="#ctx0" brushRef="#br0" timeOffset="224432.3244">11583 5641 738 0,'0'0'113'0,"-91"-2"-70"15,27 2 43-15,-12 0 65 16,0 2-13-16,3 8-13 0,3 2-18 16,1 4 9-1,8 1-11-15,7 3-43 0,8 5 34 16,6 4-58-16,4 7-14 15,3 8 7-15,-2 9-14 16,-3 19 49-16,-4 16-22 16,8-2-4-16,1-10 45 15,11-9-43-15,3-13 4 16,-1 9 8-16,-5 17-15 16,4 9 17-16,3-7-24 15,9-12-22-15,6-9 63 16,3-11-66-16,0 4 7 15,15 4 8-15,6-2-21 16,10-6 24-16,9-3-25 16,8-4 0-16,9-4 24 0,19-3-24 15,21-2 0-15,22-7 11 16,15-13-10-16,-1-11 23 16,-8-3-24-16,-19 0 0 15,-4-3 3-15,-7 3-3 16,-1 0 0-16,-3 0-1 15,0 3 10-15,-18 6-2 16,-12 4-7-16,-12-4 0 16,-5 3-4-16,8 1 4 15,11 4 0-15,8 2-1 16,4 1 3-16,-2-2 13 16,0 2-15-16,-4-3 0 15,-5-2 8-15,-3-2-8 16,-3-3 0-16,-1-5 8 15,2-5-1-15,4 0 20 0,3-2-27 16,2-13 7-16,5-6 20 16,13-8-27-16,15-10 10 15,-9-1-10-15,-8-1 1 16,-16 1 8-16,-14 1-9 16,2-8 0-16,2-9 6 15,-8-3 0-15,-8-2-6 16,-5-13 0-16,-7-12 1 15,-13-13 30-15,-11-3-20 16,-6 7-10-16,-6 21 49 0,-8 21-30 16,-1 12 10-1,-1 2 7-15,-8-8-26 0,-7-7 35 16,-7-7-46-16,-5-4 0 16,-5 4-18-16,-2-4 18 15,-4 5-21-15,-1 1-10 16,-2 1-19-16,0 3 40 15,-4 1-29-15,-15-4-21 16,-16-3 44-16,-23 1-26 16,-6 5-3-16,0 13 11 15,1 11-27-15,-3 9 53 16,-10 8-30-16,-11 5-15 16,-5 6 42-16,-2 3-9 15,6 0-18-15,11 4 21 16,9 11 4-16,10 0-6 0,9 5 7 15,5 2 12 1,18 0-11-16,15-2 12 0,18-1-2 16,1 3 1-16,-19 12 0 15,-23 13 3-15,-27 15-3 16,-7 8 0-16,4 1-6 16,3 3 6-16,3 1-19 15,-16 3 10-15,27-18-35 16,2-16-626-16</inkml:trace>
  <inkml:trace contextRef="#ctx0" brushRef="#br0" timeOffset="261587.3459">17330 15330 553 0,'0'0'176'0,"0"0"11"16,0 0 47-1,0 0-40-15,0 0-30 0,0 0-51 16,-6-5 0 0,11 5-35-16,10 0 31 0,7 0 22 15,5 5-10-15,3 2-25 16,3 1-14-16,2 4-29 15,1 0 35-15,3-2-42 16,0 3-11-16,3 0 23 16,1-2-20-16,2-1 11 15,2-3 8-15,3-3-22 16,3-3 39-16,2-1-36 16,-1 0-8-16,-2-1 15 15,-4-7-22-15,-6-2 5 0,-5 0-4 16,-6-1-23-16,-7 0 61 15,0-4-49-15,-3-2-4 16,0-4 24-16,0-1-25 16,1-5 7-16,-1-1-15 15,0-3 0-15,-2-1 4 16,-1 1-4-16,-3 1-9 16,-2-3 3-16,-2 1 3 15,-4-5 2-15,0-1-16 16,1-2-16-16,-3 0 27 15,1 2-28-15,-2 4-1 16,1 1 29-16,-1 3-17 16,0 2 12-16,-1 3-4 0,-1 1 5 15,-2 2-11 1,0 0 19-16,0-1-23 0,-9 1 17 16,-4-3-19-16,-2 1 14 15,-6 2-15-15,-3-2-32 16,-3 0 60-16,-3-1-31 15,-1 3 3-15,-2 1 11 16,0 0-26-16,-1 5 27 16,0 0-2-16,1 5 18 15,1 0-14-15,1 5 14 16,1 3 0-16,2 2-10 16,1 1 17-16,-1 0-8 15,0 0 1-15,-1 10 0 16,1-1-12-16,0 6 12 15,-1-1-2-15,3 3-7 0,-1 5 18 16,3 1-2-16,0-1-7 16,2 1 0-16,2 2 21 15,4-2-20-15,1 2 0 16,1 0 27-16,2 2-11 16,1 1 22-16,3 3-8 15,0 3 0-15,4 2 63 16,1 2-68-16,3 2-14 15,0 2 7-15,0 1-8 16,3 0 31-16,8-3-21 16,2-1-2-16,3-3 69 15,5-2-46-15,0-3-6 16,5 0 11-16,0-3-25 16,3-1 20-16,-1-3-23 0,2-3-18 15,-2-1 56-15,0-1-50 16,-1-5 7-16,-3-3 10 15,0-3-18-15,0-1 25 16,-2-3-31-16,2-3 6 16,3-1 15-16,3 0-21 15,0 0 0-15,0-6-1 16,-3 0 10-16,-5 2-12 16,-3 0 3-16,-5 1-14 15,-5 1-4-15,-2 2-3 16,-4 0-16-16,-2 0-22 0,-1 5-158 15,0 7-282-15,-11 0-463 16</inkml:trace>
  <inkml:trace contextRef="#ctx0" brushRef="#br0" timeOffset="263495.0911">21775 15325 1273 0,'0'0'311'0,"0"0"-34"15,0 0-32-15,0 0 10 16,0 0-85-16,103-10-77 16,-52 10-31-16,7 0-37 15,8 4 33-15,4 2-15 16,0-1-23-16,0 2 29 15,-3 0-48-15,-9-1-1 16,-15-1 0-16,-11-2-162 16,-25-3-132-16,-7 0-327 0,-1 0-519 15</inkml:trace>
  <inkml:trace contextRef="#ctx0" brushRef="#br0" timeOffset="263674.9594">21912 15455 1245 0,'0'0'227'15,"0"0"-19"-15,0 0 105 16,0 0-50-16,0 0-35 16,0 0-82-16,121 63-57 15,-30-59 37-15,-3 0-87 16,-7-2-23-16,-14-2-16 16,-22 2 0-16,11 1-120 15,-9-3-226-15,-15 0-634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14T09:59:53.593"/>
    </inkml:context>
    <inkml:brush xml:id="br0">
      <inkml:brushProperty name="width" value="0.05292" units="cm"/>
      <inkml:brushProperty name="height" value="0.05292" units="cm"/>
      <inkml:brushProperty name="color" value="#FF0000"/>
    </inkml:brush>
  </inkml:definitions>
  <inkml:trace contextRef="#ctx0" brushRef="#br0">16762 5392 1575 0,'0'0'200'0,"0"0"-73"0,0 0-6 16,0 0 70-16,0 0-95 16,-6-72-65-16,30 66 7 15,12 2-30-15,10-2-8 16,9 1-71-16,11-3-202 16,-14 0-210-16,-16 1-288 0</inkml:trace>
  <inkml:trace contextRef="#ctx0" brushRef="#br0" timeOffset="154.6222">16489 5470 173 0,'0'0'974'0,"0"0"-810"15,0 0 19 1,0 0 38-16,0 0-104 0,0 0 0 16,85-14-110-16,24-16-7 15,9-4-102-15,-11-3-124 16,-35 9-129-16,-31 5-572 0</inkml:trace>
  <inkml:trace contextRef="#ctx0" brushRef="#br0" timeOffset="379.7532">16869 4899 1315 0,'0'0'287'16,"0"0"-43"-16,0 0-128 15,0 0-56-15,83 5 25 16,-34 16-41-16,1 10-26 0,-6 6 29 16,-11 7-32-16,-16 3-6 15,-17 1-9 1,-6-1 11-16,-29 3-22 0,-13 2-19 16,-37 16-139-16,12-14-227 15,4-9-710-15</inkml:trace>
  <inkml:trace contextRef="#ctx0" brushRef="#br0" timeOffset="4229.7582">15212 3199 1219 0,'0'0'185'0,"0"-132"-35"15,0 103 140-15,-1 19 17 16,-4 5-126-16,1 5-117 15,-4 27-64-15,-7 48-76 16,-7 49 42-16,-2 23 34 16,-8 7 81-16,-1-14-12 15,-2-25-4-15,4-23-1 16,6-26-28-16,10-25 14 16,7-17-50-16,2-10 6 15,6-5-7-15,0-9 8 16,0-9-1-16,18-35 28 0,4-9-33 15,7-10 39 1,0-2-40-16,-2 22 0 0,-1 3 15 16,1 16-15-16,1 19-6 15,2 5-3-15,4 12 6 16,3 12 2-16,2 3 1 16,0 3 0-16,-2-3 2 15,2-4-2-15,0-8-9 16,-3-11-37-16,0-4-24 15,-2-12 0-15,-3-21-15 16,-2-12 1-16,-1-19 35 16,-6 1 24-16,-4-5 23 0,-3 3 2 15,-7 15 0 1,0 3 18-16,-5 14 5 0,-3 13 23 16,0 15 33-16,0 5-23 15,-8 10-32-15,-6 19-24 16,-4 12 10-16,3 8 13 15,5 3-23-15,4 1 0 16,6-4 10-16,4-7-9 16,11-11 13-16,3-10-14 15,0-10 0-15,1-9 26 16,-1-2-25-16,0-18 26 16,1-12 11-16,-5-10-23 15,-3-6 11-15,-7-5-11 0,-4-3-14 16,-4 3 35-16,-12 5-36 15,-4 11-9-15,-1 15-1 16,-2 14-3-16,0 6-8 16,0 7-23-16,7 15-37 15,10 6-62-15,15 10-168 16,17-7-269-16,9-9-274 0</inkml:trace>
  <inkml:trace contextRef="#ctx0" brushRef="#br0" timeOffset="4793.102">16072 3266 1111 0,'0'0'239'0,"0"0"-84"16,0 0-69-16,0 0 0 0,-102 50 0 16,81-18-10-16,6 1-34 15,8 3-34-15,3-3 31 16,4-8-39-16,5-5-8 15,10-9 7-15,4-8-5 16,4-3 6-16,-2-13 31 16,1-12-8-16,-3-7 41 15,-5-4-27-15,-3 3 25 16,-4 4 37-16,-4 7-2 16,-2 9 4-16,1 12-68 15,-1 1-14-15,5 18-4 16,5 14-6-16,4 13-8 0,0 11 16 15,2 5-16-15,0 4 14 16,-5 1-15-16,-5-4 0 16,-5-1-2-16,-2-10 2 15,-2-7 0-15,-8-18 0 16,-3-9 6-16,0-17-1 16,3-3-5-16,-2-23 0 15,5-29 26-15,2-2 4 16,5-7 18-16,0-2 5 15,15 16-11-15,6 5 13 16,3 14-35-16,1 14-19 16,3 13-2-16,4 4 0 15,0 14-4-15,1 11 4 16,-1 8 2-16,-6 2 12 16,-4 2-13-16,-6-1 0 0,-6-5-18 15,-5-3-48-15,-5-8-37 16,0-6-106-16,-33-14-86 15,0-2-279-15,-1-15-808 0</inkml:trace>
  <inkml:trace contextRef="#ctx0" brushRef="#br0" timeOffset="4918.1983">16215 3213 1101 0,'0'0'182'15,"0"0"-90"-15,0 0-75 16,0 0-15-16,0 0-1 15,110 50-1-15,-57-24-206 16,0-3-352-16</inkml:trace>
  <inkml:trace contextRef="#ctx0" brushRef="#br0" timeOffset="5430.1644">16613 3266 1046 0,'0'0'216'0,"0"0"1"16,0 0-38-16,0 0-20 15,-82 51-49-15,74-24-39 16,8-1-7-16,0-2-50 16,17-4 6-16,5-3-3 15,4-3-16-15,2-3 48 16,0-3-49-16,-2-1 1 16,-6-2 28-16,-6 2-29 0,-4-1-8 15,-7 3 8-15,-3 0 0 16,-3 7 24-16,-15 4-24 15,-5 4 0-15,-4 4 17 16,4-2-17-16,4 1 0 16,8-5 0-16,10-1 0 15,1-5 2-15,18-7-2 16,16-7-15-16,11-2 0 16,6-10-1-16,1-16 4 15,-5-8-8-15,-9-12 20 16,-11-22 10-16,-12-24-10 15,-8 5 17-15,-4 7 46 0,-3 19 44 16,0 25 25 0,0 3-19-16,0 8-81 0,0 11 12 15,0 11-44 1,0 3-8-16,0 7 7 0,10 17-27 16,7 13 28-16,2 11 9 15,5 8-3-15,0 3 46 16,-4-1-52-16,-1-1 4 15,-7-6-10-15,-8 5-174 16,-4-13-194-16,0-13-318 0</inkml:trace>
  <inkml:trace contextRef="#ctx0" brushRef="#br0" timeOffset="5655.804">16855 3310 1575 0,'0'0'308'0,"0"0"-148"16,0 0-51-16,0 0-30 16,111-18 77-16,-62 30-76 15,2 9-24-15,0 6-1 16,-5 5-29-16,-4 0-6 16,-11 1-20-16,-7-4 11 15,-12-1-23-15,-10-4-36 16,-11 2-231-16,-15-7-91 15,-5-7-567-15</inkml:trace>
  <inkml:trace contextRef="#ctx0" brushRef="#br0" timeOffset="5806.123">17203 3145 133 0,'0'0'1475'15,"0"0"-1271"-15,0 0-16 16,0 0-93-16,0 0-66 15,0 0-29-15,87 10-1 16,-39 18-186-16,-4-1-348 0</inkml:trace>
  <inkml:trace contextRef="#ctx0" brushRef="#br0" timeOffset="6030.5031">17569 3212 1549 0,'0'0'227'16,"0"0"130"-16,0 0-108 16,0 0-89-16,0 0-75 15,0 0-58-15,-87 1-11 16,77 34-15-16,4 6 0 16,6 4 46-16,10 1-47 15,23-6 6-15,25-4-6 16,45-14-19-16,-9-9-152 15,2-13-535-15</inkml:trace>
  <inkml:trace contextRef="#ctx0" brushRef="#br0" timeOffset="6660.9966">18538 3307 1681 0,'0'0'220'0,"0"0"-160"15,0 0-19-15,0 0 72 16,91-33-17-16,-40 5-4 16,4-11-52-16,-7-8-3 15,-12-17 19-15,-18-20-16 16,-15 3-6-16,-3 9-33 0,-24 13 15 15,-9 22 20 1,-8 1-36-16,-4 3-12 0,6 10 11 16,10 9-8-16,12 8 8 15,11 3-9-15,6 3-31 16,6 7 3-16,16 18 6 16,8 13 29-16,4 10 3 15,-3 6 18-15,-1 7 32 16,-6-3-8-16,-4-3-24 15,-1-4 35-15,2-6-51 16,-2-5 5-16,5-7 3 16,1-5-9-16,2-9 8 15,1-10-9-15,1-9-37 16,-1 0 19-16,0-24-29 16,-5-12 1-16,-1-10 25 0,-5-7 19 15,-5-4 2-15,-3-2 1 16,-2 4 0-16,-4 8 75 15,-3 11-44-15,0 12 13 16,0 11-8-16,0 13-26 16,0 0-11-16,-7 17-5 15,1 16 2-15,-2 7-10 16,4 8 13-16,4-4 0 16,0 0 0-16,10-6 1 15,15-8-2-15,8-6-32 0,9-10-157 16,27-14-65-1,-11-5-391-15,-10-14-298 0</inkml:trace>
  <inkml:trace contextRef="#ctx0" brushRef="#br0" timeOffset="8126.8115">19476 2727 358 0,'0'0'672'16,"0"0"-352"-16,0 0-6 16,0 0-161-16,-81-57-54 15,55 64-33-15,3 20-27 16,1 7 22-16,5 8-51 15,8 0-2-15,7-1 1 16,2-7-8-16,8-9-2 16,12-8-4-16,3-8-21 15,2-9 14-15,2 0 9 16,-3-19 3-16,-3-10 18 0,-6-8-18 16,-6-6 61-16,-2 2 32 15,-6 5 6-15,-1 12 57 16,0 14-61-16,0 10-56 15,0 12-39-15,0 36 0 16,0 30 16-16,5 30-16 16,12 14 0-16,5 0 12 15,-1-7-11-15,-8-16-1 16,-4-19 0-16,-3-20 6 16,-5-18-13-16,-1-12-53 15,0 0-91-15,0-4 29 16,-11-7-21-16,0-17 76 15,-1-4 50-15,0-27 17 0,8-11-2 16,4-21 10 0,15-18-3-16,22-17 46 0,10-5-29 15,2 9 13-15,-12 17 15 16,-12 22 5-16,-7 12 49 16,-6 0-52-16,-1-3-20 15,-3-6 23-15,-3-4-23 16,-5 6 6-16,0 4-18 15,-5 8-8-15,-5 7-24 16,0 5 12-16,3 7-12 16,0 6 1-16,6 7 11 15,-1 4-1-15,1 0-7 16,1 13-54-16,0 14 25 16,0 14 21-16,0 9 16 0,7 3 37 15,7 2-4-15,3-8-8 16,4-5-8-16,3-9-16 15,0-8 29-15,0-9-30 16,-3-11 0-16,0-5 9 16,1-4-1-16,-1-17 2 15,3-14-10-15,-3-9 14 16,-5-10 0-16,-1-6-14 16,-6 6 0-16,-4 9 9 15,-4 13-9-15,-1 14 1 16,0 10-1-16,0 8-12 15,0 2 4-15,-3 21-36 16,-3 10 29-16,2 8 14 0,4 2 2 16,0-2-1-16,6-6 0 15,14-9-8-15,10-11-8 16,6-11 10-16,6-4-50 16,1-12-11-16,-3-17-13 15,-5-12 35-15,-10-7 33 16,-9-8-3-16,-10 3 15 15,-6 7 0-15,0 12 7 16,-3 12 53-16,-7 10 3 16,-1 10-27-16,2 2-36 15,2 0 12-15,0 16-15 16,4 4 3-16,3 7-12 16,0 4 3-16,10 1-6 0,5 4 14 15,0 0-5-15,-2-2 6 16,-2 1-7-16,-4-5 7 15,-6-6-22-15,-1-2 13 16,0-7-9-16,-8-3 18 16,-1-5-17-16,1-4-9 15,5-3 17-15,3 0-6 16,0-3-10-16,17-14-9 16,8-7-28-16,8-12 8 15,6-10 43-15,1-5 11 16,-4-4-8-16,-5 1 17 15,-9 6 6-15,-8 7 31 16,-8 7-5-16,-6 9 20 0,0 6-29 16,0 10-31-1,-1 1 19-15,-4 8-20 0,3 0-13 16,2 0-6-16,0 5-3 16,0 7 22-16,7 3-18 15,6 0 18-15,2 4-6 16,3-2 6-16,-5 0 0 15,0 0 0-15,-4-1 1 16,-3-1 6-16,-6 2-7 16,0 2 0-16,0 4 10 15,-13 5-10-15,-5 3 0 16,1 3 4-16,1 3-3 16,6-2 4-16,7-3-5 15,3-3 0-15,0-5-10 0,13-6 10 16,8-6-9-16,3-3 9 15,2-8 1-15,0-1 20 16,1 0-7-16,-3-11-13 16,-3-3 27-16,-5-5-28 15,-1 2 0-15,-6-5 10 16,-1 2-10-16,-4 1-38 16,-4-7-72-16,0 4-254 15,0 2-497-15</inkml:trace>
  <inkml:trace contextRef="#ctx0" brushRef="#br0" timeOffset="8426.9244">20745 2394 757 0,'0'0'371'0,"0"0"-49"16,0 0-76-16,0 0-99 16,0 0-109-16,0 0-4 15,0 0 7-15,28 85 6 16,-19-41 36-16,-2 4-19 16,2 2-11-16,3 3 38 15,-3-4-67-15,2-3-9 0,-4-7-5 16,-1-8-10-16,-3-8-30 15,-3-17-131-15,0-6-152 16,-6 0-288-16</inkml:trace>
  <inkml:trace contextRef="#ctx0" brushRef="#br0" timeOffset="8555.3462">20785 2199 590 0,'0'0'124'15,"0"0"-95"-15,0 0-29 16,0 0 0-16,62 95-221 0</inkml:trace>
  <inkml:trace contextRef="#ctx0" brushRef="#br0" timeOffset="9167.5493">20998 2409 675 0,'0'0'309'15,"0"0"50"-15,0 0-67 16,0 0-40-16,0 0-173 15,0 0-63-15,0 0 19 16,-93 22-12-16,67 19 24 16,3 7 6-16,11 1-1 15,8-1 13-15,4-5-46 16,1-6-18-16,14-8 32 16,6-12-26-16,0-11-6 15,3-6 15-15,0-14 3 16,-3-17 26-16,-5-13-38 0,-4-6-6 15,-8-9 38-15,-4 0-38 16,0 4-1-16,-6 7-30 16,-7 15-29-16,3 11 24 15,2 14-7-15,2 8 0 16,6 0 7-16,0 8-10 16,8 9 23-16,11-2-67 15,7-1-9-15,3-7 49 16,0-2 16-16,-1-5 33 15,-1 0 17-15,-5-3 20 16,-2-2 55-16,-6 3-5 16,-3 2-29-16,-3 0 0 15,-2 14-45-15,-1 9-13 16,-3 3 32-16,-1 5-15 16,-1-1 0-16,0-1-2 0,0-5-15 15,0-5 26-15,-3-9-26 16,0-3 0-16,1-7 10 15,2 0 70-15,0-13 6 16,0-10-41-16,5-8-45 16,9-5 34-16,2-5-34 15,2-1-14-15,1 8 5 16,-5 7-32-16,-1 11 27 16,-4 12 8-16,3 4-41 15,8 15 16-15,2 11 0 16,3 11 31-16,-7 10 1 15,-18 30-1-15,0-10-200 16,-19-7-1491-16</inkml:trace>
  <inkml:trace contextRef="#ctx0" brushRef="#br0" timeOffset="10243.4275">14019 4871 1766 0,'0'0'291'0,"0"0"-224"15,49 117 51-15,-19-51 33 16,7 6-77-16,-4-14 19 16,4 3-60-16,-4-12-21 15,-6-12 10-15,-6-15-20 16,-6-14 13-16,-2-8-8 15,1-36 14-15,5-35 37 16,-4-38-47-16,0-19-11 16,-5 13 17-16,-2 29-17 15,2 38-33-15,5 19-12 16,7 8-46-16,7 6 26 16,8 7-143-16,5 8 26 15,7 3 1-15,2 12-74 0,-2 2 9 16,-6-1-12-16,-10-3 118 15,-13-4 120-15,-10-6 20 16,-10-3 316-16,0 0 179 16,-2-5-274-16,-11-4 52 15,3 1-71-15,-4 5-68 16,2 3 23-16,-1 0-65 16,-2 20-47-16,0 7-10 15,-1 10-13-15,4 5 24 16,3 3-21-16,9-1-24 0,0-7 25 15,19-7-26 1,11-12-7-16,9-13-2 0,11-5-47 16,6-25-23-16,0-15-49 15,-6-7-10-15,-10-5 46 16,-16 6 3-16,-11 4 52 16,-11 11 37-16,-2 9 0 15,-3 6 15-15,-12 8-2 16,1 8 11-16,1 0 42 15,1 5-65-15,4 9 1 16,5 3 9-16,3 2-11 16,5-3 0-16,15-2 0 15,12-7 0-15,7-7 3 16,7 0-3-16,6-15 0 16,0-9 9-16,-3-5-3 0,-7 3-5 15,-10 4-1-15,-10 4 1 16,-10 9 30-16,-6 6 15 15,-1 3 2-15,-2 0-18 16,5 14-30-16,5 7 15 16,4 6-15-16,1 2 0 15,3 4 8-15,-4 0-8 16,-2 3-8-16,-15 14-102 16,-10-10-254-16,-13-5-690 0</inkml:trace>
  <inkml:trace contextRef="#ctx0" brushRef="#br0" timeOffset="11174.8742">13713 5149 1189 0,'0'0'287'0,"0"0"45"16,0 0-21-16,0 0-94 16,0 0-105-16,0 0-34 15,0 0-63-15,6 44 52 16,15 5 23-16,0 8-31 15,1 0 18-15,1-2-38 16,-1-5-30-16,-4-5 28 16,0-9-37-16,-5-10 0 15,-5-8 0-15,-1-9 8 16,-7-9 7-16,0-6-9 16,0-24-5-16,-2-23 26 15,-9-30-27-15,6-24 0 0,5 4 3 16,0 24 4-1,6 27 20-15,11 26-3 0,5 4 4 16,5 8 25-16,10 11-46 16,9 6 4-16,7 27-4 15,6 12-1-15,4 7 53 16,3 0-20-16,-2-1-5 16,-5-7 14-16,-8-10-32 15,-14-9-4-15,-11-10-9 16,-13-12 14-16,-4 0 29 15,-8-26 43-15,-1-16-64 16,0-27 4-16,-3-37-29 16,-16-31-22-16,1 11-11 0,5 25-35 15,5 44 28 1,5 39-38-16,1 7 23 0,-1 2 43 16,1 7-20-16,2 2-8 15,0 6-26-15,0 16-33 16,0 10 93-16,10 7-19 15,11 18-244-15,0-9-339 16,0-8-528-16</inkml:trace>
  <inkml:trace contextRef="#ctx0" brushRef="#br0" timeOffset="11782.2935">14812 4775 1243 0,'0'0'648'0,"0"0"-436"16,0 0 112-16,0 0-108 16,0 0-79-16,0 0-29 15,0 0-55-15,-91 80 18 16,75-36 21-16,3 2-56 16,7 2-6-16,6-4-16 15,0-3-7-15,12-10 20 16,11-8-27-16,7-10-1 15,5-13-11-15,1-2 6 16,-1-23-20-16,-5-14-31 16,-6-8-22-16,-9-9 69 15,-9-1-16-15,-6 2 26 16,0 7 0-16,0 12 0 0,-2 7 7 16,-2 12-1-16,1 8-5 15,1 8 62-15,0 1-57 16,2 6-5-16,0 15 7 15,0 8-7-15,5 2 6 16,9 6-7-16,7-1 0 16,7-6 0-16,9-2 0 15,7-11-3-15,5-14-5 16,1-3 8-16,-2-13-16 16,-8-17-39-16,-10-7-21 15,-12-4 75-15,-12-4-19 16,-6 0 20-16,0 7 18 15,0 7 21-15,-1 11 35 16,-2 9-11-16,3 9-22 0,0 2 7 16,0 10-48-16,6 11 0 15,10 11 5-15,1 2-4 16,3 5 8-16,0 0-9 16,-7-6 0-16,0-4-15 15,-7-6 15-15,-6-7-111 16,-3-16-108-16,-13 0-90 15,-3-14-583-15</inkml:trace>
  <inkml:trace contextRef="#ctx0" brushRef="#br0" timeOffset="12163.02">15160 4439 77 0,'0'0'1043'0,"0"0"-942"15,0 0-83-15,0 0-8 16,0 0-3-16,118 75-7 15,-58-54-236-15,-8-6-280 16,-9-9 64-16,-27-6 452 16,-8 0 293-16,-4-8 84 15,-2-1 156-15,0 3-157 16,-2 1-13-16,0 5-76 16,2 0-95-16,4 7-146 15,6 14-19-15,9 10 49 16,3 7 9-16,7 5 3 15,0 6-15-15,1-5-40 0,-4-5 30 16,-7-8-63-16,-6-7 0 16,-6-15 12-16,-6-9-11 15,-1-1 30-15,-2-24-19 16,0-14-2-16,0-21 8 16,-8-22-18-16,-4-22-63 15,2 12-18-15,4 22-41 16,6 32 21-16,0 34-149 15,6 4-214-15,4 0-389 0</inkml:trace>
  <inkml:trace contextRef="#ctx0" brushRef="#br0" timeOffset="12540.1382">15915 4584 1285 0,'0'0'213'16,"0"0"-133"-16,0 0-43 15,0 0-8-15,0 0 9 16,0 0 24-16,0 0-28 16,31 19 36-16,-22-19 52 15,0-14-52-15,-3-5-14 16,0-6-35-16,-3 0-20 15,-3-3 40-15,0 4 16 16,0 5 31-16,-8 4 34 16,1 8-24-16,2 4 19 0,1 3-39 15,0 3-60-15,1 16 26 16,0 8-44-16,3 9 0 16,0 0 6-16,1 1-5 15,15-3 3-15,7-4-4 16,1-1-70-16,14-4-119 15,-8-8-419-15,-6-10-866 0</inkml:trace>
  <inkml:trace contextRef="#ctx0" brushRef="#br0" timeOffset="12909.9494">16303 4146 1753 0,'0'0'272'0,"0"0"-144"0,0 0-70 15,0 0-29-15,-13 71 61 16,32-25-27-16,4 4-13 16,1 0-43-16,-4-1 1 15,-5-3 13-15,-6-8-15 16,-3-9-5-16,-2-11 1 16,-3-11 4-16,2-7 11 15,2-17 16-15,5-12-20 16,5-5 28-16,6-2-34 15,5 7-5-15,3 5 7 16,3 9 2-16,-1 6-8 16,-1 9-3-16,-3 0 0 15,-5 9 8-15,-7 9-8 0,-5 5 0 16,-7 4-1-16,-3 0 9 16,-10 4 3-16,-11 0-11 15,-9-1-26-15,-1-6 9 16,-4-8-144-16,10-3-114 15,10-13-299-15</inkml:trace>
  <inkml:trace contextRef="#ctx0" brushRef="#br0" timeOffset="13216.4548">16710 4187 1341 0,'0'0'269'0,"0"0"-38"16,0 0-164-16,0 0 24 0,0 0 6 15,-15 104-50 1,7-67 22-16,-2-4-35 0,1-3-16 16,0-7 16-16,4-6-34 15,4-9 8-15,1-8-1 16,0 0 30-16,9-17 86 16,8-5-95-16,3-3-28 15,3 6 35-15,-3 5-16 16,-1 8 8-16,0 6 11 15,-1 0-30-15,1 14 29 16,3 3-37-16,-3 4 0 16,0-4 5-16,-4 2-5 15,0 0-54-15,-6-3-209 16,-5-8-419-16</inkml:trace>
  <inkml:trace contextRef="#ctx0" brushRef="#br0" timeOffset="13546.6042">16808 4272 540 0,'0'0'802'16,"0"0"-701"-16,0 0-64 15,0 0 46-15,0 0 13 16,0 0-7-16,86 19-59 16,-61-19-6-16,-3-5 15 15,-4-10-8-15,-6-4-5 0,-5-4 33 16,-4 1 11-1,-3 2 49-15,0 7-21 0,0 5 10 16,0 8 22-16,0 0-81 16,0 16-31-16,0 14-18 15,0 10 10-15,4 7 17 16,3 4-25-16,-3 6 5 16,-1 0 26-16,-3 0-18 15,0-4 12-15,-6-6-27 16,-10-9 7-16,-1-12-20 15,-8-20-26-15,4-6-177 16,5 0-354-16</inkml:trace>
  <inkml:trace contextRef="#ctx0" brushRef="#br0" timeOffset="14101.9126">17050 4207 1265 0,'0'0'184'16,"0"0"-136"-16,0 0-1 16,31 73 12-16,-17-57-34 15,0-6 17-15,-2-3-30 16,-1-7 11-16,1 0 81 16,0-17-31-16,2-9-39 15,2-6-34-15,0-4 1 16,-1-6-2-16,-2 0 1 15,-4 0 0-15,-4 4 25 0,-5 9 50 16,0 9 62-16,0 15-19 16,-8 5-49-16,-6 11 16 15,-3 19-70-15,-1 7-15 16,5 7 16-16,4 1-15 16,9-1 8-16,0-6-9 15,13-9-23-15,12-11 15 16,5-13-97-16,6-5-5 15,3-14-18-15,0-14-100 16,-2-8 54-16,-9-8 113 16,-8-5 61-16,-9-3 16 15,-8 0 73-15,-3 5 73 16,0 12 37-16,-10 13-22 16,-2 18-14-16,0 4-71 0,-4 16-69 15,4 16 20-15,0 6-43 16,8 4 0-16,4-1 7 15,0 5-6-15,14-6 9 16,4-1-10-16,0 0 0 16,-4 0 6-16,-6-2-6 15,-8-1-54-15,-35 17-130 16,-10-11-109-16,-12-4-284 0</inkml:trace>
  <inkml:trace contextRef="#ctx0" brushRef="#br0" timeOffset="14306.9974">15273 5299 2039 0,'0'0'254'16,"129"-47"-159"-16,9-1 35 15,19-3-39-15,-3 7-33 16,-29 13-24-16,-43 12-34 15,-25 8-12-15,-20-1-205 16,-19 4-417-16,-14 0-676 0</inkml:trace>
  <inkml:trace contextRef="#ctx0" brushRef="#br0" timeOffset="14493.897">15261 5467 2046 0,'0'0'261'16,"0"0"-139"-16,0 0-61 16,0 0 50-16,148-47 2 15,-14 0-50-15,17-2-11 16,-3 1-52-16,-26 2-89 16,-46 15-268-16,-22-3-1331 0</inkml:trace>
  <inkml:trace contextRef="#ctx0" brushRef="#br0" timeOffset="21067.8124">18407 10585 340 0,'0'0'133'0,"0"0"20"16,0 0 76-16,0 0-39 15,0 0-31-15,0 0-20 16,-4-3-29-16,4 3 2 15,0 0-28-15,0 0-18 16,0 0 23-16,0 0-41 16,0 0 8-16,11 3 34 15,8 5 0-15,4 0-10 16,6 1-18-16,4-2-13 16,2 0 36-16,4-3-50 15,4-1-7-15,1 0 12 16,0 0-18-16,-2-2 15 15,-3 1-22-15,1 1-13 16,-2-3 53-16,-1 0-48 16,0 2 8-16,3-2 6 0,-2 0-12 15,-1 0 19-15,-1 0-23 16,2 0-4-16,0 0 41 16,-2 0-34-16,0 0 5 15,2 0 10-15,-2-5-16 16,1 3 33-16,-2-1-40 15,-1-1 0-15,-3 1 27 16,2-1-25-16,-1-2-2 16,-1 2 15-16,0-1-15 15,2-3 31-15,-2 3-25 16,0-1-6-16,1-2 37 16,0 2-37-16,0-2 14 15,1 1 1-15,0-3-14 0,-1 1 38 16,1-2-32-16,0-1-6 15,0-3 35-15,-3 0-36 16,0-2 12-16,-2 0 8 16,-1-5-13-16,-1 0 32 15,1-3-28-15,0 0-10 16,1-1 40-16,-2-1-35 16,1 0 8-16,-2 0 2 15,0 0-8-15,-2 1 38 16,-4-1-34-16,1 0-6 0,-4-2 39 15,-4 3-44 1,-1-1 14-16,-3 0 11 0,-3 3-26 16,-2-3 38-1,-2 4-38-15,-1-2 1 0,0 3 16 16,0-1-17-16,0 4 0 16,-7-1 0-16,-3 1 6 15,0 4-7-15,-2 2 1 16,-1 1-12-16,1 1-8 15,-3 0 20-15,-1 2-6 16,-4-1 6-16,0 1 0 16,-3-1-7-16,-4 0 7 15,-3 0 0-15,1 1-2 16,-3-1 3-16,1 0-1 16,0 0 0-16,1 1 0 15,0-2-4-15,-1 2 4 0,-1 1-3 16,1 0-9-16,0 2 12 15,-1-1-1-15,1 3 0 16,0-1 1-16,-3 2 2 16,1 0-2-16,-2 0 0 15,0 0-12-15,-1 2 12 16,-3 1-9-16,-1 0 0 16,-2 0 9-16,-4 0 3 15,-4 0-3-15,-2 0-3 16,-3 3-6-16,-1 4 9 15,-1 1 0-15,1 1-2 16,3-1 4-16,2-1-1 16,5 2-1-16,3-3 0 15,5 1-5-15,5 0 5 16,2 1 0-16,1-2-1 0,0 1 2 16,-1 0 3-16,0 1-4 15,-1-1 0-15,3 1-5 16,-1-1 6-16,3 0-1 15,0 0 0-15,4-2 2 16,0 2 3-16,1-2-5 16,1 1 0-16,0 0 0 15,1 2 1-15,0 0-1 16,0-2 0-16,1 2 0 0,-1-1 2 16,1-2-2-1,0 1 0-15,-2-2 0 0,3 0 1 16,-2 1-1-16,0 0 0 15,2-2 1-15,-3 1-1 16,0 1 0-16,1-3 0 16,0 3 1-16,-1 0-1 15,3 0-1-15,-1 2 1 16,-1 0 0-16,2 0 1 16,0 1-1-16,3 2-4 15,-2 1 2-15,1 2 3 16,0 2-2-16,1 4 1 15,0 1 0-15,2 2 2 16,0 3-2-16,2 3 0 16,2-2 2-16,0 2-1 0,5-1 0 15,1 1-1 1,3 0 1-16,0 1 8 0,0 0-9 16,3-2 0-16,10 2 19 15,1-1-11-15,3 0 10 16,3 0-5-16,2 0-11 15,3 0 44-15,1 1-45 16,2-3 0-16,0 0 20 16,1-3-11-16,-1 2 17 15,1-2-10-15,-1-4-16 16,-1-3 41-16,0-3-41 16,-2-3 7-16,2-3 14 15,3-2-8-15,-1-2 17 0,3-1-22 16,1 1-3-1,-1 1 38-15,1-3-44 0,-1-1 1 16,-1 0 22-16,0 0-22 16,1 0 17-16,0 0-18 15,1 0 9-15,0-1 9 16,0-4-18-16,-6 1 0 16,-2 0 8-16,-6 1-8 15,-5 2 11-15,-5 1-11 16,-6-2 0-16,-2 2-24 15,-1 0 9-15,0 0-83 16,0 0-35-16,-18 0-83 16,-4 0-343-16,-2 0-647 0</inkml:trace>
  <inkml:trace contextRef="#ctx0" brushRef="#br0" timeOffset="21243.7708">18655 10701 2203 0,'0'0'312'0,"0"0"-230"16,0 0-3-16,0 0-79 16,0 0-52-16,0 0-977 0</inkml:trace>
  <inkml:trace contextRef="#ctx0" brushRef="#br0" timeOffset="23898.3698">23131 9597 851 0,'0'0'179'0,"0"0"-62"16,0 0 70-16,0 0 60 15,0 0-55-15,0 0-88 16,12-32 8-16,4 28-45 15,7-4 8-15,6 1 6 16,9 0-10-16,8 0 16 0,6 0-36 16,3 2-36-16,2 0 32 15,-6 5-47-15,-2-1 0 16,-8-1 10-16,-10 2-9 16,-7 0-2-16,-10-1-21 15,-8 1-129-15,-6-5 7 16,-6 2-135-16,-10-2-453 0</inkml:trace>
  <inkml:trace contextRef="#ctx0" brushRef="#br0" timeOffset="24121.3592">23261 9622 1375 0,'0'0'277'15,"0"0"-110"-15,0 0 4 16,0 0 1-16,0 0-38 16,94-3-18-16,-43-4-70 15,5 2-16-15,5-1-10 16,3 3-20-16,15 2-55 16,-17 1-266-16,-18 0-633 0</inkml:trace>
  <inkml:trace contextRef="#ctx0" brushRef="#br0" timeOffset="25688.2198">26784 9553 535 0,'0'0'237'15,"0"0"-19"-15,0 0 42 16,0 0-45-16,0 0 15 16,0 0-51-16,0 0-39 15,37-6 6-15,-14 3-8 16,4-1-43-16,2-1 9 16,4 2-58-16,6-1-8 15,0-1-12-15,1 2-16 16,0 1 6-16,-3 2-16 15,-7 0-19-15,-7 0-36 16,-8 0-214-16,-9 0-238 16,-6 4-281-16</inkml:trace>
  <inkml:trace contextRef="#ctx0" brushRef="#br0" timeOffset="25882.2129">26803 9661 1497 0,'0'0'307'0,"0"0"-190"16,0 0 31-16,0 0 17 15,0 0-18-15,0 0-85 16,91 0-1-16,-33 0-61 16,7-2-11-16,12-1-179 15,-17 1-338-15,-20-1-856 0</inkml:trace>
  <inkml:trace contextRef="#ctx0" brushRef="#br0" timeOffset="29223.8629">22218 8659 662 0,'0'0'236'0,"0"0"-73"15,0 0 35-15,0 0-14 0,-83-32-41 16,53 31 11-16,-4 1-32 16,-5 0-11-16,-6 11 27 15,0 8-20-15,-1 4-6 16,3 10-12-16,2 9-37 16,3 8 9-16,5 9-5 15,5 5-8-15,5 4 25 16,5 2-32-16,11 0-2 15,7-2 6-15,0-3-18 16,16-3 22-16,16-6-26 16,6-6-16-16,7-10 42 15,4-5-35-15,2-11 11 16,3-9-7-16,2-8-16 16,2-7 41-16,1-1-24 15,-1-18-18-15,-4-9 30 16,-2-6-41-16,-5-5 14 0,-5-7-2 15,-4-1-13-15,-8-6 38 16,-4 0-20-16,-6-3-11 16,-5-2 32-16,-7 3-25 15,-6 2 4-15,-2 4 2 16,0 5-19-16,-15 5 36 16,-3 2-37-16,-7 5 0 15,-4 3 14-15,-2 1-13 16,-3 6-1-16,-5 2 0 15,3 4 6-15,-1 5-5 16,3 4-1-16,-1 2-51 16,5 5-10-16,2 0-73 15,3 9-84-15,-3 24-149 16,5-3-337-16,4-3-658 0</inkml:trace>
  <inkml:trace contextRef="#ctx0" brushRef="#br0" timeOffset="33712.3138">26559 9535 690 0,'0'0'217'16,"0"0"-73"-16,0 0-13 15,0 0-30-15,0 0 51 16,0 0 5-16,12 58 14 16,16-36-23-16,6-1-23 15,11 0 33-15,6-1-28 16,1-1-34-16,6-5-8 15,5-3-29-15,1-4 7 0,4-3-14 16,4-4-28-16,1 0 33 16,3-1-34-16,-1-9-5 15,-2-1 11-15,-4-2-16 16,-2-2 11-16,-3 1-21 16,-3-3 3-16,-3 0 27 15,-3-2-33-15,-4 1 0 16,-6-1 18-16,-4-3-10 15,-3-2 19-15,-4-2-11 16,-1-4-15-16,-2 1 50 16,-2-2-45-16,-4 0 4 15,-1-1 10-15,-6 5-10 16,0 0 11-16,-6 2-21 0,-1 0 6 16,-3 3 20-16,-4 1-26 15,1 3 0-15,-5 1 12 16,0-2-11-16,0 2 14 15,0-1-15-15,-11-3 1 16,-6 0 13-16,-6-1-14 16,-2-3 0-16,-5-1 3 15,-7-2-3-15,-2 1 14 16,-3-2-14-16,-5 0 0 16,-1 0 1-16,-3 0-1 15,0 3-5-15,6 1 5 16,4 1 1-16,4 1 8 15,2 0-9-15,4 3 1 0,0-2 11 16,-1 3-12 0,2-1 0-16,-2 0-1 0,-3 0 2 15,-1 2 7-15,-5 1-8 16,-3 1 0-16,-2 2 2 16,0 4-2-16,-2-3 0 15,6 6-5-15,2-1 11 16,3 1-1-16,1 1-5 15,0 1 0-15,0 1-4 16,-1 1 4-16,2 1-2 16,-1 1 2-16,1 1 0 15,1 0 2-15,0 0-2 16,1 0 0-16,1 6-9 16,1 0 9-16,1 2-1 15,3 0 1-15,2 3 0 0,0-2-1 16,3 2 1-16,0 0 0 15,2 4-3-15,-1-1 3 16,0 1-6-16,0 5 6 16,0 1 0-16,3 3 12 15,0 3-12-15,5 4 0 16,0 1-9-16,4 4 9 16,1 0 0-16,2 3 1 15,3-2-1-15,0 2 7 16,2-3-7-16,-4 1 0 15,1-2-6-15,-1 1 6 16,-3-2-1-16,1 2 1 16,0-2 0-16,-1 0 3 15,0 0-3-15,0-1 0 0,4-2-6 16,1 2 6-16,1-2-1 16,2 1 0-16,0 0 2 15,9-1 4-15,7 0-5 16,7-3 0-16,4-3 2 15,4-1-2-15,5-4 0 16,-4-3 4-16,1-1-3 16,-1-6 14-16,-3 1-15 15,1-5 0-15,-3 2 3 16,-3-4-3-16,0-3-1 16,0 1 1-16,-2-2 0 0,-1 0 7 15,-1 0-7-15,-4 0 0 16,-4 0-9-16,-5 0 9 15,-1 0-12-15,2 0-18 16,-5-2-48-16,1-3-44 16,1-1-107-16,-1-5-134 15,-1 0-274-15,-3 0-626 0</inkml:trace>
  <inkml:trace contextRef="#ctx0" brushRef="#br0" timeOffset="35307.9768">25607 9303 793 0,'0'0'180'0,"0"0"-100"16,0 0 25-16,0 0 8 15,0 0 64-15,0 0-31 16,0 0-21-16,43 48 9 16,-19-39-27-16,1-2 0 15,5-4 5-15,3-3-20 16,3 0 14-16,3-1-49 0,-2-8-26 15,2-4 9-15,-6-3-25 16,-4-1-2-16,-3-3 7 16,-4-1-20-16,-2-8 44 15,-1 3-32-15,-4-6-11 16,-4 0 33-16,-1-1-28 16,-4 2 6-16,-3 3 6 15,-3 2-17-15,0 0 45 16,-3 3-29-16,-9 0 1 15,-3-2 25-15,0 1-31 16,2-1 6-16,1 1 3 16,0 2-21-16,4 2 45 15,1 1-39-15,-1 2-5 16,0 1 30-16,-2 2-14 16,0 2-1-16,-3 1-5 0,-2 0-4 15,-3 2 20-15,0 1-27 16,-3 2 0-16,-1 3 10 15,-1 3-9-15,-1 0-1 16,-4 3 0-16,-2 8 6 16,-1 4 3-16,-1 4-9 15,1 0 0-15,1 4 3 16,2 0-1-16,1 5-2 16,3 0 0-16,2 2 1 15,2 3 7-15,1 1-8 16,3-1-2-16,4 1 1 15,3 0 2-15,3 2-1 16,2 1 0-16,4-1 1 0,0 3 14 16,1-3-15-16,11 0 0 15,1-2 6-15,5 0-6 16,0-4 6-16,6-2-6 16,0-1 1-16,3-5 8 15,-1-4-9-15,1-2 0 16,-1-4-11-16,-1-6-7 15,1-3-88-15,15-3-82 16,-8-1-182-16,-5-14-450 0</inkml:trace>
  <inkml:trace contextRef="#ctx0" brushRef="#br0" timeOffset="40882.6144">12469 14190 715 0,'0'0'182'0,"0"0"-85"15,0 0 27-15,0 0 20 16,0 0-34-16,0 0-33 16,55-70-39-16,-32 70-14 15,2 0 42-15,2 6-24 16,1 14 6-16,-5 9 4 16,-5 5 2-16,-8 9 21 0,-7 6 0 15,-3 7 31 1,-10 4 18-16,-10 1-35 0,-5 1-14 15,-2-3-2-15,6-3-30 16,5-3 6-16,8-3-39 16,8-4-8-16,0-9 27 15,12-6-28-15,12-7-1 16,6-9 7-16,3-8-7 16,-1-6 19-16,0-1-19 15,-2-10 0-15,-5-9-7 16,-1-8 7-16,-8-3-12 15,-1-3 3-15,-7 4 1 16,-2 4 1-16,-5 8 7 16,-1 8 0-16,0 9 16 15,0 2-16-15,0 34 1 0,0 35 2 16,0 33 13-16,0 14 41 16,0-1-25-16,0-15 6 15,3-14 56-15,5-5-53 16,-1-16-3-16,-3-13-7 15,1-15-7-15,-1-3 18 16,1 5-42-16,0 3 1 16,-1 4 31-16,-3-5-31 15,1-4-1-15,-2-7 9 16,0-2-7-16,0-6 11 16,-2-4-13-16,-5-6 0 15,1-3 10-15,-2-5-9 0,-5-2 13 16,0-2-7-16,-8-2-6 15,-3 0 26-15,-5 0-27 16,-5 0 1-16,2 0 8 16,0 0-9-16,4 0 0 15,2-5-5-15,4 1 14 16,3-1-18-16,4 0-23 16,0-2-76-16,0-4-44 15,2 2-177-15,2-3-466 0</inkml:trace>
  <inkml:trace contextRef="#ctx0" brushRef="#br0" timeOffset="42534.8255">16999 15481 396 0,'0'0'493'0,"0"0"-285"16,0 0 11 0,0 0-7-16,0 0-26 0,0 0-57 15,-21-14-55-15,21 14-41 16,0 0 34-16,0 0-39 16,0 0-5-16,5 0 46 15,8 0 14-15,4 0-5 16,5 0-29-16,5 0-25 15,3 0 37-15,4-3-39 16,5-3-7-16,2-2 13 16,4 2-16-16,1-2 4 15,-1 1-16-15,1 3 2 16,-5 1 10-16,-5 1-12 16,-5 1 0-16,-4 1-6 15,-8 0-21-15,-7 0-61 0,-2 0-92 16,-8 0-79-1,-2 5-82-15,0 0-243 0</inkml:trace>
  <inkml:trace contextRef="#ctx0" brushRef="#br0" timeOffset="42995.3593">16855 16229 1395 0,'0'0'295'16,"0"0"-162"-16,0 0 25 0,0 0-26 15,0 0-2 1,0 0 40-16,0 0-78 0,107 0-10 15,-51-3-15-15,4-3-18 16,3-3 1-16,-2 0-46 16,-3 2 4-16,-4-1 5 15,-5 2-13-15,-10 0-66 16,-8 2-39-16,-13 1-148 16,-10 2-98-16,-8-1-343 0</inkml:trace>
  <inkml:trace contextRef="#ctx0" brushRef="#br0" timeOffset="43205.8909">16835 16383 789 0,'0'0'783'0,"0"0"-592"16,0 0-30-16,0 0-13 15,0 0 76-15,0 0-57 16,146 17-67-16,-35-40-24 15,6-2-21-15,-5 0-15 16,-25 6-40-16,-27 9-6 16,8 2-44-16,-22 4-196 15,-10-2-448-15</inkml:trace>
  <inkml:trace contextRef="#ctx0" brushRef="#br0" timeOffset="47297.5991">11719 14287 1000 0,'0'0'276'0,"0"0"-100"16,0 0 30-16,0 0-36 16,0 0-96-16,0 0-56 15,0 26 17-15,12 11-34 16,1 14-1-16,2 35-57 15,-1-10-230-15,-10-5-201 0</inkml:trace>
  <inkml:trace contextRef="#ctx0" brushRef="#br0" timeOffset="47762.6349">11722 15048 1038 0,'0'0'243'0,"0"0"-136"0,0 0 73 16,0 0-11-16,0 0-28 16,0 0 14-16,0 0-36 15,-25 114 10-15,20-63-2 16,4-2-62-16,1-3-26 16,0-4 22-16,1-12-36 15,8-6-5-15,4-11-9 16,1-8-10-16,2-5 35 15,1-10-21-15,-1-19-15 16,2-10 27-16,-5-7-27 16,-5-7 0-16,-3 0-25 15,-5 5-37-15,0 10 7 16,-11 11-34-16,-3 17-71 0,-5 10-28 16,-2 13-102-16,-7 39-83 15,4-4-119-15,5 0-260 0</inkml:trace>
  <inkml:trace contextRef="#ctx0" brushRef="#br0" timeOffset="48113.9564">11807 15576 1386 0,'0'0'304'15,"0"0"-221"-15,0 0 30 0,0 0 107 16,0 0-24-16,-12 105-85 16,15-64-29-16,4-1 21 15,1-3-38-15,4-3-23 16,-3-8 18-16,1-5-28 16,2-7-8-16,-1-11-1 15,1-3-14-15,5-14 74 16,9-29-54-16,2-29-28 15,3-23 23-15,-8 5-23 16,-10 18 5-16,-13 25-6 16,0 24 3-16,-13 6-17 15,-13 5-17-15,-15 8-71 16,-9 4 19-16,-30 24-53 0,13 2-157 16,9-7-384-16</inkml:trace>
  <inkml:trace contextRef="#ctx0" brushRef="#br0" timeOffset="48973.6294">12565 14187 978 0,'0'0'292'15,"0"0"-33"-15,0 0 6 16,0 0-92-16,0 0-58 15,0 0 8-15,-90 103 44 16,74-46-60-16,8 0-33 16,8-3-4-16,0-7-30 15,18-11 8-15,9-9-30 16,4-12-17-16,7-7 47 0,-1-8-27 16,0-9-6-1,-4-15 7-15,-7-8-11 0,-7-7-11 16,-12-1-9-16,-7-2-30 15,-3 8 24-15,-19 7-45 16,-8 11-11-16,-6 16-22 16,-3 5-97-16,-1 26-2 15,-6 41-79-15,12-8-109 16,8-3-244-16</inkml:trace>
  <inkml:trace contextRef="#ctx0" brushRef="#br0" timeOffset="49331.4845">12563 15071 1086 0,'0'0'274'16,"0"0"-10"-16,0 0 23 16,0 0-48-16,0 0-49 15,0 0-80-15,0 0-43 16,2 4 13-16,-2 30 32 15,0 11-18-15,9 0-33 16,7 0 2-16,8-4-29 16,3-7 10-16,3-9-23 15,1-8-21-15,-1-9 35 16,-3-8-35-16,-5-11 1 16,-1-17 11-16,-9-11-10 15,-6-7 5-15,-6-5-7 0,-5 0-18 16,-14 3 11-1,-7 12-47-15,-2 14-28 0,-2 17-9 16,-3 7-79-16,-1 29-73 16,-9 36-97-16,9-7-215 15,8-2-154-15</inkml:trace>
  <inkml:trace contextRef="#ctx0" brushRef="#br0" timeOffset="49564.6822">12671 15813 1099 0,'0'0'870'0,"0"0"-731"0,0 86 103 16,0-35 30-16,5 6-107 15,1 2-97-15,2-1-1 16,1 0-55-16,-2-3-6 15,-1-6-6-15,-3-2-72 16,-3 5-143-16,0-12-394 16,0-13-1050-16</inkml:trace>
  <inkml:trace contextRef="#ctx0" brushRef="#br0" timeOffset="52686.6903">5697 14248 1358 0,'0'0'186'0,"0"0"-117"16,0 0-2-16,-113-14 51 16,77 14 3-16,2 9-50 15,1 13 12-15,9 7-45 16,2 10-5-16,13 7 12 15,6 3-11-15,3 2 5 16,12-1-13-16,19-4-26 16,5-3 43-16,7-6-43 15,-2-1 0-15,-4-2 10 16,-6-2-9-16,-10-6 7 0,-6 0-8 16,-11-1 1-16,-4-1 12 15,-7-3-13-15,-14-3 0 16,-6-3-1-16,-3-4 1 15,-1-5-1-15,4-2-19 16,2-4-17-16,11 0 31 16,3 0 1-16,6 0-3 15,5 3 6-15,0 2-17 16,2 6 1-16,12 9 17 16,3 6 2-16,2 10 12 15,-4 12-13-15,0 18 34 16,-6 24 19-16,-7 27 8 15,-2 12 21-15,0 0-20 0,-5-10-5 16,-1-18 35 0,6-4-49-16,0-20 17 0,0-16 4 15,0-18-21-15,11-9-11 16,2 0-4-16,2-2-27 16,7-2 43-16,-1-10-44 15,2-10 0-15,-1-8 9 16,3-2-9-16,2-9-7 15,0-6-70-15,-3-2-96 16,4-6-31-16,-10 8-358 16,-6 0-515-16</inkml:trace>
  <inkml:trace contextRef="#ctx0" brushRef="#br0" timeOffset="52867.5427">5827 16315 1991 0,'0'0'241'0,"0"0"-241"16,0 0-31-16,0 0-30 16,0 0-119-16,0 0-415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14T10:01:21.731"/>
    </inkml:context>
    <inkml:brush xml:id="br0">
      <inkml:brushProperty name="width" value="0.05292" units="cm"/>
      <inkml:brushProperty name="height" value="0.05292" units="cm"/>
      <inkml:brushProperty name="color" value="#FF0000"/>
    </inkml:brush>
  </inkml:definitions>
  <inkml:trace contextRef="#ctx0" brushRef="#br0">2577 1624 392 0,'0'0'487'0,"0"0"-280"0,0 0 117 16,0 0 30-16,0 0-35 15,0 0-71-15,-6-45-88 16,-7 55-11-16,-14 27-94 15,-7 27-7-15,-10 23 41 16,1-2-11-16,12-13-6 16,10-19-39-16,6-11-27 15,0 6 26-15,-3 7-32 16,-1 6-1-16,5-7-21 16,-2-4-100-16,1-9-91 15,-4-9-99-15,2-10-255 0,-1-11-250 16</inkml:trace>
  <inkml:trace contextRef="#ctx0" brushRef="#br0" timeOffset="238.6435">2174 1587 1075 0,'0'0'325'15,"0"0"-21"-15,0 0-1 16,0 0-174-16,0 0-61 15,0 0 82-15,0 0-11 16,99 101-8-16,-65-43-19 16,-1 1-38-16,0 0 3 0,-3 0-51 15,-2-1-25-15,-3-3 9 16,-1-6-10-16,-3-5-89 16,9-3-133-16,-5-13-346 15,-4-13-491-15</inkml:trace>
  <inkml:trace contextRef="#ctx0" brushRef="#br0" timeOffset="439.5957">2933 1840 1475 0,'0'0'363'15,"0"0"-117"-15,0 0-63 0,0 0-94 16,0 0-46-16,0 0-29 15,0 0 7-15,84-9-21 16,-52 8-96-16,3-1-142 16,-11 1-381-16,-9 0-726 0</inkml:trace>
  <inkml:trace contextRef="#ctx0" brushRef="#br0" timeOffset="605.9941">2856 2014 1147 0,'0'0'527'0,"0"0"-318"0,0 0-16 16,0 0-83-1,0 0-35-15,0 0-40 0,0 0-7 16,121-27-28-16,-38-6-183 16,-11 6-85-16,-11-2-454 0</inkml:trace>
  <inkml:trace contextRef="#ctx0" brushRef="#br0" timeOffset="863.5607">3212 1540 1443 0,'0'0'300'0,"0"0"-59"15,0 0-141-15,0 0-59 16,0 0 30-16,120 30-15 15,-74 1-16 1,0 7 27-16,-10 3-51 0,-9 1-6 16,-12 2 23-16,-15 0-6 15,0 1 5-15,-18-2-23 16,-15 1-7-16,-1-5-4 16,-3-1-102-16,10-13-218 15,16-12-660-15</inkml:trace>
  <inkml:trace contextRef="#ctx0" brushRef="#br0" timeOffset="2011.412">4043 1526 952 0,'0'0'234'0,"0"0"65"15,0 0-110-15,0 0-34 0,0 0-54 16,0 0-68-1,0 0 16-15,-1 0-42 0,1 0 9 16,0 0 7-16,0 0-12 16,0 0 5-16,0 0-9 15,0 0 1-15,0 0 25 16,0 0-32-16,0 0 13 16,0 0 6-16,0 0-8 15,0 0 4-15,0 0-7 16,0 0-7-16,0 0 13 15,0 0-15-15,0 0 0 16,0 0 4-16,0 0-4 16,0 0 0-16,0 0 0 15,0 0 0-15,0 0 0 16,0 0 2-16,0 0-2 0,0 0 7 16,0 0-7-16,0 0 1 15,0 0-1-15,0 0 1 16,0 0 13-16,0 0-14 15,0 0 0-15,0 0 18 16,0 0 7-16,0 0 24 16,0 0 0-16,0 0-3 15,0 0 38-15,0 0-27 16,0 0 8-16,0 0 2 16,0 0-19-16,0 0 3 15,0 0-24-15,0 0-3 16,0 0 41-16,0-3-32 15,0 3-10-15,0-2 14 0,0 1-7 16,1 1 16-16,1-2-35 16,-2 1 4-16,3-1 25 15,-3 1-40-15,0-1 1 16,3 1 26-16,-3-1-8 16,0 2 13-16,4 0-32 15,-4-3 0-15,0 3 3 16,0 0 3-16,0 0-6 15,3 0 1-15,-3 0 0 16,0 0 21-16,0 0-22 16,0 0 0-16,0 0 1 15,0 0-1-15,0 0 0 16,0 0 0-16,0 0 1 0,0 0 2 16,0 0-3-16,0 3-23 15,0 14 22-15,0 10-40 16,-3 16 29-16,-4 6 12 15,2 8 0-15,1-1 0 16,1-3-12-16,0-2-50 16,3-4 40-16,-2-6-54 15,2-8-14-15,-1-10-19 16,1-9 1-16,-2-9 53 16,1-5 34-16,-5-8 21 15,3-19-1-15,-3-7 1 16,3-6 0-16,3-1 6 0,0 4-6 15,3 8 15-15,9 8-15 16,0 10 8-16,3 9-2 16,6 2-6-16,4 5-5 15,2 11 4-15,1 6 2 16,2 0 8-16,1 0-9 16,-4 0-3-16,3-5-9 15,-7-6-61-15,5-9-167 16,-3-2-136-16,-6 0-315 0</inkml:trace>
  <inkml:trace contextRef="#ctx0" brushRef="#br0" timeOffset="2543.2567">4431 1673 1194 0,'0'0'216'0,"0"0"-26"0,0 0-97 15,0 0-34-15,0 0-20 16,0 0 22-16,0 0-3 15,36 53-32-15,-11-43-19 16,-1-2 30-16,3-6-28 16,-6-2-2-16,1-2 6 15,-7-13-12-15,-6-4 12 16,-3-3-13-16,-6-1 0 16,0 0 13-16,-3 2-12 15,-9 3 23-15,0 4 26 16,0 6 21-16,-1 3 18 15,1 5-36-15,3 0-31 16,-1 15 14-16,4 7-35 0,3 10 7 16,3 3-6-1,4 4 4-15,20-2 14 0,6-2-17 16,7-7 3-16,6-9 12 16,-1-7-16-16,-3-10 4 15,2-2-6-15,-6-14-14 16,-5-14-2-16,-9-7-2 15,-8-9 18-15,-2-2 9 16,-8-2-3-16,-3 5 28 16,0 9 42-16,0 12 1 15,0 10 27-15,0 12-45 16,3 0-58-16,7 13 14 0,5 15-14 16,4 6 5-16,2 6-6 15,-3-2 8-15,-2-4 6 16,-5-4-14-16,-5-8-55 15,-3-7-33-15,-3-12-125 16,-9-3-168-16,-10-1-409 0</inkml:trace>
  <inkml:trace contextRef="#ctx0" brushRef="#br0" timeOffset="2696.2021">4823 1187 514 0,'0'0'138'0,"0"0"-5"16,54 92-48-16,-15-41-33 16,6 0-27-16,28 7-25 0,-12-15-254 15,-8-11-247-15</inkml:trace>
  <inkml:trace contextRef="#ctx0" brushRef="#br0" timeOffset="3685.7111">5269 1434 549 0,'0'0'287'16,"0"0"-43"-16,-49-75-24 15,25 55-73-15,1 14-24 16,1 6-19-16,0 4-47 16,0 18-15-16,5 8-31 15,1 6-10-15,7 2 20 16,6 0-21-16,3-4 0 16,6-7 0-16,12-8-36 15,3-11-23-15,6-8 5 16,-2-8 9-16,2-18 44 15,-5-9-7-15,-4-7 8 0,-3 3 78 16,-9 5 35-16,-3 5 59 16,0 16 11-16,-3 13-22 15,0 3-63-15,3 40-85 16,10 33-1-16,10 32 15 16,8 15-14-16,6-4 29 15,-4-7-1-15,-5-19-17 16,-11-1 25-16,-11-19-41 15,-6-18-8-15,0-17 11 16,-3-9-10-16,-9-4 15 16,-7-4-16-16,-5-5 1 0,-7-16 5 15,-4 0-6 1,-4-26 1-16,0-15-1 0,1-10 9 16,11-10-14-16,9-3 5 15,12-2-3-15,6 0-12 16,12 0-6-16,21 2-35 15,7 1-10-15,2-5-20 16,0 0 18-16,1-13 4 16,-3-11 13-16,-7 9 50 15,-9 10-8-15,-11 18 7 16,-7 17 2-16,0 4 0 16,-3 4 73-16,-3 13 8 15,0 12-5-15,0 5-12 16,0 8-57-16,0 31 2 0,5 26 10 15,2 2-7-15,5 2 27 16,0-7-39-16,4-14 0 16,1 4 16-16,2 0-16 15,5-12 0-15,-6-12-1 16,6-13-12-16,-5-13-1 16,5-4-17-16,0-25-14 15,0-12 33-15,-2-11-28 16,-4-5 3-16,-3 4 27 15,-5 10 10-15,-5 11 3 16,-2 13 4-16,0 10 5 16,-3 7 24-16,4 0-36 15,2 17 1-15,3 9-3 16,7 4 4-16,3 3 2 0,3-2-4 16,2-6 1-16,-2-8-1 15,1-8 0-15,-1-9-6 16,-3-2 6-16,1-19-17 15,-6-10 11-15,-3-10-7 16,-8-21 13-16,-3-21 7 16,0 1-1-16,0 8 8 15,-6 18 8-15,3 25 2 16,-2 6 53-16,2 11-19 16,3 14-47-16,0 5 2 15,0 22-13-15,11 25 0 16,14 23 5-16,2-2-4 15,-4-5 1-15,-1-8-2 16,-6-18-13-16,-2 6-34 0,-5 10-137 16,-5-13-290-16,-4-13-367 15</inkml:trace>
  <inkml:trace contextRef="#ctx0" brushRef="#br0" timeOffset="3873.4444">5936 1463 1547 0,'0'0'234'15,"0"0"-150"-15,0 0 24 16,0 0-3-16,81-4-46 16,-44-9-7-16,0-2-52 0,-9-7-12 15,-11 4-242-15,-17 1-543 0</inkml:trace>
  <inkml:trace contextRef="#ctx0" brushRef="#br0" timeOffset="4660.4906">3946 1355 192 0,'0'0'548'0,"0"0"-354"0,0 0 69 15,-7-83-6-15,5 68-13 16,1 5-17-16,-1 6-37 16,1 4-41-16,1 0-72 15,-3 20-43-15,0 27 2 16,3 30 8-16,0 28 29 16,0 7-1-16,9-19-38 15,1-22 40-15,-2-26-47 16,2-6-13-16,-1 7 14 15,-1 4-12-15,-2 3-8 16,-3-10-8-16,-2-10 7 16,-1-9-17-16,0-10 10 0,0-8-33 15,0-6 27 1,0-2 5-16,-1-19 1 0,-7-12-11 16,4-7 5-16,1-9-7 15,3 4 11-15,0 6 2 16,10 8-4-16,5 10 4 15,2 7 0-15,2 6-1 16,0 4 4-16,5 4-9 16,3 0 6-16,0 17 0 15,3 4 10-15,-2 7-1 16,-1 1 20-16,-5 4-1 16,-2-2-27-16,-4-2 34 15,-1 0-28-15,-3-6-7 16,-3-1 18-16,-5-4-18 0,-1-3-2 15,-3-3-101-15,0-4-134 16,-6-5-449-16</inkml:trace>
  <inkml:trace contextRef="#ctx0" brushRef="#br0" timeOffset="14047.4002">1976 1835 540 0,'0'0'198'16,"0"0"-23"-16,0 0 60 16,0 0 25-16,-19-89-73 15,19 70 1-15,0 5-12 0,0 3-62 16,4 6-23-16,8 4-15 15,10 1-38-15,8 6 32 16,6 13-18-16,9 6-12 16,1 9 18-16,-1 4-38 15,-4 1-6-15,-8 2 1 16,-6 5-9-16,-12 2 14 16,-10 0-20-16,-5 4 1 15,-3-6 17-15,-14 0-17 16,-5-5-1-16,1-10 8 15,4-7-7-15,3-10 19 16,6-8-20-16,2-6 0 16,0-4 33-16,2-21-18 0,4-8-13 15,0-12-2-15,10-10 0 16,8-6 8-16,6-2-8 16,1-1 0-16,2 3-3 15,1 3 3-15,-2 7 0 16,-2 1-1-16,-3 5 2 15,-5 9 10-15,-4 8-11 16,-6 5 0-16,0 9 13 16,-6 6 2-16,0 5 24 15,0 3 4-15,0 0-28 16,0 4-1-16,0 20-14 16,-3 14 0-16,-6 15 18 15,-2 8 9-15,1 7 29 0,4-1-8 16,3 1-6-1,3-5 40-15,0-2-47 0,6-6-25 16,10-9 39-16,1-8-49 16,7-6 0-16,-2-12 8 15,6-3-7-15,1-11 21 16,-1-6-22-16,8 0 0 16,0-17 18-16,4-9-18 15,2-8 0-15,-5-4-1 16,-4-3-22-16,-6 9-34 15,-12 3-103-15,-10 9-67 16,-19 9-79-16,-16 8-337 0,-9 3-426 16</inkml:trace>
  <inkml:trace contextRef="#ctx0" brushRef="#br0" timeOffset="14836.3805">1924 1768 958 0,'0'0'180'0,"0"0"11"0,0 0 18 16,0 0-34-16,0 0-13 15,0 0-71-15,0 0-27 16,88-29 32-16,-47 63 10 16,3 11-23-16,-4 6-11 15,-1 7-17-15,-11-1 7 16,-7 2-26-16,-9 0-21 15,-11-1 28-15,-1-3-34 16,-4-2 2-16,-11-7 0 16,0-11-11-16,3-8 19 15,5-11-19-15,1-9 0 0,3-7 15 16,0-5-15-16,-3-19 7 16,6-12-5-16,0-10 5 15,6-12-8-15,10-1 1 16,8-1-2-16,6 0-7 15,3 2 9-15,3 2-1 16,-2 0 1-16,0 3 0 16,-2 5 1-16,-7-1-1 15,-3 8 0-15,-8 7 4 16,-4 5-4-16,-4 8-1 16,-3 5 1-16,-1 10 1 15,-2 6 44-15,0 0-29 0,0 14-14 16,0 18 8-1,-5 14-8-15,-1 11 11 16,3 4 29-16,3 5 6 0,0-3 19 16,0-1-10-16,6-5-24 15,6-7 25-15,3-7-37 16,-3-7 10-16,7-8-17 16,-2-5-14-16,5-7 30 15,2-7-30-15,4-5 0 16,2-4 13-16,6-5-13 15,0-14 0-15,-2-7 0 16,-4-4 0-16,-3-1-8 16,-8 3-71-16,-10 5-71 15,-3 4-17-15,-6 6-110 16,-12 7-253-16,-6 3-341 0</inkml:trace>
  <inkml:trace contextRef="#ctx0" brushRef="#br0" timeOffset="30048.5426">3930 4787 9 0,'0'0'40'0,"0"0"-5"0,0 0 4 16,0 0-13-16,0 0 16 16,0 0-21-16,0 0-19 15,0 0 9-15,0 0-10 16,0 0-1-16,0 0-18 15,0 0-48-15,0 0 46 16,0 0 20-16,4 0 24 16,-1 0 50-16,2 0 1 15,-1 0 10-15,-1 0 36 16,0 0-11-16,-1-2 54 16,-2 2 8-16,0 0-31 15,0 0-23-15,0 0-35 16,0 8-9-16,-3 9 43 0,-11 11-28 15,-5 5-13-15,-6 9-12 16,-5 7-13-16,-3 4-4 16,-4 0-15-16,-5 3-21 15,-3-6 30-15,0 0-41 16,1-5 1-16,2-4 11 16,2-2-11-16,4-5 12 15,5-1-13-15,1-4 1 16,0 0 17-16,3 0-18 15,-1 0 0-15,-2 4 0 16,-1 2 1-16,-2 4 10 16,-3 1 0-16,0 2-10 0,0 5 34 15,2 1-22 1,-3 5-11-16,6 2 24 0,-1 5-4 16,-4 13 6-16,5-3-5 15,1 2-14-15,-1 0 34 16,1 0-34-16,0-2 1 15,2 3 8-15,1-1-17 16,6-11 17-16,-4 10-12 16,-1-1-5-16,1 2 49 15,-6 8-23-15,-8 19 7 16,-13 17 15-16,-6 9-5 16,-5-3 5-16,0-9-13 15,4-11-35-15,-1 4 50 16,8-4-50-16,4-4 0 15,12-7 17-15,12-19-17 0,12-13 5 16,5-16-6-16,7-4 1 16,0 8-3-16,9 6 2 15,6 4 0-15,4-1 9 16,2 2-8-16,-3 0 4 16,1 12-5-16,-8 15 1 15,-10 23 3-15,-1 7-4 16,-3-7 0-16,-9-5 5 15,-1-12-5-15,1 4 1 16,2 1-1-16,5-3 0 16,5-4 4-16,0-5-4 15,16-3-1-15,11-3 0 16,6-5 2-16,6 2 5 0,0-2-6 16,-5 4 0-1,-4 2 3-15,-9 5-3 0,-9 9-4 16,-8 5 3-16,-4 6 2 15,0 0 4-15,-4-3-5 16,1-1 0-16,3-3 0 16,0-1 0-16,13-6 0 15,15-5 0-15,5-16 0 16,0-13 3-16,3-12-3 16,19 3-11-16,25 17-3 15,19 13 12-15,4 2 1 16,-21-17 1-16,-27-12 1 15,-4 4 10-15,12 27-11 0,8 27 0 16,5 15 0 0,-13-5 0-16,-9-11 0 0,-7-10 3 15,3-2-2-15,3 1-1 16,10-5 0-16,13-8 0 16,15-7-1-16,15-13 1 15,15-10-3-15,10-10-3 16,11-17-19-16,5-13-4 15,5-11-14-15,5-2-3 16,0-2 39-16,-5-8-1 16,-6 7 5-16,-9 3 2 15,-13 0 2-15,-9 14 15 0,-11 7 2 16,1 8-9-16,-1 0 44 16,4 6-38-16,5 0-2 15,6-1 16-15,8-3-28 16,10-10 12-16,2-6-13 15,4-11 2-15,3-4 6 16,6-11-8-16,2-20 0 16,3-13 1-16,-1-14 5 15,-5-16-5-15,-2-13-1 16,-9-13 0-16,-13-7-6 16,-3-2 6-16,-14 4 0 15,-10 10 10-15,-12 8 2 16,-21 20 17-16,-15 14-26 15,-14 13 7-15,-7 4 14 16,2-2-24-16,4-5-8 0,3-3 7 16,-4 3 2-16,0-1 4 15,0 1-5-15,7-6 0 16,0-2 5-16,5-7-5 16,9-18 0-16,13-22-2 15,5-27 4-15,-4-12 11 16,-19-4-13-16,-19 0 0 15,-20 6 16-15,-13-4-16 16,0 2 0-16,-20-1 12 16,-10 5 5-16,-9 0 29 15,-7 1-16-15,1 0-21 16,-6-4 40-16,2 2-49 16,1 2 0-16,6 4 1 0,1 7 0 15,8 5 6 1,3 6-7-16,-1 10 0 0,6 5 11 15,0 6-11-15,-1 1 0 16,-1 5-2-16,-6 4-4 16,5 12 5-16,-4 14-7 15,1 7 8-15,-9-5-6 16,-5-2 6-16,-21-18 0 16,-26-18-5-16,-12-5 11 15,-14-10-12-15,15 1 6 16,16 2 0-16,28 1-10 15,14-6 10-15,12-2-10 0,9-5 9 16,5-2 2-16,8-6 3 16,2 0-4-16,-2 6 0 15,-3 4 11-15,-2 7-11 16,-11 5-8-16,-7 8 7 16,-13 5 2-16,-3 18 6 15,-1 12-7-15,-16-5 0 16,-23-7 10-16,-17-7-10 15,-21-6 0-15,1 17 23 16,6 10-14-16,-4 6 1 16,-2 2-10-16,-6 3 0 15,2-1 5-15,1 0-5 16,6-2 0-16,8-4 11 16,7-1-11-16,8 0 10 15,5 3-10-15,17 4 0 0,18 7-12 16,13 7 12-16,4 2 0 15,-6-5 0-15,-8-4 1 16,-5-8 6-16,-1-1-7 16,-1 0 0-16,2-5 3 15,2 1-3-15,0 0 0 16,4 3 4-16,3 5-3 16,1 6 15-16,2 4-16 15,5 5 0-15,0 4 21 16,4 3-21-16,-1 4 0 15,2 3-3-15,2 5 9 16,2 4-3-16,-3 1-3 16,3 3 0-16,-1 0 6 0,-2 10-6 15,1 3-6-15,-1 4 5 16,4 2 2-16,-2 0 5 16,3 1-6-16,2 1 0 15,2-3-19-15,1 1 16 16,2-2-41-16,3-1-11 15,2-1-20-15,-2-3-20 16,-8 2-108-16,6-6-120 16,0-3-291-16</inkml:trace>
  <inkml:trace contextRef="#ctx0" brushRef="#br0" timeOffset="30187.7066">4149 4930 1269 0,'0'0'0'0,"0"0"-23"0,0 0-509 0</inkml:trace>
  <inkml:trace contextRef="#ctx0" brushRef="#br0" timeOffset="37415.6778">3391 6399 833 0,'0'0'128'16,"0"0"-38"-16,0 0 128 16,0 0-16-16,0 0-73 15,23-63-54-15,-7 63-33 16,2 17 21-16,2 15 30 15,-1 11 17-15,-7 8 6 0,-2 4-36 16,-10 1-18-16,0-6 4 16,-10-2-14-16,-5-6-5 15,-6-3-27-15,2-8-20 16,1-7 25-16,0-9-25 16,9-5 0-16,4-10 12 15,4 0-6-15,1-14 11 16,0-16-17-16,4-11 0 15,10-7-9-15,8-6-3 16,-1-1-10-16,4 2 3 16,-5 4-3-16,-2 5 16 15,-5 5-5-15,-1 8 11 0,-6 6 2 16,-3 7-2 0,-3 6 0-16,0 7 26 0,0 4 9 15,0 1-8-15,0 1-27 16,0 15 1-16,-3 9 2 15,-3 7-3-15,3 6 0 16,3 3 0-16,0-1 1 16,0-3 0-16,12-2-1 15,7-9 0-15,-2-2-2 16,7-7 2-16,-2-9-13 16,2-5-27-16,-3-3-20 15,0-3 13-15,-5-15-8 16,-1-5 12-16,-6-4 42 0,-3-2-9 15,-4-2 5-15,-2 4 5 16,0 4 11-16,0 7 37 16,0 10 31-16,0 6-5 15,0 1-19-15,0 21-55 16,0 13 22-16,0 10 43 16,0 3-11-16,1 2-2 15,5-3-26-15,-2-3-10 16,-2-4 5-16,-1-7-21 15,-1-7-26-15,0-9-136 16,0-7-367-16,0-10-628 0</inkml:trace>
  <inkml:trace contextRef="#ctx0" brushRef="#br0" timeOffset="37670.7766">4028 6387 1343 0,'0'0'279'15,"0"0"-190"-15,0 0 21 16,0 0-43-16,0 0-32 0,0 0-13 15,0 0-22-15,84 2-53 16,-62-2-314-16,-7 0-616 0</inkml:trace>
  <inkml:trace contextRef="#ctx0" brushRef="#br0" timeOffset="37836.2792">3990 6621 1587 0,'0'0'254'0,"0"0"-92"16,0 0-33-16,0 0-68 15,0 0-21-15,152-48-40 16,-84 24-213-16,-2-2-749 0</inkml:trace>
  <inkml:trace contextRef="#ctx0" brushRef="#br0" timeOffset="40328.206">3788 6579 195 0,'0'0'314'15,"0"0"-96"-15,0 0-34 16,0 0 1-16,0 0-38 0,0 0-21 16,0 0 8-16,-22-21-47 15,20 17 18-15,1 3-13 16,1-1-13-16,-2 2 5 15,2 0-40-15,-3 0-30 16,-1 12 15-16,-3 9-28 16,-1 7 12-16,2 5 25 15,3 1-8-15,0-2 9 16,3-3-15-16,0-7-14 16,0-4 16-16,6-4-26 15,3-5 0-15,0-5 6 16,0-4-5-16,0 0 14 0,7-8-15 15,-2-14 0 1,-1-6 15-16,-4-6-15 0,0-2 0 16,-6-3 10-16,-3 6-9 15,0 1 14-15,0 8-15 16,-6 7 9-16,0 6 55 16,3 8-23-16,-2 3-1 15,0 0-15-15,-1 8-17 16,-2 11 7-16,1 5-15 15,-2 4 0-15,6 4 11 16,0-1-11-16,3-2 0 16,0-4 0-16,0-3 0 15,6-6 7-15,1-4-7 0,-4-4 0 16,0-5-13-16,-1-3-3 16,-1 0-1-16,-1 0 16 15,0-10 1-15,0-10 6 16,0-3-6-16,0-6 0 15,-1-1-3-15,-7 3 3 16,-2 0 0-16,4 6-1 16,0 5 2-16,3 6 4 15,0 5-5-15,1 4 0 16,1 1-3-16,-2 0 3 16,-1 2-13-16,1 12 13 15,0 2 0-15,-2 5-2 16,5 2 2-16,0-4 0 0,0 1-3 15,0-3 3 1,5-4-15-16,1-5-26 0,-2-4-19 16,0-3 35-16,-1-1-1 15,0 0 21 1,2-3-5-16,-2-8 10 0,-3-7 0 16,3-1 0-16,-3 2 1 15,0-2 1-15,0 1-2 16,-3 2 0-16,0 5-1 15,-2 1 1-15,2 6-1 16,2 1 0-16,-1 3-18 16,2 0-41-16,-1 0-111 15,-2 0-100-15,0 4-82 16,0 3-277-16</inkml:trace>
  <inkml:trace contextRef="#ctx0" brushRef="#br0" timeOffset="40988.6127">3754 6436 1393 0,'0'0'268'0,"0"0"2"16,0 0-112-16,0 0-19 15,0 0 40-15,3 109-42 16,3-59-8-16,0 0-29 15,0-1-18-15,1-3 3 0,-2-4-35 16,-1-6-4-16,1-5-44 16,-4-7 4-16,2-5 15 15,-1-8-21-15,-2-5 0 16,0-6 8-16,0 0 0 16,0-17 16-16,0-14-24 15,-11-10 0-15,-2-12 12 16,1-6-12-16,3 3 0 15,-1 3 0-15,5 12 1 16,2 12-1-16,0 12 0 16,3 10 0-16,0 7 3 15,0 0-3-15,0 18-10 16,0 12 10-16,8 7 0 16,2 9 14-16,-3 2-14 15,-1 0 0-15,-1-3 14 0,1-2-14 16,-2-7 0-16,-1-6 0 15,-3-7 0-15,2-7 0 16,-2-7 0-16,0-7-15 16,0-2 5-16,0 0 1 15,0-19-26-15,0-10-21 16,-5-9 0-16,-2-4 26 16,4-2-7-16,3 7 6 15,0 4 22-15,0 10 3 16,0 9 6-16,0 7 0 15,0 7-5-15,0 0-1 16,3 8-15-16,4 11 21 16,4 6-5-16,-2 1 5 0,-2 3 0 15,2-3 0-15,-6-1 0 16,0-1-2-16,-3-7-60 16,3 0-108-16,-3-5-97 15,0-10-425-15</inkml:trace>
  <inkml:trace contextRef="#ctx0" brushRef="#br0" timeOffset="45918.2352">4698 6221 804 0,'0'0'181'0,"0"0"-32"15,0 0 36-15,0 0-24 16,-79 16-21-16,64-2-29 0,6 1-25 16,5 1 6-1,4-1-27-15,0-1-3 16,1 1 0-16,14 0-15 0,6 2 28 15,3 3-21-15,3 4-17 16,1 2 17-16,-1 2-18 16,-2 0-12-16,-7-1-1 15,-3-2-14-15,-6-1 21 16,-7-3-29-16,-2 0 0 16,-5 1 22-16,-13-5-17 15,-9-1-6-15,-3-3-13 16,-10-6-103-16,0-7-35 15,-5 0-112-15,-7-28-83 16,10-2-159-16,8-4-78 0</inkml:trace>
  <inkml:trace contextRef="#ctx0" brushRef="#br0" timeOffset="46066.8189">4485 6289 481 0,'0'0'177'16,"0"0"-30"-16,0 0 50 15,89-57-25-15,-62 47-20 16,-1 6-4-16,-1 2-52 15,0 2-38-15,-1 0-7 16,0 0-26-16,-6 9-19 16,4 15-6-16,-4-5-230 15,-6 0-584-15</inkml:trace>
  <inkml:trace contextRef="#ctx0" brushRef="#br0" timeOffset="46231.8834">4864 6397 1438 0,'0'0'236'0,"0"0"-127"0,0 0-14 15,0 0-51-15,0 0-13 16,0 0-31-16,0 0-92 16,85-31-277-16,-63 15-725 0</inkml:trace>
  <inkml:trace contextRef="#ctx0" brushRef="#br0" timeOffset="46604.6645">5037 6107 1385 0,'0'0'205'0,"0"0"52"0,0 0-90 16,0 0-81-16,0 0-26 15,91-30-36-15,-60 30-5 16,-1 10-10-16,-8 9-9 16,-7 4 23-16,-9 5-21 15,-6 1-1-15,0 2 24 16,-12-2-24-16,-7-4 11 16,2-4-12-16,3-6 8 15,6-2 3-15,2-6-11 16,6-3 0-16,0 1 16 0,6 0 21 15,12 2 27-15,3 0-8 16,4 4-17-16,2 0 20 16,0 1-32-16,-5 3-21 15,-5 4 12-15,-14 7-17 16,-8 6-1-16,-101 33-73 16,-1-7-305-16,-26-2-1151 0</inkml:trace>
  <inkml:trace contextRef="#ctx0" brushRef="#br0" timeOffset="47356.7074">3223 7457 1716 0,'0'0'319'15,"0"0"-219"-15,0 0 25 16,0 0-33-16,0 0-18 16,85 21 11-16,-55 8-27 15,-5 9-6-15,-7 6-12 16,-11 5-19-16,-7 2 30 16,0 0-26-16,-16-5-23 0,-3-5 24 15,4-11-18 1,3-9-1-16,3-12-7 0,6-9-19 15,3-8 17-15,0-22-47 16,16-17-15-16,1-10 9 16,2-5-7-16,2 2 29 15,-6 2 22-15,-3 5 11 16,-3 10 2-16,-6 10 13 16,-2 11 35-16,-1 8 26 15,0 11-7-15,0 3-18 16,0 9-23-16,0 14-28 15,0 12 67-15,3 4-12 0,5 6-13 16,2 0-1-16,2-4-16 16,7-4-11-16,1-2-6 15,5-9-8 1,-1-4-22-16,4-10-117 0,1-12-106 16,-10-1-375-16,-4-15-920 0</inkml:trace>
  <inkml:trace contextRef="#ctx0" brushRef="#br0" timeOffset="47605.8429">3654 7461 1551 0,'0'0'283'16,"0"0"-82"-16,0 0-52 16,0 0 3-16,0 0-53 15,0 0-28-15,93 0-13 0,-79 23-4 16,-6 10 41-16,-2 3-19 15,-3 6-5-15,1-2 3 16,-4 2-18-16,0-4-22 16,5-7-10-16,-1-5-23 15,5-8-2-15,4-12-39 16,7-6-90-16,26-28-36 16,-7-11-398-16,0-2-593 0</inkml:trace>
  <inkml:trace contextRef="#ctx0" brushRef="#br0" timeOffset="47771.7328">4078 7410 464 0,'0'0'1286'16,"0"0"-1095"-16,0 0 31 0,0 0-104 16,0 0-44-16,0 0-52 15,0 0-22-15,74-27-9 16,-41 22-166-16,-6 2-183 15,-12 2-411-15</inkml:trace>
  <inkml:trace contextRef="#ctx0" brushRef="#br0" timeOffset="47919.9603">4076 7599 1455 0,'0'0'328'16,"0"0"-220"-16,0 0-58 0,0 0 48 15,91-34-60-15,-4-6-38 16,-10 4-215-16,-7-3-403 0</inkml:trace>
  <inkml:trace contextRef="#ctx0" brushRef="#br0" timeOffset="48188.6902">4683 7115 1547 0,'0'0'296'0,"0"0"4"16,0 0-74-16,-56 83-46 0,53-54-41 16,3-2-63-1,4 1-14-15,17-2-2 0,4 4-26 16,5-4 2-16,3 1-15 16,-3-1-21-16,-2 2 24 15,-6 0-24-15,-8 0-1 16,-5-1 1-16,-9-2-27 15,0-5-64-15,-15-3-8 16,-12-8-57-16,-4-5-98 16,-27-11-84-16,7-10-237 15,3-9-124-15</inkml:trace>
  <inkml:trace contextRef="#ctx0" brushRef="#br0" timeOffset="48309.7012">4491 7159 1045 0,'0'0'188'0,"0"0"-75"0,0 0 10 15,82-70-20-15,-42 63-42 16,9 6-17-16,15 1-44 16,-11 12-121-16,-10 2-476 0</inkml:trace>
  <inkml:trace contextRef="#ctx0" brushRef="#br0" timeOffset="48469.6828">4999 7333 1707 0,'0'0'342'0,"0"0"-111"16,0 0-120-16,0 0-22 15,0 0-48-15,0 0-41 0,0 0-32 16,69-22-260-16,-42 7-521 16</inkml:trace>
  <inkml:trace contextRef="#ctx0" brushRef="#br0" timeOffset="48933.6432">5229 7098 1825 0,'0'0'256'0,"0"0"-191"0,0 0-37 15,0 0 65-15,0 0-14 16,94-33-45-16,-73 33-15 16,-6 0-9-16,-5 14 2 15,-5 6-11-15,-2 4 0 16,-3 2 21-16,0 4-22 16,0-5 0-16,0-2 6 15,0-9-6-15,0-3 6 16,0-7-6-16,0-3 1 15,0 0 42-15,6 1-21 16,10 1 14-16,2 1-6 16,6 3-14-16,3 4 0 15,1 0-16-15,0 4 6 16,-4 2 2-16,-6-2-8 0,-6 2 0 16,-9 0 5-1,-3 1-4-15,-6 2 11 0,-16-2-12 16,-7-1 1-16,-5-3 3 15,3-5-4-15,-1-7-41 16,7-2-55-16,7-17-95 16,11-6-319-16,5-4-674 0</inkml:trace>
  <inkml:trace contextRef="#ctx0" brushRef="#br0" timeOffset="49368.9527">5720 6945 1512 0,'0'0'347'16,"0"0"-154"-16,0 0-1 16,0 0-86-16,0 0-36 15,0 0-50-15,0 0-19 16,85-3 24-16,-67 22-24 15,-5 4-1-15,-3 4 12 16,-5-1-10-16,-5 1 13 16,0-2-15-16,0-2 0 15,0-3 15-15,0-3-15 16,0-6 0-16,0-5 12 0,0-1 11 16,0-2 14-16,6 1-9 15,8 0 2-15,6 4 18 16,4 2-35-16,3 5-4 15,0 0 1-15,-3 4-8 16,-2 2 9-16,-4 0-11 16,-9 1 0-16,-9 1 13 15,0-1-13-15,-15 0 0 16,-19-2 0-16,-8 0-26 16,-7-5-16-16,-5-9-131 15,8-5-142-15,18-1-333 0</inkml:trace>
  <inkml:trace contextRef="#ctx0" brushRef="#br0" timeOffset="49773.138">6111 6958 1744 0,'0'0'236'0,"0"0"-57"15,0 0-61-15,0 0-1 16,88-22-71-16,-69 22-37 16,-2 8 19-16,-7 9-27 15,-6 4 9-15,-4 6 14 16,0 2-11-16,-7 3 14 16,-3-2-20-16,-1-4-7 15,6-6 23-15,4-6-22 16,1-6-1-16,0-3 14 0,0-4-1 15,9 0 20 1,7 2-12-16,2 0-12 0,5 3 21 16,0 0-30-16,0 4 0 15,-1 3 4-15,-4 1-2 16,-3 2 3-16,-6 3-5 16,-9 1 0-16,0-1-6 15,-13 2 6-15,-13-3-47 16,-5-1-56-16,-14-7-62 15,5-3-129-15,7-7-423 0</inkml:trace>
  <inkml:trace contextRef="#ctx0" brushRef="#br0" timeOffset="50156.7443">6469 6958 1582 0,'0'0'333'15,"0"0"-151"-15,0 0-101 16,0 0 71-16,0 0-69 16,0 0-36-16,86 28-17 15,-68-14-2-15,-5 1 5 16,-2 1-21-16,1 0-11 0,-5-2 14 16,-1-1-14-1,-1-2-1-15,2-1 7 0,-4-2-7 16,3-2 8-16,2 0-8 15,-2-1 0-15,2 1 7 16,1 0-7-16,2 3 0 16,-1 2 8-16,1 0-7 15,-2 5 15-15,-5 3-16 16,-2 2 1-16,-2 1 30 16,-5 4-30-16,-14 1 0 15,-8-3 14-15,-3-3-15 16,-3-4-10-16,5-7-99 15,4-10-111-15,8 0-176 16,10-13-650-16</inkml:trace>
  <inkml:trace contextRef="#ctx0" brushRef="#br0" timeOffset="50517.3471">6861 6903 1719 0,'0'0'237'16,"0"0"-126"-16,0 0 14 16,0 0 11-16,0 0-59 15,0 0-47-15,0 0-17 16,82 81 22-16,-70-70-28 16,-3 2-5-16,0-1 11 15,-5 2-12-15,1-1 13 16,-1-3-14-16,-1 4 0 15,2-3 7-15,2 0-7 16,-1 0 0-16,0 2 0 0,3-1 1 16,1 5 5-16,-2 0-6 15,-2 2 0-15,-3 1 3 16,-3 2-3-16,0 0 0 16,-5 0 7-16,-14-1-6 15,-5-2-1-15,-3-6-12 16,-14-10-87-16,9-3-95 15,4 0-450-15</inkml:trace>
  <inkml:trace contextRef="#ctx0" brushRef="#br0" timeOffset="50915.7279">7186 6890 1614 0,'0'0'327'0,"0"0"-190"16,0 0-26-16,0 0 47 16,97-5-67-16,-72 6-59 15,-7 8 14-15,-6 5-26 16,-6 1 5-16,-6 2 9 16,0 1-6-16,-6 2 5 15,-7 0-19-15,1-1-14 16,-1-2 25-16,2-2-25 0,5-6-1 15,6-3 1-15,0-1 0 16,0-3 21-16,6 0 0 16,15 2 39-16,4-1 27 15,11 0-43-15,3 1-11 16,1 1-6-16,2 5-16 16,-5 2 9-16,-9 2-20 15,-7 6 0-15,-16 4 24 16,-5 2-22-16,-27 5-2 15,-34 9-78-15,-60 8-85 16,9-8-181-16,0-7-571 0</inkml:trace>
  <inkml:trace contextRef="#ctx0" brushRef="#br0" timeOffset="51561.7796">7956 6839 1273 0,'0'0'302'15,"0"0"-121"-15,0 0 59 16,0 0-89-16,0 0-53 15,0 0-60-15,0 0-35 0,-11 13 25 16,31-12-28 0,32-1-117-16,-3 0-222 0,-1 0-472 0</inkml:trace>
  <inkml:trace contextRef="#ctx0" brushRef="#br0" timeOffset="51711.7561">8497 6863 1487 0,'0'0'241'16,"0"0"-105"-16,0 0-61 16,0 0 11-16,0 0-51 15,124-18-35-15,-41-2-86 16,-9 5-316-16,-9-1-973 0</inkml:trace>
  <inkml:trace contextRef="#ctx0" brushRef="#br0" timeOffset="51853.4493">9314 6754 1465 0,'0'0'269'0,"0"0"15"15,0 0-159-15,0 0-85 16,0 0-35-16,127-44-5 16,-78 25-251-16,-5 1-588 0</inkml:trace>
  <inkml:trace contextRef="#ctx0" brushRef="#br0" timeOffset="52001.3966">9941 6643 1407 0,'0'0'193'16,"0"0"-125"-16,97-22-68 15,-45 3-109-15,2-2-744 0</inkml:trace>
  <inkml:trace contextRef="#ctx0" brushRef="#br0" timeOffset="52125.5075">10657 6486 1790 0,'0'0'502'16,"0"0"-234"-16,0 0-166 0,0 0-102 15,0 0-27 1,0 0-793-16</inkml:trace>
  <inkml:trace contextRef="#ctx0" brushRef="#br0" timeOffset="52956.9405">3348 8451 1096 0,'0'0'537'15,"0"0"-364"-15,0 0 72 16,0 0-62-16,0 0-66 15,0 0-59-15,0 0-8 16,78-23 1-16,-41 51 2 16,-4 8 22-16,-3 9-42 15,-11 3-10-15,-13 3-6 0,-6-1-16 16,-6-1 22-16,-15-6-23 16,-4-6 0-16,7-12 0 15,3-12-20-15,9-13-12 16,6-5 11-16,0-21-118 15,24-11 40-15,6-10-12 16,7-5 54-16,2-2 57 16,1 3-16-16,-7 1 15 15,-9 6 0-15,-5 6 2 16,-10 8 30-16,-3 8 24 16,-6 11 28-16,0 8 55 15,0 3-78-15,-7 12-29 0,-8 17-16 16,-6 11-8-1,6 7 23-15,0 2-19 0,6 1-10 16,9-1 19 0,0-5-20-16,9-4-1 0,13-8-39 15,25-13-149-15,-4-12-293 16,-4-7-480-16</inkml:trace>
  <inkml:trace contextRef="#ctx0" brushRef="#br0" timeOffset="53355.3289">3927 8540 1579 0,'0'0'272'16,"0"0"-160"-16,0 0-68 0,0 0 17 16,0 0 14-1,0 0-23-15,0 0-21 0,91 35-18 16,-76-16 11-16,-9 2-19 15,-5 1-4-15,-1 0 22 16,0-3-17-16,-6-4 1 16,0-5 5-16,2-3 0 15,1-5 47-15,3-1-26 16,0-1-24-16,0 0 16 16,3 3-25-16,9 0 8 0,3 2 13 15,7 3-11 1,-1 1 21-16,3 6-14 0,-5 0-11 15,-4 2 20-15,-4 2-25 16,-10 0 8-16,-1 2 11 16,-12-1-19-16,-12 2 26 15,-7-5-27-15,-2-6-8 16,2-9-41 0,1-13-141-16,12-13-282 0,8-8-676 0</inkml:trace>
  <inkml:trace contextRef="#ctx0" brushRef="#br0" timeOffset="53522.9603">4319 8534 1549 0,'0'0'293'0,"0"0"-210"16,0 0-37-16,0 0-17 15,0 0 23-15,0 0-52 16,100 13-71-16,-80-4-216 15,-10 2-394-15</inkml:trace>
  <inkml:trace contextRef="#ctx0" brushRef="#br0" timeOffset="53621.906">4321 8719 477 0,'0'0'0'16</inkml:trace>
  <inkml:trace contextRef="#ctx0" brushRef="#br0" timeOffset="53876.614">4510 8407 1058 0,'0'0'165'0,"0"0"-7"15,108 18-18-15,-53-1 26 16,1 5-8-16,-5 4 34 16,-6 4-60-16,-12 3-56 15,-14 0 23-15,-13 3-41 16,-6 1 1-16,-21-3-29 16,-15 0-26-16,-7-3-4 15,-25-4-153-15,11-10-231 16,12-10-706-16</inkml:trace>
  <inkml:trace contextRef="#ctx0" brushRef="#br0" timeOffset="54826.7433">5305 8301 591 0,'0'0'712'15,"0"0"-591"-15,0 0 116 16,0 0-26-16,0 0-58 16,0 0-37-16,0 0-50 15,-52 50 20-15,52-30-22 16,9 1-2-16,9 2 27 16,1 3-37-16,5 1-7 15,0 2-11-15,-2 0-28 16,-7 1 25-16,-3-1-30 15,-12-1-1-15,0 1 23 16,-10-5-22-16,-10 0-1 16,-8-7-40-16,-8-3-84 15,-19-14-64-15,7 0-175 0,5-5-354 0</inkml:trace>
  <inkml:trace contextRef="#ctx0" brushRef="#br0" timeOffset="54978.7093">5284 8274 947 0,'0'0'205'0,"0"0"36"15,0 0-118-15,82-7-75 16,-43 12-48-16,-6 6-4 16,-5-1-334-16</inkml:trace>
  <inkml:trace contextRef="#ctx0" brushRef="#br0" timeOffset="55720.9419">5893 8124 1307 0,'0'0'220'0,"0"0"47"0,0 0-47 16,0 0-59-16,0 0-88 15,0 0-26-15,0 0-37 16,0 4 2-16,0 4 18 16,0 2-8-16,0 4 25 15,3 2-18-15,-3 2-7 0,3 4 12 16,-3 5-21-1,0 4 4-15,0 2-10 0,0 2-1 16,0-1 10-16,-6-2-16 16,-2-4 0-16,1-3 4 15,0-7-4-15,1-5 0 16,1-5-2-16,2-5-29 16,3-3 31-16,0 0-21 15,3 0-19-15,13-8 9 16,1-2-9-16,4-2-1 15,-2 1 1-15,2 0-20 16,-2-1 20-16,-5 0-26 16,2-3-12-16,-7 1 41 15,0 2 23-15,-3 1 14 16,-3 4 21-16,-2 3 45 0,-1 4 38 16,0 0-29-16,0 2-22 15,0 15 38-15,0 7-4 16,2 5-2-16,4 5-7 15,3 2-26-15,3 1 19 16,-2-5-41-16,-2-1-18 16,2-5 5-16,-2-4-17 15,-4-3-5-15,-1-7-92 16,-3-7-156-16,0-5-321 16,-9 0-614-16</inkml:trace>
  <inkml:trace contextRef="#ctx0" brushRef="#br0" timeOffset="56002.2646">5586 8447 1054 0,'0'0'962'16,"0"0"-735"-16,0 0 4 15,0 0-81-15,0 0-49 16,0 0-32-16,0 0-61 0,-2 1-8 16,17-1-13-16,27 0-120 15,-3-7-374-15,-2-9-933 0</inkml:trace>
  <inkml:trace contextRef="#ctx0" brushRef="#br0" timeOffset="57914.4812">6398 8254 1008 0,'0'0'287'15,"0"0"16"-15,0 0 5 0,0 0-69 16,0 0-94-16,0 0-27 16,-83 49 3-16,64-14-10 15,-1 2-29 1,10 0-24-16,4-2-25 0,6-5 17 16,0-6-43-16,13-5-7 15,7-6 15-15,8-9-14 16,3-4 10-16,5-3-11 15,1-15-10-15,-7-8-19 16,-3-6-31-16,-12-4 13 16,-9-1 36-16,-6-3 3 15,0 2 8-15,-9 3 0 0,-2 6 1 16,3 10 3 0,5 6-4-16,3 6 0 0,0 4 0 15,16 3 1 1,5 0-1-16,6 9 0 0,1 9 0 15,-1 6 5-15,-5 3-5 16,-5 2-8-16,-4 1 8 16,-4-2 0-16,-3-2 6 15,0-7-6-15,0-5 0 16,1-7 0-16,4-6 0 16,5-1-8-16,5-8-2 15,3-12-51-15,0-7-20 16,3-4 4-16,-8-3 16 0,1 0 60 15,-6 2-17-15,-3 9 18 16,-2 5 10-16,0 6 21 16,-3 8 20-16,1 4-15 15,5 0-19-15,0 9 25 16,7 10-17-16,1 6-2 16,2-1 8-16,0 3-18 15,0 0-2-15,-2-4-11 16,0-6 1-16,-4-3 15 15,-1-8-16-15,-1-6-6 16,-1 0 6-16,0-8 0 16,2-10 0-16,0-5-9 15,1-6 4-15,-2 0-5 0,4 1 10 16,-5 3-3 0,2 5 2-16,-3 6 2 0,-1 6-2 15,0 8 1-15,-3 0 0 16,7 14 8-16,0 9-8 15,-2 6 7-15,4 2 11 16,-4 1-9-16,2-2 5 16,-6-4-14-16,4-8 0 15,-4-5 9-15,0-6-9 16,3-7 0-16,-1 0 4 16,2-12-3-16,3-7 6 15,-2-5-7-15,1-6-7 16,-3-1 0-16,-2-3-35 15,-4 3-58-15,5 0-75 16,-4 9-154-16,2 8-427 0</inkml:trace>
  <inkml:trace contextRef="#ctx0" brushRef="#br0" timeOffset="58087.44">7929 8221 1545 0,'0'0'349'0,"0"0"-212"16,0 0-62-16,0 0-2 0,0 0-73 15,89-27-61 1,-50 12-296-16,-2 4-640 0</inkml:trace>
  <inkml:trace contextRef="#ctx0" brushRef="#br0" timeOffset="58236.1796">8528 8104 1290 0,'0'0'390'16,"0"0"-258"-16,0 0-67 16,0 0-65-16,82-17-44 15,-46 5-496-15</inkml:trace>
  <inkml:trace contextRef="#ctx0" brushRef="#br0" timeOffset="58371.9658">9170 8102 1564 0,'0'0'291'16,"0"0"-170"-16,0 0-121 15,0 0-116-15,0 0-831 0</inkml:trace>
  <inkml:trace contextRef="#ctx0" brushRef="#br0" timeOffset="58627.5481">5569 9556 2163 0,'0'0'169'0,"0"0"-169"16,0 0-13-16,0 0 13 16,0 0-8-16,0 0-32 15,0 0-187-15,15 79-311 16,-7-49-619-16</inkml:trace>
  <inkml:trace contextRef="#ctx0" brushRef="#br0" timeOffset="58809.0355">5745 10419 1805 0,'0'0'259'16,"0"0"-179"-16,-16 93-49 15,16-57-24-15,3-4 42 16,15-5-49-16,20 3-54 16,-3-7-225-16,-4-7-406 0</inkml:trace>
  <inkml:trace contextRef="#ctx0" brushRef="#br0" timeOffset="58957.8766">5899 11022 1622 0,'0'0'312'16,"0"0"-165"-16,0 0-7 16,0 0-62-16,0 0-33 15,0 0-45-15,0 0-195 16,49 38-477-16</inkml:trace>
  <inkml:trace contextRef="#ctx0" brushRef="#br0" timeOffset="59100.4253">5832 11297 1854 0,'0'0'724'0,"0"0"-611"16,0 0-113-16,0 0-97 16,0 0-462-16</inkml:trace>
  <inkml:trace contextRef="#ctx0" brushRef="#br0" timeOffset="60275.9051">13601 12827 1317 0,'0'0'178'0,"0"0"-108"16,0 0 82-16,0 0 121 15,0 0-159-15,0 0-83 16,72-31 39-16,71 31 33 16,35 1-4-16,23 9-12 15,11 1-34-15,-2-1 11 16,15 1-30-16,20-3-5 15,25 2 6-15,25-3 0 16,26 0 29-16,31 1 2 16,21 4-16-16,30 0 30 15,29 3-30-15,26 4-21 16,24-2 23-16,22 5-23 16,15 2 2-16,12-1-2 0,-3 0-19 15,-4-1 11 1,-14-1-21-16,-24-4 9 0,-23-5-6 15,-34-2-3-15,-38-8 6 16,-36-2 14-16,-38 0-2 16,-38 0 44-16,-37 0-29 15,-42 0-3-15,-38 0 5 16,-49 0-34-16,-42 0 10 16,-32 0-11-16,-23 0-8 15,-7 0-17-15,-9 0-70 16,0-2-51-16,-46-25-137 15,3 2-343-15,-3-3-726 0</inkml:trace>
  <inkml:trace contextRef="#ctx0" brushRef="#br0" timeOffset="60746.616">25188 12580 1160 0,'0'0'296'16,"0"0"46"-16,0 0-8 15,0 0-105-15,0 0-79 16,0 0-38-16,0 0-21 16,-10 65 25-16,15-23-2 15,17 9-48-15,12 3-4 16,12 1-11-16,12-1-34 16,6-2 22-16,6-5-39 15,-1-6 1-15,-7-4 10 16,-11-6-11-16,-16-5 0 15,-19-2-1-15,-16-4 1 16,-19 5 15-16,-42 5-15 16,-36 9 0-16,-30 12 6 15,-6 2 0-15,23-5 15 16,32-11-6-16,33-8-9 0,9-2 5 16,-2 6-11-16,4 16-104 15,4-6-192-15,16-11-508 0</inkml:trace>
  <inkml:trace contextRef="#ctx0" brushRef="#br0" timeOffset="61933.8176">26369 12928 1279 0,'0'0'371'0,"0"0"-64"0,0 0-33 16,0 0-83-16,0 0-102 16,0 0-40-16,73 8 12 15,-37 22 0-15,3 13 37 16,-6 11-27-16,-8 9-6 15,-8 2 15-15,-13 1-22 16,-4-2-21-16,-14-5-5 16,-14-6-11-16,-9-7 27 15,-5-5-30-15,2-13-6 16,4-10 16-16,6-11-14 16,8-7 8-16,11-9 0 15,11-21-21-15,5-8 29 16,26-8-30-16,16-3-3 15,9 0-4-15,7 1 4 16,-2 2 1-16,-4 5 1 0,-10 3-2 16,-11 4-3-1,-11 2 6-15,-9 3-2 0,-6 2 2 16,-7 3 0-16,-2 3 0 16,-1 6 7-16,0 2-6 15,0 9 54-15,0 0-23 16,0 4-5-16,0 2 4 15,-11 17-31-15,-6 15 17 16,-4 13 5-16,0 10-10 16,5 6 54-16,7 0-28 15,9 0 1-15,0-6 16 16,19-5-23-16,16-6-2 0,12-11 3 16,11-8-17-1,11-9 31-15,16-9-37 0,-7-9-10 16,2-2 13-16,-2-18-11 15,-16-4-2-15,1-7-47 16,-13-1-112-16,-30-2-46 16,-12 8-387-16,-13 6-650 0</inkml:trace>
  <inkml:trace contextRef="#ctx0" brushRef="#br0" timeOffset="63482.2894">26984 12783 1126 0,'0'0'295'0,"0"0"-37"15,0 0 62-15,0 0-14 16,0 0-62-16,0 0-57 16,0 0-5-16,4-4-66 15,-33 55 38-15,-27 35 0 16,-32 32-13-16,-13 17-12 16,-5 1 3-16,5-8-45 15,20-19 13-15,5-3-58 16,9-7-19-16,10-7 2 15,11-22-8-15,13-17 0 0,12-17-17 16,5-9 0-16,2-5 14 16,3-2-14-16,4-8-42 15,7-12-31-15,0-10-49 16,7-38-76-16,15-43-99 16,-3 5-295-16,-2-4-493 0</inkml:trace>
  <inkml:trace contextRef="#ctx0" brushRef="#br0" timeOffset="63786.7078">26217 12837 1955 0,'0'0'332'0,"0"0"-42"0,0 0-83 16,0 0-17-16,106 47 6 15,-36 14-52-15,24 33-2 16,14 31 20-16,-1 13-45 16,-18-1-24-16,-22-8 4 15,-22-13-40-15,-9-9-13 16,-6-18-32-16,-8-25-6 16,-2-24 15-16,-5-9-21 15,5-3 0-15,0-5-1 16,-1-5-18-16,1-13-29 0,-5-5-92 15,-8-10-103-15,-6-10-139 16,-1 3-729-16</inkml:trace>
  <inkml:trace contextRef="#ctx0" brushRef="#br0" timeOffset="65619.8474">13713 12973 1207 0,'0'0'556'15,"0"0"-281"-15,0 0-8 0,0 0-34 16,0 0-59-16,-24-77-35 16,18 39 32-16,0-23-64 15,-1-29-35-15,4-37-4 16,3-25-47-16,2-19 28 16,17-10-24-16,5-6-7 15,-2-18 25-15,2-6-42 16,-3-7 19-16,-8 3 14 15,-6-3-8-15,-3-3 4 16,-4-3-20-16,0-4-10 16,-2 1 54-16,-5-4-53 0,4 2-1 15,1 5 18 1,2 1-17-16,0 12 34 0,0 1-35 16,0 5 12-16,0 10-7 15,0 7-5-15,5 11 0 16,8 13 13-16,1 9-13 15,0 6 0-15,-3 9-8 16,2 14 8-16,-7 9 7 16,-1 17 1-16,-2 13-8 15,-3 19 13-15,0 13-13 16,0 15 3-16,0 4-3 16,0-5 0-16,0-4-9 0,0-2 9 15,0-1 0-15,1 7-6 16,1 1 12-16,1 2-12 15,0-2-15-15,0 1-35 16,1-3 55-16,-1-1-54 16,2-1 19-16,-4-1 7 15,2-2-14 1,-1 0 20-16,-1-1-29 0,2-2-18 16,-1-1 55-16,-1 2-18 15,-1 2-24-15,0 3-30 16,0 5 6-16,0 8 51 15,0 6-10-15,0 9 2 16,0 3 29-16,0 6-4 16,0 5 10-16,0 2-5 15,0 0 3-15,0 0 3 0,-1 0-4 16,-2 0-1-16,-5 5-16 16,-10 17 19-16,-8 12-15 15,-9 9 19-15,-5 9 15 16,-5 1 9-16,6-1-23 15,3-4 8-15,5-6 37 16,7-6-36-16,8-12-2 16,4-7-8-16,8-9 1 15,2-8 16-15,2 0-17 16,0-20 6-16,0-12-13 16,0-22-8-16,9-3-21 15,10-4-9-15,8 0-6 16,1 16 10-16,7 1 3 0,4 13 7 15,2 15 31-15,3 13-21 16,3 5 20-16,-2 23 0 16,-1 13 1-16,-4 11 23 15,-9 4-5-15,-6 7-12 16,-7 0 31-16,-3 2-37 16,-6-2 0-16,0 3-33 15,-3-13-229-15,-5-17-377 0</inkml:trace>
  <inkml:trace contextRef="#ctx0" brushRef="#br0" timeOffset="65809.0924">14341 5801 1575 0,'0'0'298'0,"0"0"65"0,0 0-80 15,0 0-143-15,0 0-90 16,0 0-29-16,0 0 33 15,0-52-54-15,-1 52 0 16,-14 0-12-16,-23 16-152 16,1-2-223-16,0-4-591 0</inkml:trace>
  <inkml:trace contextRef="#ctx0" brushRef="#br0" timeOffset="66936.6961">12020 5081 1728 0,'0'0'388'15,"0"0"-149"-15,0 0-104 0,21 98 20 16,2-17 27 0,8 27 3-16,6 6-85 0,-6-20-35 15,-8-24-17-15,-5-25-35 16,-2-7 13-16,1 3-26 15,-1-2-57-15,-3-6-84 16,-7-14-120-16,-6-21-73 16,-13-19-28-16,-9-12-472 15</inkml:trace>
  <inkml:trace contextRef="#ctx0" brushRef="#br0" timeOffset="67167.1499">12003 5179 1279 0,'0'0'358'0,"0"0"-108"15,10-101 14-15,15 66-38 16,11 9-97-16,7 9-42 0,5 12-17 16,-2 5-20-16,-1 5-2 15,-9 18-23-15,-11 5-17 16,-11 8 22-16,-13 5-18 16,-2 4 7-16,-28 0 5 15,-11 1-16-15,-12-2 19 16,-5-6-27-16,-1-6-79 15,7-13-25-15,10-16-128 16,15-3-130-16,16-5-547 0</inkml:trace>
  <inkml:trace contextRef="#ctx0" brushRef="#br0" timeOffset="67436.6201">12690 4666 1721 0,'0'0'308'16,"0"0"27"-16,0 0-48 15,0 0-106-15,0 0-26 16,-57 153-16-16,38-39 4 16,4 7-10-16,15-20-51 15,0-27 16-15,8-29-44 16,11-5-35-16,5 4 17 15,5 4-35-15,6-1-1 0,2-13-1 16,-1-10-103 0,7-24-77-16,-10-20-329 0,-9-13-354 15</inkml:trace>
  <inkml:trace contextRef="#ctx0" brushRef="#br0" timeOffset="67655.6194">13015 4735 1918 0,'0'0'501'16,"0"0"-235"-16,0 0 21 16,0 0-129-16,-24 93-29 15,24-13 15-15,0-2-65 16,0-4-5-16,3-10-22 16,2-17-31-16,-1 6 12 15,2 2-33-15,-3-9-17 16,-2-12-46-16,-1-13-107 15,-11-21-132-15,-12-5-221 0,-5-17-845 16</inkml:trace>
  <inkml:trace contextRef="#ctx0" brushRef="#br0" timeOffset="67849.2481">12748 4964 1957 0,'0'0'535'16,"0"0"-434"-16,0 0 13 15,93 36 106-15,-7-7-26 16,2 1-23-16,-3-4-59 0,-12-4-64 16,-21-5-6-16,-4 0-36 15,0-1-6-15,-18-3-89 16,-21-9-191-16,-9-4-226 16,0 0-341-16</inkml:trace>
  <inkml:trace contextRef="#ctx0" brushRef="#br0" timeOffset="68098.5471">12979 4509 2259 0,'0'0'287'0,"0"0"-130"15,0 0 27-15,166 0-21 16,-53 44-21-16,-5 9-28 0,-4 23-30 15,-28 10 31-15,-30 1-53 16,-13 17-20-16,-33-12 9 16,-18 0-38-16,-31-6-5 15,-22-7-8-15,-17-5-48 16,-22-14-99-16,21-20-379 16,1-19-1158-16</inkml:trace>
  <inkml:trace contextRef="#ctx0" brushRef="#br0" timeOffset="74785.9007">26641 14375 1664 0,'0'0'320'0,"0"0"-40"16,0 0-28-16,-97 4-27 16,54 37-79-16,-8 32-44 15,0 30 29-15,11 12-30 16,22-4-34-16,18-14-28 16,10-28-29-16,16-13 25 0,0-16-32 15,7-8 3 1,9-3-12-16,9-2-38 0,7-6-104 15,17-21-155-15,-14-11-265 16,-14-16-499-16</inkml:trace>
  <inkml:trace contextRef="#ctx0" brushRef="#br0" timeOffset="75507.8673">26854 14328 1684 0,'0'0'483'16,"0"0"-319"-16,0 0 89 15,0 0-68-15,0 0-79 16,-3 100 74-16,3 4-66 16,0 9-28-16,6-1-22 15,6-17-34-15,1-22-6 0,-1-19-24 16,-3-18 1 0,2-11 19-16,-4-6-20 0,2-7-40 15,4-7-23-15,-1-6-7 16,2-25-2-16,4-12 3 15,-1-6 27-15,2 0 35 16,-3 5 7-16,-1 7 0 16,-2 9 0-16,-5 11 13 15,-1 9 14-15,-2 3-6 16,3 8-9-16,3 13 61 16,3 6-40-16,5 3-12 15,3-1 11-15,5-3-25 16,3-6 4-16,4-8-11 0,1-8-13 15,-3-4 12 1,-2-9-66-16,-6-15-11 0,-6-6 18 16,-5-6-7-16,-5 2 39 15,-5 1 17-15,-2 3 11 16,-1 8 8-16,0 6-7 16,0 5 26-16,-1 11 36 15,-8 0-29-15,-3 15-4 16,2 14-3-16,1 6-15 15,5 3 36-15,4 0-42 16,2-1-6-16,18-6 11 16,8-9-11-16,6-8 9 0,9-11-9 15,-1-3-51-15,1-15 3 16,-4-13-76-16,-6-9 23 16,-8-5 42-16,-6-3 32 15,-5 1 27-15,-6 7 9 16,-2 9 30-16,-2 11 85 15,-4 9 0-15,1 8-48 16,2 0-26-16,5 18-37 16,3 14 29-16,3 8-9 15,1 4-32-15,0 3 39 16,-3-5-40-16,0-6-2 16,-6-11-8-16,-2-8-84 15,-4-16-132-15,0-24-73 0,-4-13-473 16,-8-13-345-16</inkml:trace>
  <inkml:trace contextRef="#ctx0" brushRef="#br0" timeOffset="75628.89">27725 14277 1277 0,'0'0'171'0,"0"0"-145"0,0 0-26 16,0 0 32-16,81 78-13 15,-23-13-19-15,-8-10-123 16,-6-5-204-16</inkml:trace>
  <inkml:trace contextRef="#ctx0" brushRef="#br0" timeOffset="76604.0096">28102 14517 783 0,'0'0'547'0,"0"0"-461"16,0 0 104-1,0 0 12-15,0 0-107 0,0 0-16 16,-85 15-42-16,68 8 2 15,5 4-14-15,4-2-15 16,5-6 5-16,3-5-15 16,0-7-10-16,14-7 4 15,3 0-2-15,3-17 8 16,1-4 3-16,-2-1-2 16,-4 0 54-16,-2 7 48 15,-5 6 55-15,-4 8 33 16,-2 1-87-16,1 13-62 15,2 17 41-15,-1 13 2 16,3 22 1-16,-2 18-44 0,-2-4-26 16,-2-7 33-16,-1-11-48 15,0-16 0-15,0 2 13 16,-9-1-14-16,-1-11 16 16,1-10-16-16,-2-10 0 15,-2-13-15-15,0-2 10 16,-4-11-44-16,2-13-3 15,-4-5-1-15,4-4 20 16,0-2-1-16,6 0 15 16,8-2 5-16,1 1 1 15,9-4-22-15,14 2-2 16,7-1-20-16,6 2-2 16,2 1-44-16,1 2-7 0,-3 2 46 15,-3 1 6-15,-4 0 35 16,-6 1 23-16,-5 1 0 15,-4 7 44-15,-7 3 31 16,-1 8 35-16,-4 5 29 16,-1 6-56-16,-1 0-14 15,2 17-29-15,-1 16 36 16,4 9 17-16,0 7-45 16,2 4-33-16,0-2 32 15,2-3-47-15,0-6 0 16,0-11 9-16,0-7-9 15,1-15-20-15,1-9-75 16,1-3 0-16,3-20 47 0,0-9-23 16,-1-5 39-1,2 0 31-15,-2 1 1 0,-2 4 6 16,-3 9-6-16,-2 8 0 16,0 7 46-16,-3 8-35 15,2 0-10-15,4 12 17 16,2 10-6-16,2 2 13 15,4 2-25-15,-1-2 0 16,0-4-12-16,2-8 0 16,0-6-54-16,0-6 4 15,-2-9-29-15,-1-14 16 16,0-13 42-16,-1-10 33 16,1-3 3-16,-4-2-2 15,-3 8 35-15,-2 11 46 0,-2 13 18 16,-5 14 53-16,0 5-46 15,0 14-72-15,0 18 49 16,0 9-36-16,0 5-18 16,3 5-6-16,5-4-23 15,-1-3 12-15,0-7-13 16,1-9-84-16,-5-14-106 16,0-8-158-16,-3-6-523 0</inkml:trace>
  <inkml:trace contextRef="#ctx0" brushRef="#br0" timeOffset="76765.0296">28537 14691 2105 0,'0'0'324'0,"0"0"-169"0,0 0-97 16,0 0-13-16,135-23-16 15,-57 5-29-15,22-19-95 16,-26 6-165-16,-26 2-671 0</inkml:trace>
  <inkml:trace contextRef="#ctx0" brushRef="#br0" timeOffset="77017.0126">29300 13864 2412 0,'68'74'236'0,"20"18"-167"16,13 18 110-16,-13-7-1 16,-31-13-64-16,-26-6-51 15,-21-18-18-15,-10-13 23 16,-19-13-54-16,-26 4-5 16,-35 15-9-16,-46 9-2 15,-32 9-44-15,-24-15-143 16,-18-15-129-16,51-21-295 15,9-12-938-15</inkml:trace>
  <inkml:trace contextRef="#ctx0" brushRef="#br0" timeOffset="95009.8077">14367 12763 309 0,'0'0'187'16,"0"0"13"-16,0 0-82 15,0 0-99-15,0 0 309 16,0 0-115-16,0 0-40 15,0 0 26-15,0 0-20 16,0 0-23-16,0 0-44 16,-2 0 4-16,2 0-16 0,-1 0-24 15,-1 0-5-15,2 0-17 16,-1 0-24-16,1 3 15 16,-2 3-34-16,2 6-11 15,0 5 11-15,0 4-1 16,0 2 5-16,0-1-8 15,0 0-6-15,0-3 13 16,0-5-14-16,-1 1 0 16,-1-5 6-16,2-3-5 15,0-5 0-15,0-2-1 16,0 0-11-16,0 0 4 16,0-9-1-16,0-8-19 15,0-5 11-15,0 0-11 16,0 0 21-16,0 8-3 15,3 3 9-15,-3 5 3 0,2 1-2 16,-2 4-1-16,0 1 5 16,0 0-4-16,0 0-2 15,0 0-8-15,0 11 3 16,-2 6 0-16,-4 3 6 16,1 3 0-16,-2 1-1 15,3-4-67-15,-2 3-163 16,3-5-249-16,-2-6-444 0</inkml:trace>
  <inkml:trace contextRef="#ctx0" brushRef="#br0" timeOffset="100628.3805">14462 10843 1018 0,'0'0'300'0,"0"0"-167"15,0 0 17-15,0 0-28 16,0 0-72-16,0 0-34 16,-1 6-1-16,1 3-15 15,0 1 25-15,1 0-14 0,-1-3 7 16,0-1 21 0,0-3-9-16,0 0 2 0,0-3 13 15,0 0 18-15,0 0 45 16,0-5-64-16,0-7-20 15,0 1 10-15,0 2-11 16,2 2 1-16,5 3-17 16,-1 2-5-16,0 2 5 15,0 0-7-15,-3 0-5 16,1 0 3-16,-4 4-4 16,0 5 5-16,0 3-17 15,-12 8-116-15,-1-3-234 16,-2-3-696-16</inkml:trace>
  <inkml:trace contextRef="#ctx0" brushRef="#br0" timeOffset="101456.4146">15117 12791 880 0,'0'0'314'16,"0"0"-69"-16,0 0 53 16,0 0-55-16,0 0-62 15,0 0-30-15,0 0-42 16,0 0-37-16,0 5-37 15,4 4-2-15,1 4 9 16,-2 2-20-16,2-1-22 16,-3-2 0-16,1 0-40 0,-3-7-130 15,0-1-159 1,0-4-310-16</inkml:trace>
  <inkml:trace contextRef="#ctx0" brushRef="#br0" timeOffset="102513.4787">15250 10101 232 0,'0'0'761'0,"0"0"-551"16,0 0-93-16,0 0-62 15,0 0-1-15,0 0-21 16,0 0 31-16,-2 41-11 15,-4-31 6-15,-1 0 23 16,-1-3-5-16,-2 0-18 16,2-7 26-16,2 0-4 15,3 0 30-15,2-2-42 16,-1-10-29-16,2-1 13 16,0 1-25-16,0 1-13 15,3 3 18-15,5 0-32 16,-1 4 5-16,-1 4 1 0,1 0-6 15,0 0 6-15,-4 0-7 16,0 1 0-16,-2 4 6 16,-1-2-5-16,0 0 9 15,0-1-1-15,0 1-7 16,0-3 11-16,-1 0-13 16,-4 0-10-16,2 0 1 15,0-8-65-15,3-6-118 16,0 5-294-16,0 3-268 0</inkml:trace>
  <inkml:trace contextRef="#ctx0" brushRef="#br0" timeOffset="103834.5194">16077 12775 411 0,'0'0'828'0,"0"0"-666"0,0 0-37 15,0 0 56-15,0 0-6 16,12 87-77-16,-4-58-55 16,2-2-10-16,-2-1-33 15,4-2-61-15,-4-8-169 16,-2-5-288-16</inkml:trace>
  <inkml:trace contextRef="#ctx0" brushRef="#br0" timeOffset="105087.7521">15801 9375 751 0,'0'0'331'0,"0"0"-69"15,0 0-26-15,0 0-34 16,0 0-48-16,0 0-52 15,0 0-33-15,17-19-24 16,-16 19 3-16,1 4-5 16,-2 4 3-16,0 1 22 15,0 0-19-15,0 2-15 0,-8-3-4 16,-1-2-11 0,-2-1-4-16,0-5-6 0,2 0-3 15,0-5 41-15,3-9-32 16,3-5-13-16,3 1 11 15,0-1-12-15,5 5 5 16,6 4-6-16,1 3 0 16,1 4 8-16,1 3-8 15,-3 0-1-15,2 0 1 16,-4 3 1-16,-1 4 6 16,-2 3-7-16,-5-1 2 15,-1 4 21-15,0-1-14 16,-3 0-3-16,-9 0 12 15,-3-3-7-15,2-4 3 16,-1-5-5-16,3 0-7 0,1-5 44 16,4-7-32-16,5-2-13 15,1-1 12-15,0 6-13 16,0 1 1-16,3 5-1 16,4 0 0-16,1 3-2 15,0 0 2-15,-3 0-5 16,0 0 5-16,-2 0 0 15,-3 0 1-15,0 1-1 16,0 1 2-16,0-1 5 16,0-1-7-16,-6 0-28 15,-3 0-30-15,3-8-70 0,3-8-144 16,1 0-324-16</inkml:trace>
  <inkml:trace contextRef="#ctx0" brushRef="#br0" timeOffset="106566.9657">16626 12881 751 0,'0'0'236'16,"0"0"-57"-16,0 0-38 0,0 0-22 15,0 0-37-15,0 0-25 16,0 0-26-16,-1-5-15 15,1 17 33-15,0 3-12 16,0 2-23-16,0 2-12 16,4-2-2-16,1-2-124 15,1-6-230-15</inkml:trace>
  <inkml:trace contextRef="#ctx0" brushRef="#br0" timeOffset="108728.2937">16544 8451 947 0,'0'0'259'0,"0"0"-68"16,0 0-21-16,0 0-113 15,0 0 5-15,0 0 42 0,0 0 6 16,0 44-18-16,0-31-19 16,-1 2-14-16,-7-4-16 15,-4-5-21-15,0-1 33 16,0-5-15-16,-1 0-14 15,2-8 33-15,1-6-13 16,6-3-20-16,1-2-18 16,3 2-8-16,0 0-20 15,0 3-11-15,3 2-30 16,8-1 15-16,14-13-177 16,-2 2-132-16,1-2-245 0</inkml:trace>
  <inkml:trace contextRef="#ctx0" brushRef="#br0" timeOffset="108937.7765">16969 7761 937 0,'0'0'178'0,"0"0"-38"15,0 0-31-15,0 0-57 16,0 0-52-16,0 0-70 16,0 0-31-16,18-20-174 15,-13 14-366-15</inkml:trace>
  <inkml:trace contextRef="#ctx0" brushRef="#br0" timeOffset="109096.6241">17192 7640 370 0,'0'0'0'16,"0"0"-162"-16</inkml:trace>
  <inkml:trace contextRef="#ctx0" brushRef="#br0" timeOffset="109277.3316">17589 7532 553 0,'0'0'100'16,"0"0"-40"-16,0 0-60 15,0 0-194-15,0 0-184 0</inkml:trace>
  <inkml:trace contextRef="#ctx0" brushRef="#br0" timeOffset="109471.5205">18096 7511 535 0,'0'0'107'0,"0"0"-24"16,0 0-77-16,0 0-6 16,0 0-216-16</inkml:trace>
  <inkml:trace contextRef="#ctx0" brushRef="#br0" timeOffset="109622.0323">18370 7558 409 0,'0'0'113'16,"0"0"-42"-16,0 0-71 15,0 0-3-15,0 0-123 0</inkml:trace>
  <inkml:trace contextRef="#ctx0" brushRef="#br0" timeOffset="109810.5436">18878 7718 540 0,'0'0'166'15,"0"0"-53"-15,0 0-38 16,0 0-61-16,0 0-14 16,0 0-190-16,0 0-11 0</inkml:trace>
  <inkml:trace contextRef="#ctx0" brushRef="#br0" timeOffset="111484.1385">14435 10747 705 0,'0'0'171'0,"0"0"-53"16,0 0 96-16,0 0-36 16,0 0-12-16,0 0-25 15,0 0-8-15,0-1-33 16,0 7-55-16,0 11 5 15,0 7 25-15,0 5-8 16,1 7-16-16,1 3-31 16,-2 2 10-16,0-2-25 15,0 1-4-15,0-6-2 16,-6-4-59-16,-1-6-89 0,-10-10-126 16,2-8-61-16,0-6-376 0</inkml:trace>
  <inkml:trace contextRef="#ctx0" brushRef="#br0" timeOffset="111650.4267">14290 10923 963 0,'0'0'237'0,"0"0"-67"15,0 0 33-15,0 0 10 16,102-45-62-16,-59 45-49 16,3 2-46-16,5 15-3 15,-2 0-37-15,2 0-16 16,0-2-10-16,20-13-157 0,-11-2-307 15,-6-1-513-15</inkml:trace>
  <inkml:trace contextRef="#ctx0" brushRef="#br0" timeOffset="112076.9916">15231 10004 136 0,'0'0'105'16,"0"0"75"-16,0 0-99 15,0 0 128-15,0 0 50 16,0 0 3-16,0 0 0 16,-16-32 9-16,13 32-75 15,0 15-70-15,2 9-52 16,-2 10 7-16,0 7 2 15,-3 5-33-15,-3 1-5 16,1 1-40-16,1-4-4 16,1-4-2-16,4-5-109 0,0-9-168 15,2-12-318-15,-3-9-595 0</inkml:trace>
  <inkml:trace contextRef="#ctx0" brushRef="#br0" timeOffset="112236.1885">15115 9936 1311 0,'0'0'186'0,"0"0"-99"16,0 0 103-16,88-17-45 15,-47 17-57-15,3 13-53 16,1 6-4-16,0-1-31 16,10 3-225-16,-10-4-263 0,-8-8-847 15</inkml:trace>
  <inkml:trace contextRef="#ctx0" brushRef="#br0" timeOffset="112608.8635">15821 9118 149 0,'0'0'868'15,"0"0"-599"-15,0 0 49 16,0 0-4-16,0 0-124 15,0 0-51-15,0 0-53 16,-24-8-58-16,24 45 18 16,0 9 0-16,2 5-33 15,2 4 18-15,-1-4-31 16,-2-2-11-16,1-10-81 16,-2-3-171-16,0-12-258 0,-3-11-326 15</inkml:trace>
  <inkml:trace contextRef="#ctx0" brushRef="#br0" timeOffset="112785.0565">15655 9043 1617 0,'0'0'233'16,"0"0"-146"-16,0 0-11 16,82-3 52-16,-33 11-26 15,7 4-33-15,3 1-14 16,4 1-45-16,3-2-10 15,23-2-33-15,-16-5-208 16,-11-5-399-16</inkml:trace>
  <inkml:trace contextRef="#ctx0" brushRef="#br0" timeOffset="113168.9953">16649 8131 1071 0,'0'0'281'15,"0"0"65"-15,0 0-103 16,0 0-88-16,0 0-78 16,0 0-27-16,-41 93 27 15,31-51-49-15,-2 2-12 16,0-1-6-16,0-3-10 15,-1-6-61-15,-5-2-151 16,1-10-288-16,4-9-324 0</inkml:trace>
  <inkml:trace contextRef="#ctx0" brushRef="#br0" timeOffset="113323.3129">16449 8206 1430 0,'0'0'268'16,"0"0"-80"-16,0 0-18 15,82 8-18-15,-40 7-44 16,1 5-39-16,1 5-54 16,-2-2-15-16,4 12-101 15,-11-9-297-15,-10-6-588 0</inkml:trace>
  <inkml:trace contextRef="#ctx0" brushRef="#br0" timeOffset="113855.7447">17206 7524 633 0,'0'0'244'0,"0"0"37"15,0 0-52-15,0 0-5 16,0 0 1-16,0 0-54 15,0 0-17-15,-1-12-61 0,-1 25-44 16,2 8-12-16,0 6 5 16,-1 6 8-16,-1 4-30 15,1-2-19-15,-3-2-2 16,-1-3-15-16,-2 0-148 16,1-11-205-16,-4-6-287 0</inkml:trace>
  <inkml:trace contextRef="#ctx0" brushRef="#br0" timeOffset="114030.6549">17112 7495 1390 0,'0'0'248'16,"0"0"-4"-16,0 0-58 16,0 0-40-16,87-14-26 0,-47 14-56 15,7 14-20-15,5 2-34 16,4 4-10-16,23 9-93 15,-13-3-217-15,-11-5-659 0</inkml:trace>
  <inkml:trace contextRef="#ctx0" brushRef="#br0" timeOffset="114436.383">18571 7220 1159 0,'0'0'278'0,"0"0"22"16,0 0-35-16,0 0-145 0,0 0-42 15,-37 93 48-15,22-43-37 16,1 1-39-16,-2-1-24 15,3-3-20-15,-1-5-5 16,4-3-1-16,-8-3-178 16,5-10-294-16,-2-9-384 0</inkml:trace>
  <inkml:trace contextRef="#ctx0" brushRef="#br0" timeOffset="114600.4237">18371 7350 1557 0,'0'0'240'0,"0"0"-24"16,0 0-84-16,0 0 1 0,85 39 12 16,-40-8-83-16,12 3-31 15,7 7-13-15,6 4-16 16,30 22-2-16,-18-10-240 16,-12-11-467-16</inkml:trace>
  <inkml:trace contextRef="#ctx0" brushRef="#br0" timeOffset="114926.6617">19575 7536 1237 0,'0'0'300'15,"0"0"179"-15,0 0-265 16,0 0-85-16,0 0-67 16,-37 74 27-16,16-30-17 15,-1 6-10-15,-1 1-27 16,2-2-26-16,2-3 11 15,1-6-20-15,2-2-46 16,-11 1-141-16,6-8-282 16,0-11-562-16</inkml:trace>
  <inkml:trace contextRef="#ctx0" brushRef="#br0" timeOffset="115097.7127">19286 7671 1676 0,'0'0'238'15,"0"0"-121"-15,0 0 33 16,0 0 53-16,122 57-80 16,-67-24-43-16,6 2-47 15,5 5 0-15,5 1-33 16,46 18-87-16,-19-9-415 16,-7-8-217-16</inkml:trace>
  <inkml:trace contextRef="#ctx0" brushRef="#br0" timeOffset="115502.7706">20363 8479 1551 0,'0'0'320'16,"0"0"15"-16,0 0-196 16,0 0-64-16,0 0 3 15,-53 102-9-15,33-53-12 16,0 2-32-16,1-5-8 16,1-2-17-16,0-4-21 15,-9 1-61-15,6-12-217 16,2-9-434-16</inkml:trace>
  <inkml:trace contextRef="#ctx0" brushRef="#br0" timeOffset="115666.4187">20130 8561 1422 0,'0'0'485'16,"0"0"-411"-16,0 0-4 15,0 0 22-15,97 79-5 16,-33-29-16-16,24 13-19 15,21 15-17-15,0 5-35 16,-30-21-169-16,-27-17-466 0</inkml:trace>
  <inkml:trace contextRef="#ctx0" brushRef="#br0" timeOffset="116055.9451">20673 9472 1458 0,'0'0'291'0,"0"0"18"16,0 0-153-16,0 0-72 16,0 0-14-16,-41 96 41 15,19-42-31-15,-3 6-39 16,-2 1-13-16,0-5-17 15,5-8-10-15,1-7-2 16,3-10-48-16,2-9-165 16,2-10-183-16,5-12-427 0</inkml:trace>
  <inkml:trace contextRef="#ctx0" brushRef="#br0" timeOffset="116215.2174">20470 9624 1614 0,'0'0'218'15,"0"0"-105"-15,0 0 31 16,0 0-23-16,116 116-25 16,-70-67-47-16,6 6-14 15,4 4-35-15,32 23-15 16,-14-16-193-16,-8-10-504 0</inkml:trace>
  <inkml:trace contextRef="#ctx0" brushRef="#br0" timeOffset="116512.7943">21247 10352 1722 0,'0'0'264'0,"0"0"21"16,0 0-110-16,0 0-108 15,0 0-34-15,-67 80 23 16,39-31-20-16,-5 6-15 0,-3 1-8 16,-3-5-11-16,4-8-2 15,2-5-61-15,-9-6-97 16,10-12-170-16,6-8-306 0</inkml:trace>
  <inkml:trace contextRef="#ctx0" brushRef="#br0" timeOffset="116687.8502">20880 10517 1378 0,'0'0'218'0,"0"0"-34"15,0 0 12-15,85 48-32 16,-43-13-15-16,9 3-49 0,5 5-45 15,4 0-21-15,-2 2-34 16,2 0-8-16,14 14-214 16,-14-12-291-16,-13-6-468 15</inkml:trace>
  <inkml:trace contextRef="#ctx0" brushRef="#br0" timeOffset="116918.3381">21717 11142 1547 0,'0'0'764'0,"0"0"-665"16,0 0 0-16,0 0-26 16,-70 101 24-16,59-65-45 0,0 3-28 15,-1-3 13 1,-2-1-26-16,-1-5-11 0,2-2-5 15,-2-7-64-15,-3-11-90 16,2-5-207-16,-1-5-446 0</inkml:trace>
  <inkml:trace contextRef="#ctx0" brushRef="#br0" timeOffset="117086.1755">21508 11322 1817 0,'0'0'232'15,"0"0"-100"-15,0 0 11 16,97 64-27-16,-50-35-51 0,8 1-17 16,4 0-34-1,5-8-14-15,32-18-103 0,-16-4-150 16,-9-4-680-16</inkml:trace>
  <inkml:trace contextRef="#ctx0" brushRef="#br0" timeOffset="121787.874">12304 6188 929 0,'0'0'1301'0,"0"0"-1015"15,0 0-146-15,0 0-61 16,0 0 17-16,137-89-22 16,-18 24-38-16,11-8-12 15,-17 12-24-15,-33 15 0 16,-36 17-34-16,-13 9-101 15,-4-6-84-15,-7 7-308 16,-10 2-302-16</inkml:trace>
  <inkml:trace contextRef="#ctx0" brushRef="#br0" timeOffset="121972.2739">12353 6313 1614 0,'0'0'317'15,"0"0"-193"-15,0 0-87 0,82-33 69 16,24-31 48-16,41-31-83 16,18-10-27-16,-8 1-44 15,-24 15-22-15,-28 12-91 16,-14 1-108-16,-30 16-333 16,-16 12-717-16</inkml:trace>
  <inkml:trace contextRef="#ctx0" brushRef="#br0" timeOffset="123797.4802">11488 3811 1555 0,'0'0'350'0,"0"0"-87"15,0 0 8-15,0 0-130 16,0 0-79-16,0 0-23 16,-11 137 18-16,37-60 26 15,2-4-42-15,0-14-29 16,-1-17 8-16,3 2-20 15,3-1-60-15,-5-6-88 16,-5-8-182-16,-9-11-283 16,-9-10-264-16</inkml:trace>
  <inkml:trace contextRef="#ctx0" brushRef="#br0" timeOffset="124051.7797">11435 3721 1283 0,'0'0'330'15,"0"0"-7"-15,-1-90-96 16,18 58-29-16,8 8-109 16,8 4-29-16,3 5-11 15,2 6-19-15,-2 9-2 16,-3 0-6-16,-8 9-20 16,-5 11 28-16,-10 7-29 15,-9 4 1-15,-1 8 29 16,-19 3-16-16,-11 0 4 0,-7 0-19 15,-2-5-37-15,1-9-81 16,5-16-196-16,9-9-247 16,12-3-421-16</inkml:trace>
  <inkml:trace contextRef="#ctx0" brushRef="#br0" timeOffset="126592.4701">12129 3866 1051 0,'0'0'337'16,"0"0"-72"-16,0 0 20 15,0 0-61-15,0 0-45 16,-80 14-39-16,65 8-50 15,4 4-14-15,2 5 9 16,5 1-25-16,2-3 19 0,2-2-39 16,0-4-28-1,8-5 27-15,5-4-27 0,2-6-6 16,0-5-4-16,3-3 5 16,-3-7 11-16,3-17-18 15,-6-10 0-15,-4-10-1 16,-8-7 1-16,0-10 0 15,-16-3-1-15,-11-1 10 16,-2 1 3-16,-4 3-12 16,1 8 1-16,6 11 12 15,6 9-4-15,5 14 27 16,6 6 34-16,5 8-25 16,2 5 18-16,2 0-51 15,0 3-1-15,5 19 2 16,13 7-11-16,6 11 13 0,2 5 7 15,4 0-21-15,-1 0 27 16,-1-4-28-16,0-3 0 16,-1-3-15-16,-3-5-9 15,3-10-112-15,10-16-159 16,-7-4-280-16,-6-7-282 0</inkml:trace>
  <inkml:trace contextRef="#ctx0" brushRef="#br0" timeOffset="126972.4203">12409 3362 1820 0,'0'0'484'15,"0"0"-301"-15,0 0-14 0,0 0-61 16,0 0 83 0,27 97-43-16,-4-51-51 0,4 2-4 15,3 0-48-15,-1 1-15 16,1-3-9-16,-3 0-20 15,-6-8 22-15,-6-5-23 16,-5-12 0-16,-8-9 7 16,-2-12-6-16,-12-3 8 15,-16-23-9-15,-11-14-32 16,-13-24 31-16,-8-23-23 16,4-19 18-16,10 6 6 15,20 21 6-15,15 29-5 0,11 17-2 16,0 1 2-1,8-1 5-15,9 0-6 0,6 8-3 16,8 3-6-16,5 9 9 16,0 4-1-16,-2 8 0 15,5 1-105-15,-5 3-59 16,8 20-130-16,-12-2-258 16,-9 1-260-16</inkml:trace>
  <inkml:trace contextRef="#ctx0" brushRef="#br0" timeOffset="127170.2679">12332 3688 1676 0,'0'0'721'0,"0"0"-589"0,0 0-53 15,87-36 28-15,-29 12-31 16,6-8-2-16,3 0-56 15,1-2-18-15,16-15-13 16,-16 10-217-16,-16 3-691 0</inkml:trace>
  <inkml:trace contextRef="#ctx0" brushRef="#br0" timeOffset="131668.685">14566 10936 1832 0,'0'0'274'0,"0"0"-166"16,0 0-39-16,0 0 27 15,0 0-20-15,0 0-76 16,-9 3-5-16,9 4-55 15,6 0-115-15,15-7-45 16,0-10-124-16,1-11-167 0</inkml:trace>
  <inkml:trace contextRef="#ctx0" brushRef="#br0" timeOffset="132082.2353">15415 9915 1187 0,'0'0'235'16,"0"0"-123"-16,0 0 8 15,0 0 3-15,0 0-65 16,0 0-17-16,0 0-30 16,3-1-11-16,3 1-10 15,10-9-130-15,-1-4-42 16,3-5-325-16</inkml:trace>
  <inkml:trace contextRef="#ctx0" brushRef="#br0" timeOffset="132374.5033">15981 9003 922 0,'0'0'317'0,"0"0"-168"15,0 0-32 1,0 0-48-16,0 0-8 0,0 0-47 16,0 0-14-16,-5 0-64 15,12-5-171-15,4-6-130 0</inkml:trace>
  <inkml:trace contextRef="#ctx0" brushRef="#br0" timeOffset="132735.1698">16896 7981 1141 0,'0'0'255'16,"0"0"-84"-16,0 0 1 15,0 0-43-15,0 0-36 16,0 0-63-16,0 0-30 16,-12-4-123-16,20-8-131 15,1-3-435-15</inkml:trace>
  <inkml:trace contextRef="#ctx0" brushRef="#br0" timeOffset="132946.8133">17487 7391 771 0,'0'0'98'0,"0"0"-98"0,0 0-73 15,0 0-267-15</inkml:trace>
  <inkml:trace contextRef="#ctx0" brushRef="#br0" timeOffset="141435.5164">13556 11760 508 0,'0'0'84'16,"0"0"-82"-16,0 0 64 16,0 0 19-16,0 0-27 0,0 0 5 15,0 0 4-15,38-28 7 16,-29 22 17-16,1-4 26 16,5-2 6-16,0-6-14 15,3-1-32-15,3-2 12 16,0 0-15-16,3-3-3 15,-1 2 4-15,1 1-30 16,-3 2-5-16,0 0-9 16,-2 2-5-16,0 1 38 15,-3 0-39-15,-1 0-4 16,-2-3 17-16,1 2-16 16,-1 1 11-16,-1-1-13 15,4 0-19-15,-1 0 42 0,0 2-41 16,2-3-1-1,-1 3 23-15,-1 0-15 0,3 1 11 16,-3-1-15-16,1 1 1 16,-1 0 25-16,1 0-30 15,0-2-1 1,0 1 14-16,-1-1-13 0,1-2 18 16,-1 0-19-16,1 0 8 15,0-1 21-15,-2 2-29 16,0 0 2-16,-1 0 19 15,1 0-15-15,0 1 11 16,1 0-17-16,3 0 1 16,0 1 16-16,2 0-17 15,-1 1 0-15,-1-1 5 16,1 1-4-16,0-1 8 0,0 1-9 16,0 1 0-16,-1-3 10 15,0 1-10-15,-1 1 0 16,0-3 18-16,1 0-17 15,-2 2 17-15,1-2-18 16,-4 1 0-16,2 0 24 16,-3-1-23-16,1 0-1 15,-2 1 21-15,-1-3-19 16,2-1 23-16,-3-1-16 16,2-1-8-16,0-2 29 15,0 1-30-15,3 0 0 16,-1-2 13-16,-1 1-13 0,1 1 16 15,-1 0-16-15,1-1 8 16,1-1 22-16,2 2-30 16,-2-2 0-16,2 0 14 15,-1 1-14-15,3 0 17 16,-3 0-17-16,1 1 0 16,1 1 10-16,-1-2-10 15,-1 2 0-15,3-2 8 16,-3 1-8-16,3-3 14 15,-2 0-14-15,2-1 0 16,3-2 5-16,-1 0-5 16,2-1 0-16,0-3 4 15,2 2-4-15,-1 2 15 16,0-3-15-16,1 1 0 16,0 2 11-16,-3 1-11 0,1 2 0 15,-1-2 11-15,-3 3-10 16,3-1 19-16,1-3-20 15,0 2 1-15,0-2 17 16,0 0-18-16,2 0 0 16,-3-2 14-16,3 1-13 15,-2 2 17-15,2-1-18 16,-3-3 1-16,1 3 15 16,2-4-16-16,-2 2 0 15,-1 0 17-15,2 0-16 16,-1 1 14-16,-1 2-15 15,-3 0 0-15,2 1 7 16,-1 2-7-16,0-1 0 0,0 2 2 16,-1 0 4-16,3 2 0 15,0 0-6-15,-3-1 0 16,3 0-2-16,-1-1 2 16,2-1 0-16,1-1 0 15,3-3 6-15,2-1-7 16,2 0 1-16,3 0 0 15,1 1 9-15,2 1-9 16,2 0 0-16,0 1-5 16,-2 1 14-16,-4 1-6 0,0 1-3 15,-4-2 0 1,-1 1 3-16,0-3-3 0,-1-1 0 16,1-1 1-16,-3 3 6 15,0-1 1-15,-2 5-8 16,-1 0 0-16,-3 4-3 15,-1-1 3-15,-1 4 0 16,0-4-2-16,0 3 10 16,1-2 2-16,0 2-10 15,1 0 0-15,-3 3-1 16,1-2 1-16,-4 2 0 16,3 2-2-16,-3-2 4 15,3 0 7-15,-2-1-9 16,3-2 0-16,1 2-1 15,1-2 1-15,0-2 0 0,0 2-2 16,1 1 4 0,-2-2 7-16,-1-2-9 0,-1-1 0 15,1 2 1 1,-2-2-1-16,2 2 0 0,-1-1-1 16,0 1 7-16,-2 2-1 15,2 2-5-15,-1 0 0 16,-1 2 1-16,0 0-1 15,1-1 0-15,2-1-7 16,0 2 17-16,0-3-8 16,1 4-2-16,0-1 0 15,1 1-3-15,0 1 3 16,3 1-2-16,-1 0-9 0,2 0 22 16,1 0-16-1,3-2 5-15,-1 2 0 0,3-1-3 16,0 0 3-16,2 3 0 15,-1-1 0-15,-1 3 8 16,-4-1-8-16,1 1 0 16,-2 0-1-16,-1 1-6 15,-1 1 7-15,1-3 0 16,2 4 0-16,0-1 7 16,0 0-4-16,1-2-3 15,1 3 0-15,1 0-2 16,1-1 2-16,0 0 0 15,-1 1-1-15,0-2 7 16,-1 2-4-16,-1 2-2 16,-1 1 0-16,-1 0-12 0,0 0 12 15,-1 0 0 1,4 0-6-16,-3 0 15 0,3 0-1 16,-1 1-8-16,2 4 0 15,-2-2-5-15,4 4 5 16,1-2 0-16,-2 3-1 15,0-3 2-15,2 1 7 16,-2-3-8-16,-1 4 0 16,1-2-9-16,1-1 9 15,-1 2 0-15,-1-1-2 16,1-2 8-16,-4 3-9 16,2-1 3-16,-1 1 0 0,-1 0 2 15,-1-1-2 1,2 1 0-16,0 0-1 0,2-1 2 15,3 2-4-15,-1-2 3 16,6 1 0-16,-1-1 3 16,5 2-3-16,-1 2 0 15,0-1-1-15,-1 2 2 16,-4 0 3-16,-2 1-4 16,-4-2 0-16,-1 2-9 15,-1-2 9-15,-3 3 0 16,2 0-2-16,-1-1 11 15,0 1-9-15,3 3 0 16,-1-2 0-16,0 3 0 16,1 1 0-16,-1 0 0 15,0 1-6-15,1 1 15 0,-3 2-14 16,0-1 5-16,1 2 0 16,0 0-3-16,1 2 3 15,-1 0 0-15,-3 2-1 16,1 1 2-16,-1 1-9 15,-1 3 8-15,0-1 0 16,3 1-5-16,-1 0 5 16,2 0-4-16,1 0-7 15,1 0 22-15,1 2-11 16,1 0 0-16,0 3 0 16,2-1-3-16,0 3 3 15,0 1 0-15,1-2-1 16,0 2 3-16,-1 0 1 0,1 2-3 15,2 1 0-15,-1-1-8 16,-1 1 8-16,0 1 0 16,-2 0 0-16,-3 0 1 15,1-1 2-15,-4 1-3 16,1 1 0-16,-2-1 13 16,0 2-13-16,-2 1-1 15,1-1-5-15,-1-2 12 16,-1 2 1-16,1-1-7 15,1 0 0-15,-1 0 4 16,0-1-4-16,0 2 0 16,-2-1 0-16,-2-1 9 0,-4-4 13 15,1 1-22 1,-4-3 0-16,0 0 21 16,1 2-21-16,0 0 11 0,0 1 4 15,3-2-6-15,1-1 18 16,2-3-27-16,-1 0 0 15,5-2 22-15,-2-2-16 16,0 0 6-16,1 0-12 16,-3-2 15-16,-1 0 9 15,-1-1-24-15,-2 2 0 16,1 3 21-16,-1 2-10 16,0 2-1-16,0 1-1 15,-2 4 2-15,4 2 21 0,-4 0-32 16,3 3 1-16,0 0 15 15,-1-2-15-15,1-5 9 16,2-1 1-16,1-6-1 16,1-2 25-16,4-2-35 15,-2-5 0-15,2 1 16 16,1 1-15-16,2 2-1 16,1 2 0-16,2 2 9 15,-3 3 7-15,3-2-16 16,-3 2 0-16,1 0 6 15,0-1-4-15,1 3 2 16,-1-1 1-16,4 1 10 16,-1-2 1-16,2 0-16 15,0 2-1-15,0-4-1 16,1 1 2-16,-3-2 0 0,-1-3 0 16,0-2 1-16,-2-1 7 15,0-1-8-15,0-1 0 16,0 2 4-16,2-1-4 15,-2 2 0-15,2 1 0 16,-1 0 6-16,3 1 3 16,-1 0-9-16,0-2 0 15,2 4 0-15,0-2 1 16,1 0-1-16,1 2 0 16,-1 0 7-16,3 2 8 15,1 1-15-15,1 1 0 16,0-3 11-16,4 3-11 15,-3-1 0-15,2-1 0 0,-2 0 9 16,2-1-3-16,-2 1-6 16,-3-3 0-16,2 2 11 15,-1-2-11-15,1-2 0 16,0-1 0-16,0-2 6 16,2-1-13-16,-1 1 7 15,3-1 0-15,2 0 6 16,2 1-6-16,2 2 6 15,0-1-6-15,0 2 12 16,2 1 12-16,-5-1-24 16,1 0 0-16,0-2 24 15,-1 0-24-15,0-3 8 16,-2 0-7-16,-1-2 14 16,-1-1 11-16,0-1-26 0,0 0 0 15,2-2 20-15,2-1-19 16,1 0 13-16,-1-4-12 15,-1 0 16-15,-4 0 3 16,-3-1-21-16,-6-2 0 16,-4 1 17-16,-3-2-16 15,-4-2 6-15,-6-2-7 16,-5-1 9-16,0-1 1 16,-3 1-10-16,-3-2 0 15,-1 0 8-15,2 1-7 16,-2-1-1-16,0 0 0 0,0 0-30 15,0 0 30 1,0 0-88-16,-3 0-62 0,-26-25-39 16,4 2-378-16,-6-5-900 0</inkml:trace>
  <inkml:trace contextRef="#ctx0" brushRef="#br0" timeOffset="141596.6819">23711 12692 2058 0,'0'0'340'0,"0"0"-339"16,0 0-2-16,0 0-100 16,-76-92-488-16</inkml:trace>
  <inkml:trace contextRef="#ctx0" brushRef="#br0" timeOffset="142645.0761">20409 8479 1431 0,'0'0'267'15,"0"0"-29"-15,125-23 65 16,-30 3-60-16,32-8-4 16,21-2-60-16,6 1-31 15,-5-3-44-15,-18 4-61 0,-9 2-4 16,-10-1-26-16,-22 6-12 16,-26 3 23-16,-21 3-24 15,-14 4-7-15,-9-3-40 16,-20-4-162-16,-8 1-154 15,-27 2-694-15</inkml:trace>
  <inkml:trace contextRef="#ctx0" brushRef="#br0" timeOffset="142960.6301">20546 8063 1810 0,'0'0'275'0,"0"0"-161"0,0 0 20 16,0 0 38-16,0 0-97 15,0 0-41-15,0 0-21 16,-107 90 4-16,63-40 51 16,0 1-33-16,7 2 0 15,10-5 10-15,15-6-28 16,12-3 4-16,9-5-6 15,38 2-15-15,41-2 6 16,44-4 1-16,21-11-7 16,12-12 0-16,-5-7-24 15,-18-7-104-15,-5-17-124 16,-38 4-344-16,-26-5-617 0</inkml:trace>
  <inkml:trace contextRef="#ctx0" brushRef="#br0" timeOffset="143472.7183">22409 7595 1167 0,'0'0'732'0,"0"0"-622"16,0 0-34-16,55 137 76 15,-28-69 41-15,-3 0-76 16,-4-8-54-16,-7-11-22 16,0 2-30-16,-1 2-11 15,-7-6-9-15,-5-7-137 16,-9-11-164-16,-11-12-303 16,-4-13-390-16</inkml:trace>
  <inkml:trace contextRef="#ctx0" brushRef="#br0" timeOffset="143681.4061">22248 7489 1358 0,'0'0'284'0,"0"0"-141"0,75-106 59 15,-23 75-35-15,9 12-46 16,3 11 12-16,0 8-45 16,-5 14-18-16,-7 16-31 15,-15 11-29-15,-13 7 23 16,-18 9-24-16,-6 4 4 15,-24 3 2-15,-12-4-15 16,-9-2-56-16,-21-2-140 16,11-14-166-16,8-17-382 0</inkml:trace>
  <inkml:trace contextRef="#ctx0" brushRef="#br0" timeOffset="144246.0215">22846 7515 1940 0,'0'0'251'0,"0"0"-13"0,0 0-129 15,0 0-59-15,0 0 7 16,79 25 20-16,-41 5 5 16,2 3-26-16,-6 7-35 15,-7 2 16-15,-10-2-36 16,-9-1 7-16,-6-8 8 15,-2-7-10-15,-3-12 6 16,-9-10-12-16,0-2-33 0,2-26 2 16,8-24-29-16,2-5-22 15,19-7 27-15,19-1 9 16,12 14 31-16,10-1-21 16,3 5 3-16,-2 10 24 15,-5 6-29-15,-11 5 10 16,-10 4 22-16,-11 8 6 15,-13 7 7-15,-8 3 30 16,-3 2 15-16,0 9 2 16,-7 14-33-16,-5 9 37 15,-2 9 36-15,-2 5-19 16,4 5 16-16,3-1-28 16,9-4-26-16,0-5 8 0,12-7-44 15,8-10 11 1,7-9-12-16,4-12 6 0,4-3 6 15,-2-22-12-15,0-13-12 16,-6-11 12-16,-9-9-27 16,-6-5 1-16,-12-2-1 15,0 1-22-15,-18 9 37 16,-12 12-45-16,-6 17-23 16,-5 15-35-16,-10 11-135 15,8 16-262-15,11 1-272 0</inkml:trace>
  <inkml:trace contextRef="#ctx0" brushRef="#br0" timeOffset="145903.8935">23750 6885 1330 0,'0'0'222'16,"0"0"-43"-16,0 0 137 15,-40-73-16-15,38 73-185 16,2 20-83-16,6 33-31 15,18 23 48-15,1 1-23 16,-1-3-14-16,0-13 11 0,-3-16-23 16,3 2 9-16,1-1-9 15,-5-12 12-15,-5-10-27 16,-6-13-7-16,-3-11 22 16,-3-2 1-16,1-22 17 15,-1-12-10-15,0-8 5 16,3-1-12-16,5 4 38 15,3 12-27-15,3 10-12 16,5 13 17-16,3 6-17 16,1 9 0-16,-1 14 3 0,-5 7 3 15,-7 6 14 1,-7 0-20-16,-6 2 1 16,-5-2 22-16,-15-3-14 15,-7-1-2-15,-5-7-7 0,-2-5-11 16,1-11-7-16,5-9-113 15,9-16-237-15,11-9-491 0</inkml:trace>
  <inkml:trace contextRef="#ctx0" brushRef="#br0" timeOffset="146047.4079">24493 7072 1587 0,'0'0'284'16,"0"0"26"-16,0 0-127 15,0 0-122-15,0 0-61 0,0 0-256 16,0 0-72-16,94-32-485 16</inkml:trace>
  <inkml:trace contextRef="#ctx0" brushRef="#br0" timeOffset="146629.9953">25343 6733 905 0,'0'0'1039'16,"0"0"-922"-16,-88-12 140 15,52 12-71-15,3 9-38 16,2 18-27-16,3 10-50 16,4 8 4-16,6 6-21 0,11 1-39 15,7 2 28-15,7-5-43 16,20-5 0-16,9-10-2 15,7-14-5-15,3-17-19 16,2-8-19-16,4-40-59 16,-10-36 29-16,-17-39-19 15,-20-29 42-15,-11-12 51 16,-26-4 0-16,-4 16 1 16,7 30 6-16,5 37 7 15,8 36 71-15,5 29-26 16,3 8-37-16,-2 9 21 15,1 22-30-15,6 51-11 16,3 38 0-16,18 19 0 16,18 3 67-16,15-18-47 0,7-21-7 15,-1-21-7 1,-8-23-7-16,-9-24-9 0,-7-13-57 16,0-7-16-16,-2-6 41 15,-3-9-12-15,-10-21 50 16,-9-8 3-16,-3-2 0 15,-3 3 19-15,0 10 20 16,-2 10 0-16,1 9 40 16,2 8-79-16,7 7 10 15,5 15-5-15,4 6-4 16,1 5 11-16,-1 2-12 16,-3-5-17-16,-2-5-20 0,-8-8-114 15,-7-17-173 1,0-3-214-16,-10-21-289 0</inkml:trace>
  <inkml:trace contextRef="#ctx0" brushRef="#br0" timeOffset="146748.9882">25718 6311 1048 0,'0'0'114'0,"0"0"-114"0,0 0 0 16,0 0-13-16,116 75 6 15,-63-44-227-15,-3-6-420 0</inkml:trace>
  <inkml:trace contextRef="#ctx0" brushRef="#br0" timeOffset="147217.1608">26101 6432 1003 0,'0'0'227'0,"0"0"-66"16,0 0-52-16,0 0 35 16,0 0-59-16,-64 77-43 15,64-58-1-15,16-5-22 16,8-2-7-16,4-3 36 15,1-2-25-15,-4 1 24 16,-5-4-45-16,-6 4 5 16,-8 0 21-16,-6 1-15 15,0 8 102-15,-4-1-27 16,-8 4-32-16,1 2 3 16,5-5-49-16,5 0-10 15,1-4 0-15,3-5-34 16,15-8-90-16,7 0 47 0,9-21-20 15,2-9-14-15,0-13-40 16,-3-21 30-16,-12-26 50 16,-14-32 71-16,-7-4 86 15,0 20 109-15,-7 33-17 16,2 44 103-16,1 14-48 16,1 8-16-16,0 3-12 15,3 4-130-15,0 22-63 16,5 28-6-16,18 28-6 15,13 20 61-15,1-5-30 16,-6-18-5-16,-8-23 13 16,-10-14-32-16,-1 7-7 15,-1-2-37-15,-7 1-171 16,-12-15-30-16,-15-12-273 16,-9-15-419-16</inkml:trace>
  <inkml:trace contextRef="#ctx0" brushRef="#br0" timeOffset="147346.0357">26171 6436 1579 0,'0'0'248'0,"0"0"-202"15,0 0-34-15,113-11-3 16,-17 9-9-16,-11-1-324 16,-9 0-672-16</inkml:trace>
  <inkml:trace contextRef="#ctx0" brushRef="#br0" timeOffset="147466.0705">26881 6317 1521 0,'0'0'276'0,"0"0"-30"16,0 0-139-16,0 0-85 15,0 0-22-15,125-75-107 16,-55 58-294-16,5-1-1088 0</inkml:trace>
  <inkml:trace contextRef="#ctx0" brushRef="#br0" timeOffset="147720.8766">28174 5767 1506 0,'0'0'872'0,"0"0"-752"16,0 0 153-16,0 0-172 15,-92 32-44-15,75 11 30 16,1 20-55-16,7 2 22 15,7 1-4-15,2 2-28 16,15-15 14-16,15-2-34 16,9-8 5-16,10-16-14 15,11-13 5-15,5-14-104 16,28-38-144-16,-16-11-337 16,-17-7-508-16</inkml:trace>
  <inkml:trace contextRef="#ctx0" brushRef="#br0" timeOffset="148525.0877">28557 5661 1699 0,'0'0'282'16,"0"0"85"-16,0 0-91 0,0 0-189 15,0 0-45-15,-34 74 64 16,34-23-11-16,1 8 2 16,9 4-47-16,2 2-26 15,2-2 26-15,2-4-50 16,1-12-8-16,1-11-58 15,0-19-101-15,4-17 10 16,4-16-2-16,5-38-93 16,3-25 130-16,-4 1 57 15,-6 10 65-15,-10 13 20 0,-10 26 67 16,-1 2 93 0,-1 6-55-16,-2 10-5 0,0 11 24 15,0 0-111-15,0 11-33 16,0 13 7-16,5 6-5 15,9 2 7-15,10 0-9 16,7-3 0-16,8-8-3 16,7-8 3-16,-1-11-19 15,-1-2-12-15,-5-12-31 16,-10-15 0-16,-13-7 20 16,-7-5-1-16,-9-1 35 15,0 3-12-15,-6 2 20 16,-1 7 9-16,1 7 21 0,3 6 46 15,1 6-26 1,2 6-23-16,0 3-4 0,6 8-23 16,10 12 0-1,6 8 5-15,1 6 2 0,4 0-7 16,0 2 0-16,0-5 0 16,-1-6-16-16,-1-8-75 15,-2-10-12-15,-5-7-168 16,-6-13-79-16,-4-16 85 15,-5-11 154-15,-3-11 111 16,0-7 83-16,0-5 111 16,0 0 28-16,2 9 38 15,0 15-47-15,1 14-20 16,0 19-61-16,2 6-89 16,7 20-7-16,5 14-16 15,7 14 9-15,3 6 21 16,3 1-19-16,-4-4 8 0,-3-9-39 15,-2-10 2-15,-7-10-2 16,0-14 9-16,0-8-9 16,2-14 27-16,4-20-21 15,4-22 22-15,1-27-28 16,2-21 2-16,-5 7-16 16,-5 24 4-16,-6 34-43 15,-3 27-55-15,2 8-113 16,4 4-159-16,12 11-1 15,-3 10-213-15,-2 2-306 0</inkml:trace>
  <inkml:trace contextRef="#ctx0" brushRef="#br0" timeOffset="148868.8038">29973 5509 1174 0,'0'0'487'0,"0"0"-341"15,0 0-44-15,0 0 38 16,0 0 8-16,0 0-70 15,87 23 20-15,-64-23-30 16,3 0-3-16,-1-15 5 16,-2-8-15-16,-1-9 8 15,-1-6-26-15,-8-3-13 16,-4 4 46-16,-8 5-16 16,-1 9 30-16,0 12-21 15,-13 11-34-15,-9 0 23 0,-8 16-52 16,-4 12 0-16,-2 6 21 15,6 5-20-15,8 3 16 16,10 1 10-16,10-2-14 16,2-3 23-16,16-4-20 15,17-8-15-15,11-3 22 16,11-8-22-16,7-8-2 16,4-3-25-16,13-4-155 15,-18-11-70-15,-17-7-433 0</inkml:trace>
  <inkml:trace contextRef="#ctx0" brushRef="#br0" timeOffset="150288.1905">24038 8738 2192 0,'0'0'303'16,"0"0"-213"-16,0 0-76 15,0 0 9-15,-15 105-11 16,15-51 2-16,0 1 19 0,0-1-19 16,0-7-6-16,-1-11-8 15,-5-10 6-15,0-12 10 16,-2-14-15-16,-1-5 16 15,-1-37 8-15,4-34-12 16,6-27-4-16,0 5-9 16,13 20 8-16,7 32 1 15,0 29-3-15,5 9-5 16,10 8 20-16,5 3-14 16,1 26 1-16,0 16-1 15,-6 10 2-15,-7 4 6 16,-7 0-15-16,-5-4-16 15,-2-9-89-15,-4-8-157 0,-2-13-320 16,-7-15-345-16</inkml:trace>
  <inkml:trace contextRef="#ctx0" brushRef="#br0" timeOffset="150829.418">24360 8643 1536 0,'0'0'302'16,"0"0"-91"-16,0 0-55 15,0 0-20-15,0 105 44 16,0-52-69-16,15 4-47 16,3-4 2-16,3-8-47 15,1-11-18-15,-1-12 17 16,-4-13-18-16,-3-9 8 16,-5-13 2-16,-1-21-10 15,-7-22 27-15,-1-26-27 0,0 3 0 16,-9 8 6-16,-1 14-6 15,1 21 9-15,2 7-9 16,-1 5 1-16,3 17 20 16,2 7-21-16,2 10 0 15,1 18 0-15,0 8 0 16,3 6 0-16,14-1 0 16,6-4 0-16,6-8-17 15,5-13 14-15,-1-11-33 16,-3-5 6-16,-5-12-14 0,-7-14 18 15,-11-6 8 1,-5-4 18-16,-2 2-6 0,0 1 6 16,0 6 0-1,0 6 7-15,0 2-6 0,1 6 4 16,13 7-5-16,4 6 0 16,4 0 16-16,2 15-10 15,3 9 12-15,1 7 30 16,2 3-12-16,-2 1 1 15,1 1-1-15,-3-5-20 16,-2-2 23-16,-3-7-39 16,0-8-7-16,-3-6-57 15,9-17-109-15,-6-11-177 16,-3-10-370-16</inkml:trace>
  <inkml:trace contextRef="#ctx0" brushRef="#br0" timeOffset="151324.0881">25082 8485 945 0,'0'0'672'15,"0"0"-418"-15,0 0 94 16,0 0-181-16,0 0-97 16,0 0-14-16,0 0 22 15,-3 76-19-15,15-38-21 16,0 2-22-16,-1-1 23 16,-3-4-39-16,0-4 1 15,-4-7-2-15,-2-10-22 16,-2-9-24-16,0-5 5 15,-3-15-9-15,-8-28 4 16,3-7 5-16,1-7 38 16,6-4 4-16,1 14 16 15,1 0 18-15,16 12-1 0,1 11-21 16,7 13 32-16,3 9-30 16,5 2-2-16,2 13 21 15,-1 9-16-15,-3 4 4 16,-5 0-21-16,-7 0 8 15,-6-1 1-15,-5-5-9 16,-7-6 0-16,-1-6 4 16,0-6 2-16,-7-2 15 15,-5-12 24-15,1-17-12 16,3-13 23-16,6-10-45 16,2 0 1-16,6 3 30 15,13 11-5-15,5 12 1 16,3 15-33-16,3 11 3 0,1 6 13 15,2 22-21-15,-2 10 0 16,-2 6 9-16,-3-1-9 16,0 0-88-16,4 0-93 15,-6-11-279-15,-7-14-380 0</inkml:trace>
  <inkml:trace contextRef="#ctx0" brushRef="#br0" timeOffset="151881.8608">25871 8157 1536 0,'0'0'525'16,"0"0"-357"-16,0 0 95 0,0 0-177 15,0 0 8-15,-95 79-38 16,80-32-8-16,4 3-2 16,7-1-28-16,4-6-1 15,1-9-17-15,17-11 0 16,6-11-3-16,2-12 3 15,2 0-40-15,-1-21-20 16,-2-8-10-16,-4-5 39 16,-6-5 14-16,-2 0 17 15,-4 6 6-15,-4 6-6 16,-5 8 22-16,0 11 59 16,0 6 10-16,0 2-26 15,0 3-45-15,0 16-19 0,0 7 19 16,0 6-20-1,0 3 0-15,10 0 10 0,8-6-9 16,3-7 12-16,0-8-13 16,3-10 0-16,-1-4 0 15,-3-13 0-15,-5-17-14 16,-6-24 4-16,-9-26 2 16,0-34 8-16,-18-14 0 15,-6 1 0-15,3 25 16 16,8 37-8-16,5 27 14 15,5 22 63-15,-1 6 4 16,4 6-1-16,0 4-74 16,1 14 1-16,26 31-3 15,6 5-11-15,9 10 4 16,7 9 15-16,-3-11-20 0,8 7 3 16,-3-3-3-16,-2-3-79 15,-2 13-155-15,-12-16-316 16,-19-14-834-16</inkml:trace>
  <inkml:trace contextRef="#ctx0" brushRef="#br0" timeOffset="152113.0785">26477 7311 2295 0,'0'0'264'16,"0"0"-25"-16,0 0-138 0,0 0-35 15,67 164 5-15,-7-26 12 16,6 18-12-16,-3 0 41 16,-12-14-49-16,-14-19 3 15,-10-10-29-15,-6-23-32 16,-3-24-5-16,-3-25-115 16,15-18-241-16,-3-9-324 15,-1-14-711-15</inkml:trace>
  <inkml:trace contextRef="#ctx0" brushRef="#br0" timeOffset="153029.6863">27418 7461 1765 0,'0'0'782'16,"0"0"-687"-16,0 0 84 0,-109 82-74 15,70 6 35-15,10 27-27 16,10 9-59-16,19-8-6 15,0-28-48-15,19-29 16 16,0-15-32-16,3-10 16 16,6-2-14-16,8-9-55 15,5-9-21-15,-4-14-77 16,-2-18-15-16,-10-21-21 16,-11-11 26-16,-12-3 43 15,-2-3 83-15,-16 7 51 16,-13 11 7-16,-3 8 23 0,-4 11-8 15,1 7-7 1,4 10 31-16,10 2-36 0,14 0-10 16,7 2-1-16,17 4-6 15,21-3 6-15,14-3-16 16,7 0-92-16,6-17-91 16,-1-1-79-16,-8-2 174 15,-11-1 79-15,-12 2 26 16,-12 2 83-16,-12 3 113 15,-9 3 31-15,0 2-18 16,0 4-35-16,-7 2-45 16,0 3 8-16,0 0-46 15,-3 7-32-15,-2 14-34 16,-2 9 5-16,1 5 46 16,4 3-52-16,3 3-11 0,6-3-13 15,0-1 6-15,10-6-4 16,8-7-2-16,6-9-106 15,2-10 33-15,2-5-92 16,-1-15-48-16,-4-16-52 16,-4-8 17-16,-8-5-45 15,-5-1 194-15,-4 3 99 16,-2 5 102-16,0 7 84 16,0 10 4-16,0 9-23 15,0 6 1-15,0 5-59 16,0 1-85-16,9 14-23 15,6 9 64-15,0 5-40 0,4 3-8 16,-1-1 1 0,1-1-18-16,1-5 16 0,-5-5-16 15,1-7-66-15,-1-11-17 16,3-2-131-16,-3-14 10 16,1-14-92-16,-2-10 120 15,-3-8 120-15,-2-3 56 16,-1 2 3-16,-2 5 149 15,1 12 36-15,-4 10-1 16,-1 12-26-16,-1 8-43 16,1 7-47-16,-1 16-45 15,4 10 12-15,2 7 38 16,5 0-51-16,0 0-4 16,4-5 2-16,3-7-22 15,3-8-2-15,5-10 1 0,5-10-103 16,6-3-46-16,18-41-120 15,-8 2-523-15,-9-3 63 0</inkml:trace>
  <inkml:trace contextRef="#ctx0" brushRef="#br0" timeOffset="153817.2868">28554 7565 932 0,'0'0'269'16,"0"0"63"-16,0 0-2 16,0 0-170-16,0 0-37 15,0 0-88-15,0 0-35 16,-34 28 27-16,34-7-27 15,0 3 0-15,7 0 4 16,7-1-2-16,2 0 13 16,-1 1-15-16,0-2 0 0,0 1 1 15,0 0 1 1,-4 1-2-16,-2 1 0 0,-2-4 6 16,-7 1 1-16,0-3-7 15,0-5 0-15,-15 0-6 16,-2-6 6-16,0-5-6 15,-1-3-2-15,7 0-17 16,7-8-16-16,4-15-112 16,15-10-88-16,19-6-42 15,11-11-107-15,7-2 42 16,1-3-225-16,-1 1 573 16,-8 4 281-16,-11 4 48 15,-12 9-138-15,-8 8 127 16,-11 11-51-16,-2 8 9 0,0 10-21 15,-11 0-143-15,-3 10-53 16,0 12-43-16,1 1 2 16,2 3 26-16,7 0-35 15,4-3-7-15,0-3 9 16,7-2-9-16,10-1 19 16,4-3-21-16,2-2 0 15,6 2 6-15,0 1-5 16,0-1-1-16,-5 1 0 15,-9-1 0-15,-11 2 2 16,-4 0-2-16,-9 0 0 0,-18 0 35 16,-6 1 4-1,-4 0 26-15,-1-1-16 0,5-1-37 16,9-1 15-16,7-3-27 16,14 0-16-16,3-3 4 15,11-4-81-15,16-4 30 16,10 0 39-16,11-12-45 15,4-10-42-15,0-7-13 16,-1-7 23-16,-5-5 89 16,-10-7 3-16,-9 1 9 15,-9 0 22-15,-7 9 51 16,-6 10 112-16,-4 10 9 16,-1 14-31-16,0 4-27 15,2 0-87-15,1 17-31 16,3 7 5-16,4 10-17 0,2 4 37 15,2 3-43-15,2-2 6 16,1-3-6-16,-1-6 0 16,-2-11-81-16,-3-9-252 15,-9-10-424-15</inkml:trace>
  <inkml:trace contextRef="#ctx0" brushRef="#br0" timeOffset="153953.649">29212 7210 1117 0,'0'0'141'0,"0"0"-95"15,62 112-46-15,-16-60-175 0,0-6-826 0</inkml:trace>
  <inkml:trace contextRef="#ctx0" brushRef="#br0" timeOffset="154620.598">29713 7427 1691 0,'0'0'281'15,"0"0"-12"-15,0 0-40 16,-89 26-134-16,64 7 20 16,1 8-58-16,9 7-8 15,5 1-12-15,10-2-29 0,0-7 28 16,10-6-36-1,11-13-8-15,4-9 2 0,5-12-24 16,1-6-40-16,4-21-40 16,-4-10-73-16,-3-9 100 15,-4-20 38-15,-8 2 41 16,-7-2 4-16,-6 3 12 16,-3 18 57-16,0 8 62 15,0 15-48-15,-4 17 17 16,1 5-89-16,1 14-1 15,2 11-8-15,0 5-2 16,14 2-1-16,10-2-22 16,9-3-72-16,10-9-70 15,9-7-23-15,5-11 11 16,1 0-376-16,-8-23 176 0,-12-6-25 16,-13-6 402-16,-10-3 487 15,-5 4-5-15,-5 6-120 16,-2 11-48-16,0 10-83 15,3 7-140-15,3 9-61 16,7 17 1-16,4 7-21 16,-1 6 35-16,2 1-35 15,-3-3-9-15,-6-2 16 16,-6-9-17-16,-3-5 1 16,-3-12-1-16,0-8 7 15,0-1 23-15,-6-19-15 16,0-13 9-16,3-14 40 15,3-10-3-15,3-6 8 0,13 1-10 16,8 9-35 0,3 16 42-16,3 17-65 0,6 19 8 15,7 10-9-15,3 21 0 16,8 17 0-16,8 19-2 16,3 22-29-16,-19 20-55 15,-17-18-235-15,-29-17-693 0</inkml:trace>
  <inkml:trace contextRef="#ctx0" brushRef="#br0" timeOffset="155281.1827">28432 9274 1390 0,'0'0'224'16,"0"0"-133"-16,-61-100 113 16,25 66 66-16,-4 9-34 15,-5 11-89-15,-6 12 2 16,-2 4-58-16,2 26-16 15,-1 25-18-15,7 23-45 16,24 19 33-16,14-6-45 0,11-19-6 16,22-23 6-1,11-22 0-15,22-2-1 0,6-13-39 16,6-10-56-16,1-19 11 16,-15-44-55-16,-8-41-52 15,-26-51 74-15,-23-25 48 16,-11-8 69-16,-25 21 1 15,6 53 32-15,3 44 82 16,11 36 24-16,4 25-2 16,4 6 4-16,4 6-58 15,4 36-58-15,1 38-24 16,31 33 6-16,11 11-5 16,15-4-1-16,7-16-3 0,-9-31-4 15,-8-18 5-15,-12-21-75 16,-5-19-52-16,2-7-92 15,-2-5 40-15,-1-17-51 16,-11-21 30-16,-10-4 192 16,-6 0 10-16,-3 8 139 15,0 11 57-15,0 9 0 16,0 14-32-16,0 0-120 16,6 14-38-16,4 9 15 15,3 8-11-15,0 2 2 16,-3 1-12-16,-2-7-37 15,-4-15-151-15,-2-7-317 16,-2-5-379-16</inkml:trace>
  <inkml:trace contextRef="#ctx0" brushRef="#br0" timeOffset="155604.4259">28875 8780 747 0,'0'0'54'0,"0"0"-2"15,88 34-50-15,-42-26-2 16,-1-2 0-16,-9-3 7 16,-9-1 16-16,-14 0 49 15,-11 2 15-15,-2 4 220 16,-14 3-43-16,-5 6-7 16,-5 3-70-16,2 4-60 15,5 1-35-15,5-2-45 0,9 0-31 16,3-3 49-16,0-4-54 15,12 0-4-15,6-2 13 16,3 0-19-16,0-2 16 16,-3 0-17-16,-6 1 1 15,-8-2-1-15,-4 0 0 16,-12 0-23-16,-27-4-41 16,2-3-182-16,0-4-363 0</inkml:trace>
  <inkml:trace contextRef="#ctx0" brushRef="#br0" timeOffset="155802.5355">29203 8609 819 0,'0'0'1175'0,"0"0"-1021"0,0 0-51 16,0 0 26-16,66 76 21 15,-36-29-81-15,-2 6-2 16,-3 0-57-16,-4-1-8 15,-6-6-2-15,-7-6-29 16,-8-8-203-16,-2-12-358 16,-10-12-350-16</inkml:trace>
  <inkml:trace contextRef="#ctx0" brushRef="#br0" timeOffset="156145.8043">29349 8754 1536 0,'0'0'273'0,"0"0"-107"15,0 0-4-15,0 0-15 16,91-1-29-16,-59 19-51 16,-2 8 6-16,-4 5-48 15,-4 1-9-15,-6 2 4 16,-4-5-19-16,-5-3 17 16,-6-6-18-16,-1-8-6 15,0-7-6-15,0-5 8 16,-5-5 4-16,-1-22 5 15,1-9-4-15,5-8 11 16,0-5 4-16,8 6 10 16,13 5 62-16,2 13-48 15,6 11-24-15,0 11 10 0,4 3-11 16,-1 14 13-16,-1 13-22 16,-4 7 3-16,-7 0 9 15,-7 1-18-15,-9-6-103 16,-4-7-104-16,-12-11-336 15,-9-11-429-15</inkml:trace>
  <inkml:trace contextRef="#ctx0" brushRef="#br0" timeOffset="156282.3253">29706 8436 1793 0,'0'0'180'0,"0"0"-113"16,0 0-34-16,0 0-32 0,0 0-1 15,70 90-234-15,-39-63-318 16</inkml:trace>
  <inkml:trace contextRef="#ctx0" brushRef="#br0" timeOffset="156618.4451">29933 8397 1644 0,'0'0'154'0,"0"0"-111"16,0 0 15-16,17 102-6 16,0-56-16-16,2 2-9 15,-2 1-9-15,1-5 6 0,-6-6-24 16,-2-9-16 0,-4-12 7-16,0-10 9 0,0-7 6 15,4 0 28-15,2-9-23 16,2-2 13-16,2 4-24 15,2 5 9-15,-3 2 20 16,1 0-13-16,-5 0 5 16,-5 8 4-16,-5 1-23 15,-1 4 18-15,-10 3 0 16,-17-1-18-16,-9 1 11 16,-5-2-13-16,-12-9-125 15,10-3-167-15,12-2-564 0</inkml:trace>
  <inkml:trace contextRef="#ctx0" brushRef="#br0" timeOffset="157173.6286">30261 8604 1664 0,'0'0'304'0,"0"0"-184"15,0 0-31-15,0 0 17 16,0 0 17-16,0 0-50 15,0 0 14-15,86 75-61 16,-74-49-7-16,-3-4-1 16,0-3-18-16,-1-5 20 15,2-9-20-15,3-5 0 16,4 0-10-16,5-17 10 0,2-7-86 16,0-4-29-16,-4 0 29 15,-4 4 68-15,-7 4 4 16,-5 8 14-16,-4 6 74 15,0 6-11-15,0 0-37 16,0 4-18-16,2 12-7 16,6 1 8-16,5 1-9 15,6-1 0-15,4-5 5 16,6-6-5-16,3-4-1 16,1-2-1-16,-5-8-29 15,-6-11-10-15,-6-9 24 16,-7-11 17-16,-7-20 11 15,-2-28 4-15,0 0 7 0,-6 6 11 16,-3 14-10-16,2 29 65 16,-2 7 21-16,1 8 21 15,3 16 33-15,0 7-117 16,5 22-45-16,0 28 0 16,7 23 8-16,10 2-16 15,3-5 7-15,4-9-2 16,-4-15-17-16,2 5 19 15,-1 0-117-15,-6-10-57 16,-11-15-142-16,-2-13-223 16,-2-9-165-16</inkml:trace>
  <inkml:trace contextRef="#ctx0" brushRef="#br0" timeOffset="157356.2394">30710 8311 1309 0,'0'0'358'15,"0"0"-263"-15,0 0-14 16,0 0 27-16,107 95-6 16,-71-52-49-16,-3 2 3 15,-5-5-50-15,-7-6-6 16,-6-8-34-16,-9-11-194 16,-5-9-171-16,-1-6-455 0</inkml:trace>
  <inkml:trace contextRef="#ctx0" brushRef="#br0" timeOffset="157759.0859">31314 8257 1322 0,'0'0'289'15,"0"0"10"-15,0 0 14 16,0 0-181-16,0 0-67 16,0 0-49-16,-67 116 21 0,53-61 20 15,8-1-47-15,6-5 15 16,0-5-9-16,11-7-15 15,8-10 21-15,2-14-22 16,5-9 1-16,2-4 17 16,0-24-18-16,0-7 0 15,-4-13 0-15,-2-16-18 16,-8-1 17-16,-8-2-38 16,-6 0-46-16,0 16 9 15,-15 7-18-15,-12 14-57 16,5 11-195-16,4 11-325 0</inkml:trace>
  <inkml:trace contextRef="#ctx0" brushRef="#br0" timeOffset="158127.1543">31638 8165 1532 0,'0'0'215'16,"0"0"-118"-16,47 85 20 15,-22-36 22-15,4 1-24 16,-6-2 3-16,-4-6-64 16,-9-9-23-16,-7-8 1 15,-3-8-31-15,0-10 31 16,-10-4-31-16,-5-3 0 16,-2-10 24-16,4-12-24 15,1-12 17-15,9-10-9 16,3-9-8-16,5-7 49 0,14 2-36 15,5 3-14 1,0 15 42-16,1 16-26 0,-1 17-4 16,1 7-6-16,0 19 0 15,2 15 14-15,-1 7-20 16,-2 5 0-16,-3 0-1 16,-6 0 1-16,-4-9-6 15,-8 1-91-15,-3-9-216 16,0-12-339-16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14T10:04:21.495"/>
    </inkml:context>
    <inkml:brush xml:id="br0">
      <inkml:brushProperty name="width" value="0.05292" units="cm"/>
      <inkml:brushProperty name="height" value="0.05292" units="cm"/>
      <inkml:brushProperty name="color" value="#FF0000"/>
    </inkml:brush>
  </inkml:definitions>
  <inkml:trace contextRef="#ctx0" brushRef="#br0">6506 5378 742 0,'0'0'396'0,"0"0"-185"15,0 0 16-15,0 0-4 16,0 0-28-16,-88-53-59 16,58 53-33-16,-6 9-7 15,-4 13-38-15,-2 12 3 16,-1 10-16-16,6 6-5 15,7 4 22-15,6 1-31 0,15-2-17 16,9-3 8-16,0-3-14 16,24-2-4-16,4 0-4 15,9 0 0 1,1 1-3-16,-4 0 3 0,-4 2-4 16,-11 1 3-16,-13 4 1 15,-6 1-1-15,-19 1 0 16,-15-1 2-16,-8 1-13 15,-7-2 3-15,2-8-21 16,3-9 30-16,9-12-6 16,10-9 6-16,10-9 0 15,10-3 2-15,4-3 17 0,1 0-19 16,0 8 0-16,12 6 0 16,7 12 9-16,1 13 8 15,2 27 16-15,-4 25-4 16,-14 31 41-16,-4 20-13 15,-4-5 31-15,-17-6-17 16,0-14-31-16,2-11 21 16,1-1-25-16,0-4-24 15,3 1 44-15,2-6-46 16,2-6-4-16,4 4 18 16,-1-2-24-16,1 3 1 15,1 3 5-15,-3-3-6 16,3 6 25-16,-3-4-24 0,0 0 0 15,2-2 25-15,-1-6-25 16,1-2 16-16,1-17-1 16,4-17-15-16,1-11 24 15,1-6-10-15,0 6-14 16,0 3 20-16,0 2-21 16,6-7 1-16,4-7 5 15,1-5 2-15,-1-8-7 16,2-3-1-16,0-4-16 15,-1-5 15-15,0 1 0 16,0-1 1-16,-2-4-1 16,1 2-4-16,-2-2 4 15,-2-1 1-15,0-1-27 16,-1-1 15-16,0-1-30 16,1 0-15-16,0 0-19 0,0-3-49 15,1-10-32-15,2-16-40 16,-3 1-285-16,-1 1-421 0</inkml:trace>
  <inkml:trace contextRef="#ctx0" brushRef="#br0" timeOffset="3597.5985">5368 17704 589 0,'0'0'0'16,"0"0"-228"-16,0 0 163 0,0 0-193 15</inkml:trace>
  <inkml:trace contextRef="#ctx0" brushRef="#br0" timeOffset="3775.0622">5645 17645 48 0,'0'0'801'0,"0"0"-801"15,0 0-210-15,0 0 197 16,0 0-21-16,85 3-558 0</inkml:trace>
  <inkml:trace contextRef="#ctx0" brushRef="#br0" timeOffset="3936.7987">6039 17654 579 0,'0'0'0'0,"0"0"-496"0</inkml:trace>
  <inkml:trace contextRef="#ctx0" brushRef="#br0" timeOffset="4100.6745">6588 17631 700 0,'0'0'0'15,"0"0"-603"-15</inkml:trace>
  <inkml:trace contextRef="#ctx0" brushRef="#br0" timeOffset="4283.1228">7086 17645 1020 0,'0'0'205'0,"0"0"-196"0,0 0-9 15,0 0 0-15,84 0-39 16,-51 0-204-16,-2 0-458 0</inkml:trace>
  <inkml:trace contextRef="#ctx0" brushRef="#br0" timeOffset="4423.4411">7805 17671 882 0,'0'0'129'0,"0"0"-129"16,0 0-142-16,0 0-103 0</inkml:trace>
  <inkml:trace contextRef="#ctx0" brushRef="#br0" timeOffset="4737.5605">9499 17495 1252 0,'0'0'651'0,"0"0"-550"16,0 0-101-16,0 0-17 15,0 0-109-15,0 0-569 0</inkml:trace>
  <inkml:trace contextRef="#ctx0" brushRef="#br0" timeOffset="7785.1612">5274 17509 514 0,'0'0'138'0,"0"0"-107"16,0 0 49-16,42-73 1 15,-32 53-50-15,0 1 2 16,1 2-4-16,-2 0 0 16,1 2-6-16,-1 0 14 15,2 1 8-15,2-1-35 16,2 1-10-16,1-2 0 15,1 0-13-15,2-1-29 16,2-3-76-16,0-2-24 0,0 1-2 16,1-5 27-16,-1 2-33 15,-1 0 110-15,-3-1 40 16,0-1 39-16,-1 1 82 16,-1-1-46-16,0 1-2 15,2-2-65-15,-1 1 25 16,-1-1-56-16,1-1 23 15,2-3-1-15,-3 1-19 16,3 1 20-16,-3-2 10 16,4 2-9-16,-4 3-1 15,0 1 7-15,-1 0 7 16,0 0-14-16,-2 2-30 16,-1-2 20-16,2-3 10 15,1-2-12-15,-1 0 35 0,2 0-15 16,1 0 94-1,1 0-44-15,-1 1-39 0,-1 2-19 16,0-1 0-16,0 1-40 16,-2-2-28-16,1-3 46 15,2-3 16-15,1-2-11 16,-1-4-3-16,2 0 21 16,1 0-8-16,-1-1-23 15,-1 1 19-15,-1 2 10 16,-1 1-87-16,-2 1 65 15,1 0 23-15,-1 1 0 16,1-1 40-16,2 0-33 0,-1 1 5 16,4-2 8-1,-1-2-20-15,2-1-69 0,-1 2 1 16,-4 0-10-16,1 3 43 16,-2 1 35-16,-4 2 36 15,2 2-34-15,0 1-4 16,3 2 27-16,0-1-100 15,1 0 119-15,2-2-78 16,8-12 34-16,-6 6-26 16,-3 5-114-16</inkml:trace>
  <inkml:trace contextRef="#ctx0" brushRef="#br0" timeOffset="8340.1855">6810 14330 68 0,'0'0'136'16,"0"0"-24"-16,30-89 28 15,-14 55-108-15,1 2 8 16,1 0-11-16,1 4-29 15,-2 0 0-15,-3 3-5 16,-2 2 5-16,-1 0-13 16,-1 2 13-16,-1 1-8 15,2-2-7-15,2-1 15 0,1-1 0 16,3 1-67-16,0-5 67 16,4 2 0-16,-2-1 0 15,-1 1-22-15,1 0 22 16,-5 5 56-16,4-1-43 15,-6 2-13-15,1 3 13 16,-1 0 9-16,1-1 3 16,-2 1-25-16,1 2-6 15,0-1-19-15,1 2-37 16,3-1-20-16,1-1 72 16,1 2-15-16,-3 3-135 15,-2-1 160-15,-1 4 15 16,-2 1 44-16,-1 1 3 0,-1-1-26 15,7 0 1-15,-3-1 14 16,4-2-37-16,4 0-5 16,2-2-9-16,6 1-29 15,-1 0-107-15,4 0 130 16,1 0-66-16,-1 0-125 16,3 2 168-16</inkml:trace>
  <inkml:trace contextRef="#ctx0" brushRef="#br0" timeOffset="11616.0903">7732 13358 17 0,'0'0'36'0,"0"0"19"15,0 0 91-15,0 0 2 16,0 0-61-16,0 0-34 16,31 75-18-16,-26-61-22 15,1 3 8-15,1 2-19 16,2-1 5-16,0 1 9 0,3 0-2 16,0 1 1-16,-2 1-7 15,1 2 30-15,5 0 7 16,-1-1-29-16,3 1-6 15,1 0 6-15,1 1-2 16,1 2 2-16,1-1-15 16,-4 2 0-16,0-1 16 15,-3 2-17-15,0-2 1 16,-3 0 12-16,1-1-12 16,-1-2 14-16,1 2-8 15,1-3 3-15,2 2 12 16,2 2-20-16,1 1-2 15,-2 2 11-15,2-2-9 0,-5 2-1 16,4 0 4-16,-6 1-4 16,-1 0 16-16,-3-1-17 15,1 1 2-15,-2-2 5 16,1 1-6-16,1 0 17 16,0-2-17-16,1 3 0 15,1-2 6-15,3-3-7 16,0 1-6-16,4-4 5 15,-2 2 0-15,4-3 0 16,-4 1-10-16,2 2-1 16,-1-2 11-16,-1 1-44 15,0 1 36-15,-1 2 2 16,-1 0-9-16,2 1 15 0,0 2-9 16,-1 1 3-1,-1 1-2-15,4 1-13 0,-4-1 22 16,-2 1-39-16,-1-3 39 15,1-1 2-15,-3-2-1 16,1-2 9-16,-1-2 5 16,2 0-15-16,-1 2 0 15,2-2-50-15,-2-2 50 16,1 0 27-16,1-3-27 16,0 1 0-16,-1 0 0 15,0 2 0-15,-2 0 0 16,3 2 0-16,-5 2 3 15,1 0-3-15,-2 1 0 0,3-1 9 16,-3-3-12-16,0 2 3 16,1 0-31-16,1-1-8 15,-1 1 67-15,4 0-28 16,-1 2 13-16,2-1-2 16,0 0 28-16,1 2-31 15,-1-1-1-15,0-1 19 16,0 0-16-16,-1-1 25 15,0-4-25-15,0-2-10 16,-2 0 22-16,0-1-22 16,0-1 0-16,-2 0 8 15,1 2 7-15,-2 0 0 16,1 0 1-16,-1-1 21 16,0 1-3-16,0 0-33 0,-1-2 12 15,3 2-3-15,0-1-10 16,-1-1 14-16,5 2-13 15,-3 0 0-15,3-2 36 16,1 1-35-16,1-2 11 16,1 1 3-16,-2-3-15 15,-2-1 17-15,4 3-18 16,-5-4 1-16,-1 2 4 16,-3-1-4-16,0-1 4 15,2 3-5-15,-4-2 2 16,2 0 3-16,-2 0-5 15,1 2 0-15,1 0 3 16,0 0-2-16,0-3-2 0,3 2 1 16,0 0-5-1,-2-3 5-15,3 1 0 0,-2 0 1 16,3-2-16-16,0-2-9 16,0-1-28-16,-1-5 34 15,4 3-9-15,-4-3-56 16,-1 0 83-16,3 0 1 15,-6 0 21-15,5 0-12 16,-3 0-3-16,0-3-7 16,-2 0-10-16,1-3 1 15,2 1 8-15,3-3 2 16,2 2 3-16,5 3 2 16,3-2 44-16,2 3-37 15,6 2-13-15,-3 0-81 0,1 0 61 16,-2 0-254-16,-3 0 223 15,-3-1 27-15,-7-3-56 16,-2-1-41-16,-1-5 121 16,-1 3 108-16,0-5-17 15,1 0-16-15,1-3-14 16,5 1-35-16,-1 0 7 16,3-1 31-16,0 2-24 15,3-1-15-15,0 1-17 16,0 2 5-16,1-1 6 15,-3 2-19-15,-2 1-84 16,-2 1 14-16,-5 3 16 16,-2 0 14-16,0 0 22 0,-3 0 18 15,3-1 2-15,-2 1-2 16,0-4 0-16,4-2 11 16,-1-1-3-16,0-3-1 15,6-3 23-15,-2-2-1 16,2 1-13-16,-1-1 13 15,-1 1 14-15,-3 3-7 16,1 4 2-16,-2 1 18 16,-3 3-25-16,-2 2-14 15,-1-1 25-15,2 1-41 16,-2 0 19-16,2 0-13 16,0-2 2-16,-2-1 0 15,3 1-9-15,-1-3-3 0,1-1-5 16,1-1-4-1,-1 0 5-15,0 0-9 0,0 0 7 16,0-1 9-16,4 0 8 16,-2 2-2-16,-1 1 25 15,-1 1-31-15,3 0 8 16,-3 0 8-16,0 2 4 16,0-1 9-16,0 3-13 15,0 0 5-15,-3 1 13 16,1 0-23-16,1 1 9 15,1-1-3-15,0-2-8 16,3 2 5-16,-3 0-14 16,1-2 1-16,2 2 19 0,0-1-8 15,-3 2 5-15,2 1-1 16,-1 0-6-16,0 1 28 16,1-1-15-16,-1 1-7 15,-2 1 21-15,2 1-30 16,-1 0-6-16,-3 0 8 15,0 0-8-15,0 0 14 16,2 0-14-16,-1 0 0 16,2 0 28-16,1 0-17 15,1 0 1-15,3 0 10 16,-1 0-14-16,2 0 17 16,1 0-25-16,-1 0 0 15,3 1 15-15,0 1-16 16,-1 1 0-16,-1-2 0 0,-4 1 1 15,0 0 5-15,-2-1-6 16,1 1 0-16,-2 1-4 16,0-2 4-16,4 2 0 15,-1 1 0-15,3 0 1 16,1 3 6-16,2-1-7 16,2 2 0-16,-1-3-10 15,2 1 10-15,3 0-7 16,-3-2 5-16,1 1 1 15,-2 0-5-15,-1-2-3 16,-4 4 8-16,1-4-15 16,-4 3 16-16,0-2-8 15,0 3 8-15,-1-3 0 0,-1 3 6 16,2 0-6-16,3 2 0 16,-3 1-9-16,7 0 9 15,-2 0 0-15,2 0 0 16,-1 0 0-16,1-1-7 15,-2 2-5-15,1 1-12 16,-3 0 23-16,-3-1-16 16,2 2 16-16,-1-1 0 15,0 2 2-15,3-2-2 16,-1 3 1-16,5 0 0 16,-2-1 1-16,1 2-1 15,2 2 0-15,-2 2 0 16,-2 1 1-16,2-1-1 15,-4 1 0-15,1 0 0 16,-2 1 0-16,1-2 0 0,0-3 0 16,0 2-1-16,0-2 2 15,0 0-2-15,0 0 1 16,1 0 0-16,1 0-2 16,-1 1 2-16,-1 0 0 15,1 1-35-15,-2-1-42 16,-2-1 67-16,2 1 9 15,0-1 1-15,1 0 0 16,1 2 7-16,-2-1-7 16,-2 3 0-16,3-3 0 15,-2 1 4-15,2 1-4 16,-2 1 0-16,1-1-10 16,2-3 18-16,-1 0-16 0,3-1 8 15,0-1 0 1,1 1-11-16,1-2 10 0,1 4-12 15,-2-3-3-15,1 4 5 16,-2-2 11-16,1 3 0 16,-1 0 0-16,1 0 12 15,1 1-12-15,2 0 16 16,-1 1-32-16,-3-1 10 16,1-1 5-16,-4-1 0 15,0 1 1-15,-1-2 9 16,-4 0-2-16,-1-1-5 0,-1-3 3 15,0-2 3-15,0 2 2 16,-1-1-9-16,2-4 0 16,-1 3 5-16,7-1-6 15,-2 2 0-15,2 1-6 16,3 3 6-16,-1 3 0 16,2-1-1-16,1 4 17 15,0-1-16-15,2 1 0 16,-2-2 0-16,2-3 3 15,-2 1-3-15,-1-5 0 16,-4 2 6-16,1-4-6 16,-3 1 9-16,-3-2-9 15,2 1 0-15,-2-1 4 16,-1 0 3-16,2-1-2 16,-2 0 5-16,3-1-4 15,-2 3 23-15,4 0-23 0,0 0 5 16,2 2 80-1,0-1-61-15,-3-1-11 0,1 2-9 16,1-1-8-16,-3-1 12 16,0 0 13-16,-2-2-26 15,0-1 27-15,-2-1-26 16,3 1-1-16,-4-6 0 16,1 4 0-16,2-5 26 15,-3 2-17-15,4-1-9 16,-2 2 26-16,4-2-27 15,-2-1 8-15,1 1 1 16,-2-2-8-16,0 1 13 16,-1-2-14-16,-3 0-27 0,-1 1 26 15,-2-1-27-15,3 3 18 16,-3-3-21-16,0 2-43 16,0 1 39-16,0-1-31 15,0 1-49-15,0-2-139 16,-3-1-304-16</inkml:trace>
  <inkml:trace contextRef="#ctx0" brushRef="#br0" timeOffset="11829.6732">12334 17648 1758 0,'0'0'184'15,"0"0"-184"-15,0 0-164 16,0 0 0-16,0 0-377 0</inkml:trace>
  <inkml:trace contextRef="#ctx0" brushRef="#br0" timeOffset="23117.2185">11434 5208 947 0,'0'0'501'16,"0"0"-360"-16,0 0 68 15,0 0-11-15,0 0-22 16,-77-38-42-16,60 35-36 16,-4 1-9-16,0-1-10 15,-1 3-11-15,-2 0 22 16,-1 0-16-16,-4 0-11 16,3 0-3-16,-4 0-18 15,1 4 7-15,1 3-16 16,-2-1-18-16,2 6 33 15,1 0-29-15,0 3 4 16,3 4-1-16,-1 1-10 16,1 4 18-16,0 5-19 0,3 2-4 15,-1 1 28 1,1 4-19-16,3-3 10 0,3 1 2 16,3-1-27-16,4-2 34 15,5 0-28-15,3 2-7 16,0 2 27-16,3-1-17 15,11 0 13-15,3-3-8 16,4 1-15-16,2-3 33 16,3 0-15-16,2 0-11 15,5-2 34-15,1-3-28 16,5-4 8-16,3-3-7 16,4-6-5-16,3-3 19 0,2-4-27 15,1-4 0-15,0 0 18 16,-2 0-18-16,-6 0 7 15,-3-7 3-15,-7-4-10 16,-4-2 33-16,-3-2-14 16,-2-2-14-16,0-4 34 15,1-2-25-15,-4-2 8 16,2-2 4-16,-2 0-9 16,-1-2 21-16,-3 0-23 15,0-3-10-15,-6-1 27 16,0-2-25-16,-6 0 2 15,-3 0 4-15,-3 1-13 16,0 1 24-16,0 2-25 0,-3 3 0 16,-6 2 6-16,-6 2-6 15,1 2-7-15,-3 2 7 16,-3 4-2-16,-1-1-11 16,-1 2 13-16,-2 3-5 15,-1-1-7-15,2 2 12 16,-1 2-10-16,2 1 10 15,1 0-12-15,2 2 3 16,-2 1-3-16,6 0-12 16,-3 2 22-16,-1 2-17 15,1-1-1-15,-6 2 10 16,-4 0-18-16,-4 0 27 16,-7 11-16-16,-10 3-14 15,-21 13 29-15,-62 21-44 16,11-3-217-16,-12 0-952 0</inkml:trace>
  <inkml:trace contextRef="#ctx0" brushRef="#br0" timeOffset="26639.4064">6852 15917 831 0,'0'0'604'0,"0"0"-358"15,0 0 53-15,0 0 22 16,-94-47-112-16,61 47-21 15,-7 21-61-15,3 11 13 16,-2 11 4-16,6 7-45 16,9 4 6-16,11 2-31 15,11 0-39-15,2-1 28 16,15-4-57-16,13-2-5 0,5-6 23 16,6-7-24-1,6-7 0-15,-2-5-9 0,-1-11-81 16,1-6-44-16,2-9-230 15,-7-13-331-15,-13-8-588 0</inkml:trace>
  <inkml:trace contextRef="#ctx0" brushRef="#br0" timeOffset="26834.2778">6952 16155 1796 0,'0'0'549'16,"0"0"-411"-16,0 0 17 15,0 0 67-15,0 0-65 16,52 99-61-16,-34-63-23 0,1-1-52 16,-1-2-12-16,-4-1 15 15,-1-6-24-15,2-6-100 16,3-20-160-16,-5 0-366 16,-4-7-496-16</inkml:trace>
  <inkml:trace contextRef="#ctx0" brushRef="#br0" timeOffset="27023.5413">7234 16062 1260 0,'0'0'1042'0,"0"0"-871"16,0 0 37-16,0 0-51 16,0 0-54-16,0 0-69 0,101-62-32 15,-71 57 27-15,-7 5-29 16,-3 0-82-16,-5 5-94 15,-9 18-150-15,-6-2-275 16,0 1-362-16</inkml:trace>
  <inkml:trace contextRef="#ctx0" brushRef="#br0" timeOffset="27165.1916">7277 16280 535 0,'0'0'1202'0,"0"0"-889"15,0 0 76-15,0 0-167 16,0 0-91-16,0 0-46 15,0 0-30-15,91-43-38 16,-42 10-17-16,24-17-132 16,-15 9-51-16,-10 6-586 0</inkml:trace>
  <inkml:trace contextRef="#ctx0" brushRef="#br0" timeOffset="27349.5238">7628 15690 352 0,'0'0'1912'16,"0"0"-1550"-16,0 0-21 16,0 0-195-16,0 0-11 15,40 92-9-15,-9-38-75 16,6 18-8-16,-4 18-43 0,-18 18-37 16,-6-16-173-16,-9-17-825 15</inkml:trace>
  <inkml:trace contextRef="#ctx0" brushRef="#br0" timeOffset="45612.7408">19122 17355 639 0,'0'0'227'16,"0"0"-93"-16,0 0 36 15,0 0 40-15,0 0-54 16,0 0-62-16,-15-12-20 16,15 22-55-16,0 11 4 15,0 5 9-15,-2 7-14 16,2 3 5-16,-3 4-23 16,0-4-13-16,-3 3-91 15,-10 1-77-15,1-9-138 16,-1-9-94-16</inkml:trace>
  <inkml:trace contextRef="#ctx0" brushRef="#br0" timeOffset="45776.8777">18943 17459 1162 0,'0'0'219'16,"0"0"-149"-16,0 0-14 16,0 0 94-16,107-39-56 15,-70 39-51-15,4 0-16 16,2 0-27-16,0 3 0 15,-1 1-71-15,13-4-94 16,-10 0-169-16,-12-11-442 0</inkml:trace>
  <inkml:trace contextRef="#ctx0" brushRef="#br0" timeOffset="45964.2132">19415 16997 1418 0,'0'0'218'0,"0"0"-158"16,0 0-59-16,0 0-1 16,0 0 17-16,0 0-16 15,44 77 18-15,-37-45-19 16,-1-1-74-16,-6 6-63 16,0-9-192-16,-6-6-420 0</inkml:trace>
  <inkml:trace contextRef="#ctx0" brushRef="#br0" timeOffset="46121.9192">19435 16990 1362 0,'0'0'155'16,"0"0"-114"-16,0 0-25 16,101-29 17-16,-54 18 7 15,5 2-40-15,18-8-6 16,-12 2-150-16,-9-2-427 0</inkml:trace>
  <inkml:trace contextRef="#ctx0" brushRef="#br0" timeOffset="46332.4672">20094 16244 1508 0,'0'0'86'16,"0"0"-86"-16,0 0 0 16,0 0 21-16,-9 85-19 15,3-49-2-15,0 1 0 16,-12 10-90-16,1-7-192 16,-6-9-339-16</inkml:trace>
  <inkml:trace contextRef="#ctx0" brushRef="#br0" timeOffset="46506.1063">19997 16222 1340 0,'0'0'170'0,"0"0"-118"0,0 0-33 16,0 0-12-16,79-34 40 15,-42 25-32-15,4 1-15 16,15-8-58-16,-9 2-192 15,-9-4-460-15</inkml:trace>
  <inkml:trace contextRef="#ctx0" brushRef="#br0" timeOffset="46686.5922">20306 15528 1420 0,'0'0'193'16,"0"0"-139"-16,0 0-32 15,0 0-22-15,0 0 0 16,0 0 10-16,0 0-10 16,-3 101-17-16,3-60-126 15,0-7-149-15,-2-9-316 0</inkml:trace>
  <inkml:trace contextRef="#ctx0" brushRef="#br0" timeOffset="46872.6152">20243 15319 1400 0,'0'0'202'0,"0"0"-153"15,0 0-28 1,0 0 4-16,100-24 20 0,-54 23-1 16,4 1-30-16,0 0-5 15,2 0-9-15,11-3-99 16,-15-5-115-16,-8-6-316 0</inkml:trace>
  <inkml:trace contextRef="#ctx0" brushRef="#br0" timeOffset="47054.2226">20648 14743 1322 0,'0'0'191'0,"0"0"-141"0,0 0-4 16,0 0-9-1,0 0-36-15,0 0 26 0,0 0-27 16,-19 87-5-16,19-50-18 16,-4 9-113-16,0-9-125 15,-2-10-289-15</inkml:trace>
  <inkml:trace contextRef="#ctx0" brushRef="#br0" timeOffset="47233.5106">20570 14578 1262 0,'0'0'213'0,"0"0"-162"16,0 0-37-1,82-16 14-15,-34 16 19 0,5 0 6 16,7 0-41 0,0 1-11-16,-1 4-1 0,11-5-111 15,-13 0-171-15,-13-5-487 0</inkml:trace>
  <inkml:trace contextRef="#ctx0" brushRef="#br0" timeOffset="47416.1336">21122 14134 1197 0,'0'0'161'0,"0"0"-134"15,0 0-8-15,0 0-19 16,0 0 1-16,0 0 14 0,0 0-15 15,-48 71-20-15,39-47-99 16,-9-1-95-16,3-6-123 16,1-7-393-16</inkml:trace>
  <inkml:trace contextRef="#ctx0" brushRef="#br0" timeOffset="47547.1815">21041 14165 666 0,'0'0'287'15,"0"0"-170"-15,0 0-5 16,117-47 22-16,-72 39-34 15,7 5-36-15,1 3-22 16,2 0-31-16,2 0-11 16,19 13-53-16,-13-1-150 15,-11-1-164-15</inkml:trace>
  <inkml:trace contextRef="#ctx0" brushRef="#br0" timeOffset="47708.104">21701 14215 1056 0,'0'0'164'0,"0"0"-124"16,0 0-8-16,0 0 26 16,-75 87-17-16,60-61-2 15,0 3-34-15,3-3-5 16,0 7-33-16,2-8-131 16,2-5-160-16</inkml:trace>
  <inkml:trace contextRef="#ctx0" brushRef="#br0" timeOffset="47841.3669">21699 14519 814 0,'0'0'145'0,"0"0"-109"15,0 0-14-15,0 0 17 16,94 73-18-16,-55-50-21 16,-8-5-60-16,-4-4-297 0</inkml:trace>
  <inkml:trace contextRef="#ctx0" brushRef="#br0" timeOffset="48003.865">21903 14861 712 0,'0'0'66'16,"0"0"-48"-16,-34 72 15 15,24-38-33-15,2 13-6 16,2-10-179-16,5-6-378 0</inkml:trace>
  <inkml:trace contextRef="#ctx0" brushRef="#br0" timeOffset="48112.6948">21948 15135 166 0,'0'0'183'15,"0"0"-109"-15,105 2 38 16,-53 4-19-16,2 2-33 16,-4 4-42-16,-5 7-18 15,4 12-29-15,-15 0-49 0,-10-3-40 16</inkml:trace>
  <inkml:trace contextRef="#ctx0" brushRef="#br0" timeOffset="48262.4577">22188 15400 620 0,'0'0'121'0,"0"0"-71"15,0 0 21-15,0 0-6 16,0 0-29-16,102 73-11 15,-58-55-25-15,-5-1-185 0</inkml:trace>
  <inkml:trace contextRef="#ctx0" brushRef="#br0" timeOffset="56482.4635">21089 17062 937 0,'0'0'292'0,"0"0"-102"16,0 0 64-16,0 0-7 16,-103-75-28-16,77 75-67 15,0 0-50-15,-1 19-2 16,2 12-35-16,5 9 3 15,7 6 22-15,7 4-19 16,6-2-6-16,0-4-22 0,7-5-25 16,9 0 24-16,4-5-32 15,1-5-9 1,3-2-1-16,-3-8-98 0,0-5-49 16,1-11-109-16,2-6-91 15,-3-14-181-15,-5-7-408 0</inkml:trace>
  <inkml:trace contextRef="#ctx0" brushRef="#br0" timeOffset="56834.1332">21077 17180 1197 0,'0'0'509'16,"0"0"-275"-16,0 0-66 16,0 0-72-16,0 0-7 0,0 0 18 15,0 0-20 1,67 44-5-16,-58-17-14 0,-6 0-20 15,-3 2 25-15,0 0-42 16,-3-2-25-16,-10-3 22 16,-1-5-27-16,2-6-1 15,-1-9 10-15,5-4-10 16,2 0 36-16,2-3-18 16,0-9-2-16,4 3 20 15,0 1-26-15,0 1-8 16,8 6 7-16,6 1-8 15,5 0 10-15,3 11-10 0,3 1 0 16,2 5 21 0,-2 2-21-16,-1 1-1 0,-2-1 0 15,-2-2-3-15,0-3-90 16,7-11-107-16,-6-3-292 16,-3 0-163-16</inkml:trace>
  <inkml:trace contextRef="#ctx0" brushRef="#br0" timeOffset="57191.7369">21514 17198 1575 0,'0'0'505'15,"0"0"-268"-15,0 0-34 16,0 0-96-16,0 0-76 15,0 0-31-15,0 0 26 16,44 0-26-16,-24 0 0 16,-2 0-32-16,2-3-90 0,-1-4-134 15,-6 3-221 1,-5 0-194-16</inkml:trace>
  <inkml:trace contextRef="#ctx0" brushRef="#br0" timeOffset="57361.5355">21438 17360 1433 0,'0'0'475'0,"0"0"-234"15,0 0-97-15,0 0-78 16,0 0-13-16,0 0-38 16,103-5-8-16,-48-10-7 0,42-18-279 15,-15 4-340 1,-4-1-802-16</inkml:trace>
  <inkml:trace contextRef="#ctx0" brushRef="#br0" timeOffset="62565.209">7383 16046 129 0,'0'0'155'16,"0"0"-54"-16,0 0 67 16,0 0-5-16,0 0 0 15,0 0-36-15,0 0-23 16,-28 3-7-16,28-3-43 15,8-4-12-15,9-9 6 16,8-7-27-16,11-6 10 0,10-6-12 16,5-3-19-1,1-1 26-15,-1 6-24 0,-11 7 4 16,-10 6 0-16,-11 8-5 16,-11 5 7-16,-8 4-8 15,-3 0 42-15,-19 4 12 16,-10 11-53-16,-5 3 23 15,-6 6-24-15,-1 2 10 16,4 1 11-16,10-3-21 16,8-3 7-16,13-5 0 15,9-5-7-15,0-7-1 16,18-1-11-16,12-3 12 16,4 0 9-16,8-4-8 15,0-7-1-15,-5-1 15 16,-4 4-15-16,-12 4-7 0,-12 4-2 15,-9 0-38-15,0 7 42 16,-17 13 5-16,-11 5 0 16,-5 6 20-16,-3 2-19 15,1 1 15-15,3-4 5 16,8-4-20-16,9-7 14 16,12-7-15-16,3-2-13 15,15-7 13-15,11-3-16 16,12 0 16-16,3-8 3 15,2-3 4-15,-3 0-9 16,-4 2 2-16,-12 1-13 16,-12 5 12-16,-8 3-15 0,-4 0 7 15,-6 11 9-15,-13 8 19 16,-5 3 7-16,-6 5-5 16,3-1-10-16,5-2 7 15,7-4-4-15,8-4-6 16,7-8-8-16,3-5-5 15,16-3 2-15,11-5 3 16,3-17 0-16,1-4 18 16,-1-7-18-16,-3-5-12 15,-8 0 6-15,-10-1-11 16,-12 0-2-16,0 5-10 16,-11 7 1-16,-14 8 20 15,-9 9 8-15,-7 10 0 0,-6 0 12 16,-1 10-10-1,0 9 17-15,5 5-2 0,4-2 4 16,15-2 12-16,8-4-25 16,13-7-8-16,3-6-1 15,14-3-7 1,14 0 8-16,9-17 0 0,6-8 1 16,2-7 11-16,0 0-12 15,-6 1 0-15,-8 1 0 16,-9 8 0-16,-8 5 8 15,-7 6-8-15,-7 6 0 16,0 5 22-16,-12 0-3 16,-9 10-19-16,-6 7-3 0,-14 21-32 15,5-4-57 1,5-7-239-16</inkml:trace>
  <inkml:trace contextRef="#ctx0" brushRef="#br0" timeOffset="64115.4543">21672 17217 487 0,'0'0'237'15,"0"0"-61"-15,0 0-11 16,0 0 3-16,0 0-48 15,0 0-33-15,-6-7-36 0,15-2-15 16,3 1-15 0,2-1-8-16,-2 1 7 0,-4 1-4 15,-5 5 6-15,-3 1 33 16,0 1 27-16,-11 0 13 16,-9 0-66-16,-8 0-13 15,-9 7 2-15,-4 1-11 16,1 4-1-16,2-3 10 15,9 1-15-15,8-5 28 16,10-3-20-16,10 0-9 16,1-2 5-16,0 0-5 15,12 0-6-15,7 0 5 16,5 0 2-16,5-9 11 16,-1 1-12-16,-1-1 0 15,-6 2 11-15,-8 2-11 0,-7 3 0 16,-6 2 0-16,0 0 0 15,-12 0 40-15,-10 9-21 16,-8 3-6-16,-1 5 7 16,-2 2-10-16,2-2 6 15,7-2-11-15,9-3 2 16,9-6-4-16,6-1-3 16,3-4-5-16,16-1 5 15,8 0 1-15,4 0 0 16,2 0 0-16,-1-4 0 15,-6 1 9-15,-5-1-10 16,-5 3 1-16,-8 1-2 16,-5 0-9-16,-3 0 10 0,0 0 0 15,-5 8 0-15,-11 4 17 16,-4 5-16-16,-3 0 6 16,-1-1 7-16,2-2-4 15,8-1 3-15,6-3-8 16,7-5-4-16,1 0 2 15,6-5-3-15,12 0 0 16,6 0 1-16,6 0 0 16,3-5 9-16,0 2-10 15,-4-2 8-15,0 3-7 16,-7 2-1-16,-5 0 0 16,-6 0-1-16,-2 2 0 0,-3 6-13 15,4 2-101-15,-2-1-273 16,0-5-796-16</inkml:trace>
  <inkml:trace contextRef="#ctx0" brushRef="#br0" timeOffset="78030.3182">4312 10992 1837 0,'0'0'228'0,"0"0"-181"16,0 0 21-16,19 111 19 0,2-67-44 16,0 1-15-1,3-8-22-15,-6-4 15 0,-5-8-21 16,-4-8-62-16,-9-8-12 16,-1-9-9-16,-20-2-4 15,-12-24 0-15,-7-27 25 16,-11-31 52-16,3-21 9 15,14 5 1-15,16 21 50 16,18 28 11-16,0 21-13 16,18 1-11-16,3-1-18 15,13 4 9-15,3 7-19 16,-1 9 1-16,0 9 14 16,-2 1-11-16,-7 17-1 15,-9 11 12-15,-9 11 2 0,-9 8 17 16,0 5-43-1,-9 2 0-15,-7-6-15 0,-1-3-168 16,4-14-289-16,5-16-464 0</inkml:trace>
  <inkml:trace contextRef="#ctx0" brushRef="#br0" timeOffset="78383.051">4564 10701 1472 0,'0'0'504'15,"0"0"-346"-15,0 0 81 16,0 0-83-16,0 0-62 16,-78 96-31-16,77-54 22 0,1-1-32 15,6-2-27-15,13-3 4 16,5-6-30-16,6-7 6 16,3-10-6-16,-2-13-9 15,-4 0-43-15,-3-23-33 16,-11-11-11-16,-13-10 37 15,-3-8 4-15,-22-9 19 16,-18-11 30-16,2 5 5 16,-2 1 1-16,6 12 0 15,17 20 0-15,1 9 56 16,13 14-2-16,6 11-29 16,0 15-15-16,12 18-8 15,12 13 11-15,4 6-13 16,8 0-1-16,28 12-38 15,-9-16-209-15,-6-12-486 0</inkml:trace>
  <inkml:trace contextRef="#ctx0" brushRef="#br0" timeOffset="78679.3748">4792 10543 1716 0,'0'0'370'0,"0"0"-142"16,0 0-56-16,0 0-55 15,14 86-2-15,8-44-12 16,3 0-57-16,-1 1 12 16,3-3-32-16,-6-4-26 15,-5-8 27-15,-5-8-27 16,-7-11 2-16,-4-9 12 0,0-7-13 16,-16-25 22-16,-14-29-23 15,-10-32-2-15,-1-21-10 16,7 6 0-16,15 27-27 15,14 32 8-15,5 26-57 16,2 1-14-16,11 3-60 16,15 0-144-16,-8 9-192 15,2 8-275-15</inkml:trace>
  <inkml:trace contextRef="#ctx0" brushRef="#br0" timeOffset="78848.1495">4622 10868 2196 0,'0'0'283'15,"0"0"-194"-15,131-89-22 16,5 4-37-16,27-10 1 16,2-1-31-16,-44 29-95 15,-42 24-609-15</inkml:trace>
  <inkml:trace contextRef="#ctx0" brushRef="#br0" timeOffset="79704.6599">15111 11255 757 0,'0'0'675'15,"0"0"-464"-15,0 0-42 16,1 99 27-16,13-56-12 16,5 4-87-16,0-4-42 15,-2-4-21-15,-2-7-32 16,-6-10 29-16,-5-9-31 15,-4-11 1-15,0-2 17 0,-13-26-17 16,-23-24 6 0,-15-27-7-16,-15-27 6 0,5 4 11 15,15 18-16 1,24 27 15-16,16 19 52 0,6 3-16 16,9-2-16-16,16 2-18 15,13 11-17-15,5 8 18 16,-1 14-19-16,-2 0 0 15,-9 15 0-15,-8 14 0 16,-10 11 0-16,-10 5 0 16,-3 5 9-16,-5 0-21 15,-11 0-34-15,-1-5-101 16,4 0-135-16,6-12-309 16,4-13-388-16</inkml:trace>
  <inkml:trace contextRef="#ctx0" brushRef="#br0" timeOffset="80101.7667">15311 11105 1249 0,'0'0'307'15,"0"0"-114"-15,0 0 57 16,0 0-94-16,0 0-46 16,-53 74-9-16,45-36-21 15,2 2 18-15,3 3-44 16,3-4-22-16,0 0 4 0,10-9-25 15,9-3-10 1,5-9-1-16,1-10 11 16,-2-8-23-16,-2-11-11 0,-6-21-26 15,-11-11 24-15,-4-22-6 16,-21-22 17-16,-21-17 14 16,-5-4 0-16,5 22 0 15,12 26 0-15,15 31 0 16,8 15 36-16,2 4 16 15,4 3 12-15,1 7-21 16,0 7-43-16,10 20 28 16,13 14-13-16,3 7 7 15,4 5 16-15,2-1-29 16,-1-1-3-16,5-6-6 16,-2-6-63-16,17-10-108 0,-9-12-345 15,-8-14-446-15</inkml:trace>
  <inkml:trace contextRef="#ctx0" brushRef="#br0" timeOffset="80413.5059">15589 11053 1609 0,'0'0'271'16,"0"0"-48"-16,0 0 12 16,9 91-42-16,7-55-85 15,4-1-42-15,0-2 10 16,-2-5-45-16,-4-6 2 15,-4-6 0-15,-6-8-31 16,-4-6 35-16,0-2 3 0,-14-20 10 16,-14-24-17-1,-11-31-25-15,-5-34 3 0,3-6-11 16,14 17 0-16,14 29 5 16,13 36-5-16,0 13 0 15,4 5-9-15,10 0 9 16,5 5-18-16,4 10-40 15,2 0-71-15,4 2-14 16,5 22-134-16,-7-2-233 16,-8 2-314-16</inkml:trace>
  <inkml:trace contextRef="#ctx0" brushRef="#br0" timeOffset="80607.6778">15493 11255 1945 0,'0'0'319'0,"0"0"-123"16,0 0-61-16,0 0-22 15,0 0-48-15,102-79-55 16,-66 51 24-16,-3 2-34 16,-6 0-110-16,-12-21-115 15,-5 7-377-15,-10-2-961 0</inkml:trace>
  <inkml:trace contextRef="#ctx0" brushRef="#br0" timeOffset="96639.378">6958 16871 684 0,'0'0'319'15,"0"0"-147"-15,0 0-25 16,0 0 56-16,0 0-37 16,-3-2-38-16,6-1-15 15,13-2-9-15,5-2 14 16,6-5-46-16,3 2-37 0,4-6 33 16,3-1-62-16,-1 0-6 15,0-3 0-15,-2 2-24 16,-4 3-93-16,-3-1-131 15,-5 5-230-15,-11 5-234 0</inkml:trace>
  <inkml:trace contextRef="#ctx0" brushRef="#br0" timeOffset="96830.279">7016 17033 1219 0,'0'0'309'0,"0"0"-174"16,0 0-91-16,0 0-35 0,0 0 27 15,0 0-36-15,142-104 0 16,-80 58-96-16,-7 4-432 0</inkml:trace>
  <inkml:trace contextRef="#ctx0" brushRef="#br0" timeOffset="100064.5427">9871 12818 234 0,'0'0'120'15,"0"0"-77"-15,0 0-20 16,0 0 46-16,0 0 28 16,0 0 4-16,0 0 7 15,-17-4-34-15,17 1-9 16,0-3 14-16,2-2-21 16,13-5 12-16,7 0-33 15,8-5-6-15,4 0 27 16,7-1-47-16,3 3-1 15,3 1 6-15,0 6-14 16,0 1 13-16,-4 6-15 16,-4 0-18-16,-6 2 5 15,-5 4-132-15,-9 7-87 0,-11 0-171 16</inkml:trace>
  <inkml:trace contextRef="#ctx0" brushRef="#br0" timeOffset="100266.425">9859 12893 879 0,'0'0'283'0,"0"0"-194"16,0 0-79-16,0 0-2 15,144-75 22-15,-53 32-29 0,17 0 4 16,5 5 11-1,-11 12-16-15,-33 15-71 0,-29 8-321 0</inkml:trace>
  <inkml:trace contextRef="#ctx0" brushRef="#br0" timeOffset="103833.2081">10241 16777 1083 0,'0'0'249'0,"0"0"-74"16,0 0-63-16,0 0 15 16,0 0 5-16,0 0-28 0,0 0-30 15,-9-6-38-15,28 6-25 16,4 0 54-16,5-2-55 15,2 2-9-15,1-1 18 16,1-2-19-16,-4 1 9 16,-3 1-9-16,-3-3-16 15,-6 3-31-15,-3-1-126 16,-6-2-127-16,-4 0-107 16,-3-2-399-16</inkml:trace>
  <inkml:trace contextRef="#ctx0" brushRef="#br0" timeOffset="105633.4337">20506 14966 225 0,'0'0'110'0,"0"0"-91"16,0 0-18-16,0 0 8 15,0 0-18-15,0 0 18 16,0 0 7-16,-4-7 12 16,8 7-10-16,-4 0-17 15,1 0 56-15,-1 0-28 16,0 0-14-16,0-1 5 0,0 1-19 16,0-2 24-16,2 1-6 15,1-1-2 1,0-1 68-16,1 0-42 0,1 1-1 15,1-1-6-15,4-1-18 16,2-1 16-16,7-3 13 16,11-1 9-16,11-2 42 15,26-6-36-15,31-7-2 16,39-6-1-16,17 1-8 16,0 4 7-16,-11 9-53 15,-24 10-4-15,-22 5-2 16,-25 1-28-16,-11 1-185 15,-27 9-69-15,-13 0-390 0</inkml:trace>
  <inkml:trace contextRef="#ctx0" brushRef="#br0" timeOffset="105866.9044">20269 15429 1026 0,'0'0'155'15,"0"0"-141"-15,0 0-14 16,0 0-16-16,109 72 16 16,16-73 14-16,24-22 15 15,16-13 57-15,10-5-5 16,-9 3-38-16,5 3 23 0,-7 6-42 16,-18 10-24-16,-31 9 0 15,-24 10-44-15,-37 0-179 16,-29 1-321-16</inkml:trace>
  <inkml:trace contextRef="#ctx0" brushRef="#br0" timeOffset="106100.3802">20610 15883 1066 0,'0'0'179'15,"0"0"-151"-15,-7 80-28 16,86-60 17-16,75-20 11 15,42-10 41-15,25-23-34 16,9-8 7-16,-20 5 32 0,-5 9-55 16,-13 7 0-16,-28 11-4 15,-45 7-14-15,-40 2-1 16,-40 3-96-16,-31 13-212 16,-43 26 44-16,-17-2-35 15,-18 4-240-15</inkml:trace>
  <inkml:trace contextRef="#ctx0" brushRef="#br0" timeOffset="106701.4147">21553 16269 218 0,'-177'70'271'16,"-1"7"60"-16,72-24-55 16,43-11-58-16,40-16-49 15,23-2-59-15,45-2-49 16,53-7-59-16,63-15-1 0,38-10 97 16,16-24-79-1,-8-5 13-15,-33 6 3 0,-25 13-29 16,-42 7-6-16,-41 12-34 15,-36 1-179-15,-30 8-128 16,-15 18 53-16,-57 20 109 16,-49 19 5-16,-29 8 103 15,-20 6 71-15,4-4 92 16,20-3 12-16,16 3 55 16,36-14 33-16,36-12 18 15,34-14-18-15,24-10-111 16,24 4-22-16,54-8-59 15,53-13 0-15,32-8 51 16,11-28-50-16,-17-7 21 16,-36 6-20-16,-32 8 11 15,-32 13-26-15,-29 7-33 0,-21 1-76 16,-7 9 63-16,-12 15-36 16,-38 16 94-16,-34 19 0 15,-30 18 2-15,-12 7 50 16,7-1 12-16,19-3-10 15,34-17 33-15,22-10-36 16,22-8 11-16,15-2-23 16,7 4-36-16,12 3-2 15,18 6-104-15,12-11-107 16,5-4-45-16,-2-7 59 16,-3-5 77-16,-12-3-52 15,-9-3 100-15,-8-1 72 0,-7-4 74 16,-1-2 40-16,2-5 74 15,8-6-26-15,9-5 2 16,11-7 3-16,13-22-60 16,28-24-3-16,27-17-62 15,23-19-40-15,2-3-2 16,-33 25-63-16,-28 17-315 0</inkml:trace>
  <inkml:trace contextRef="#ctx0" brushRef="#br0" timeOffset="111333.42">24039 4936 1137 0,'0'0'326'0,"0"0"-67"16,0 0 85-16,-75-79-53 15,42 72-86-15,-3 7-61 16,-9 36-26-16,-6 42-39 16,6 33 28-16,8 10-40 15,24-1-13-15,13-20 1 16,24-16-26-16,8-14-7 0,4-16-20 15,-1-15 13-15,2-11 3 16,9-3-18-16,4-5-71 16,5-7-46-16,-6-13-74 15,-10-11-43-15,-11-23-98 16,-17-29-207-16,-7 6-76 16,-4 3-234-16</inkml:trace>
  <inkml:trace contextRef="#ctx0" brushRef="#br0" timeOffset="112376.5457">24444 5010 1365 0,'0'0'387'15,"0"0"-176"-15,0 0 101 16,0 0-74-16,-81-29-60 15,54 70-53-15,-3 27-39 16,7 21 7-16,6 11-23 16,16-16-8-16,1-21-28 15,13-19-23-15,7-6 28 16,8 1-39-16,6 0 0 0,5-5-1 16,-3-13-14-1,-7-16-28-15,-5-5-22 0,-9-17 7 16,-7-12 34-16,-8-7-21 15,-3-3 21-15,-18 0 24 16,-9 3 0-16,-4 9 2 16,-2 6-2-16,6 8 0 15,8 9 0-15,7 4 0 16,7 0-8-16,8 0 7 16,5 10-37-16,23-3-21 15,13-2 4-15,12-5-11 16,8 0 8-16,2-5-60 15,-8-12-58-15,-11-5 20 16,-13-6 63-16,-12-4 73 16,-10-4 20-16,-7-1 7 0,-2 6 95 15,0 3 22-15,0 11 27 16,-2 9 5-16,1 8-26 16,-1 6-55-16,2 21-36 15,0 15 26-15,0 11 37 16,12 5-60-16,5 5 3 15,3-3-2-15,-2-2-22 16,0-4-3-16,-7-8-18 16,-3-8-7-16,-5-12-7 15,-3-13-64-15,0-13 29 0,-16-7 31 16,-5-23-49 0,-7-27-2-16,-2-28 33 15,0-27 36-15,9-7-10 0,15 21 17 16,6 27-7-16,0 33 33 15,14 11-11-15,5 1 13 16,5 1-35-16,4 5 6 16,4 11 9-16,-1 7-15 15,-4 2 0-15,-5 10-6 16,-5 11 13-16,-11 6-2 16,-6 1-5-16,0 3-15 15,-18-3-9-15,-5-1-118 16,-5-3-79-16,4-5-331 15,8-10-459-15</inkml:trace>
  <inkml:trace contextRef="#ctx0" brushRef="#br0" timeOffset="112774.9998">25160 5092 2002 0,'0'0'237'16,"0"0"-62"-16,-11 82 3 16,11-36-24-16,0 3-38 15,9 2-35-15,2-3-50 16,-2-7-1-16,-1-11-30 16,-5-7 6-16,-1-11 18 0,-2-12-23 15,0-2-1 1,0-26 9-16,0-14-2 0,-5-25-12 15,5-31 5-15,0-27 0 16,8 11 12-16,3 29-11 16,0 37 24-16,-3 38 15 15,2 10-17-15,8 0 0 16,7 22-23-16,8 26 0 16,0 6 52-16,1 12-42 15,-4 0 5-15,-8-9 0 16,-2 4-15-16,-7-7-6 15,-8-8-130-15,-5-9-168 16,-15-14-241-16,-3-15-546 0</inkml:trace>
  <inkml:trace contextRef="#ctx0" brushRef="#br0" timeOffset="112957.7704">25064 5199 2061 0,'0'0'290'16,"0"0"-160"-16,0 0-18 16,149 22 38-16,-67-15-51 15,-3-3-43-15,-11-3-56 16,-6-2-49-16,-8-11-240 16,-5-9-1083-16</inkml:trace>
  <inkml:trace contextRef="#ctx0" brushRef="#br0" timeOffset="113833.0167">26298 4695 1446 0,'0'0'294'0,"0"0"44"15,0 0-20-15,0 0-101 16,0 0-13-16,0 0-87 0,-47-13-87 16,56 52 65-1,15 22-24-15,5 1-32 0,6 5 28 16,10-2-53-16,1-13-1 15,6-2-1-15,-4-10-12 16,-3-12 16-16,-14-11-16 16,-8-9-4-16,-14-4 2 15,-8-4 3-15,-1 0-1 16,-6 0 13-16,-15-2 2 16,-7 2 27-16,-9 0-26 15,-8 11-8-15,-1 12 43 16,-2 8-30-16,3 5 7 15,5 0-2-15,6 3-25 16,7-5 31-16,9-3-32 0,5-4 0 16,7-4-14-16,6-8 11 15,0-7-79-15,7-8-90 16,30-12-134-16,-2-15-224 16,-3-9-851-16</inkml:trace>
  <inkml:trace contextRef="#ctx0" brushRef="#br0" timeOffset="114227.755">26912 4620 1993 0,'0'0'309'0,"0"0"-26"16,0 0-105-16,0 0-62 15,0 0-62-15,0 0-9 16,0 0 7-16,92 25-34 15,-48-18 13-15,-2-4-31 16,-5-3 0-16,-6-1 11 16,-10-16-10-16,-4-7-1 15,-8-2 18-15,-6-4 26 16,-3 6 49-16,0 3-12 16,0 9-10-16,0 8 39 15,-3 4-50-15,-3 15-29 16,-2 22-2-16,-4 25 5 15,5 27 44-15,-1 26-42 16,5 7-18-16,2-21 27 16,-1-24-39-16,1-34-4 0,1-7-2 15,-2 0-9-15,1 1 3 16,-3-4-87-16,-1-12-96 16,-13-21 1-16,0 0-160 15,-4-15-443-15</inkml:trace>
  <inkml:trace contextRef="#ctx0" brushRef="#br0" timeOffset="114398.7943">26790 5048 215 0,'0'0'1820'0,"0"0"-1500"16,0 0-108-16,107-11-58 15,-17-3-11-15,31 1-74 16,4-1-18-16,-18 4-51 15,-13-3-92-15,-39 1-210 16,-14-2-853-16</inkml:trace>
  <inkml:trace contextRef="#ctx0" brushRef="#br0" timeOffset="114760.8155">28720 4882 1603 0,'0'0'386'0,"0"0"-241"16,0 0 36-16,0 0-113 15,0 0-55-15,102-8 24 16,-53 8-37-16,1 12-104 0,-14 2-202 15,-15 0-373-15</inkml:trace>
  <inkml:trace contextRef="#ctx0" brushRef="#br0" timeOffset="114901.9824">28702 5121 861 0,'0'0'562'16,"0"0"-364"-16,0 0 73 15,0 0-90-15,0 0-74 16,0 0-26-16,0 0-23 15,150-20-58-15,-39-28-16 16,-14 4-169-16,-21 5-432 0</inkml:trace>
  <inkml:trace contextRef="#ctx0" brushRef="#br0" timeOffset="115126.8794">29275 4688 1283 0,'0'0'230'15,"0"0"-83"-15,0 0-25 16,136 104-21-16,-71-55-3 16,6 6 46-16,-9 5-16 15,-13-1-27-15,-19-3-30 16,-21-6-4-16,-10-4-7 16,-31-6-31-16,-14-6 22 15,-11-6-51-15,1-6-69 16,8-16-111-16,17-6-145 0,20 0-514 0</inkml:trace>
  <inkml:trace contextRef="#ctx0" brushRef="#br0" timeOffset="115440.6523">31119 4282 1073 0,'0'0'766'0,"0"0"-532"0,-101 34 76 16,42 13-97-16,-7 27 36 16,11 0-88-16,11-5-44 15,22-7-2-15,18-13-55 16,4 9-12-16,7 2-8 15,25-2-23-15,24-3 31 16,27-8-47-16,0-13-1 16,-4-14-5-16,-12-17-78 15,0-14-134-15,-10-13-364 16,-6-8-948-16</inkml:trace>
  <inkml:trace contextRef="#ctx0" brushRef="#br0" timeOffset="116048.6038">31233 4679 1549 0,'0'0'392'0,"0"0"-95"16,0 0 41-16,0 0-138 16,0 0-61-16,0 0-78 15,0 0-40-15,102-69 42 16,-66 69-35-16,-2 0 2 16,-7 1 18-16,-8 12-13 15,-10 6 22-15,-9 6 12 16,-4 10-5-16,-25 8 29 15,-10 7-51-15,-10 7 1 0,1-1 13 16,2-1-19-16,12-7 7 16,12-9-25-16,13-6-10 15,9-10 39-15,7-9-37 16,25-3 28-16,26-7 28 16,33-4-7-16,30 0 8 15,8-11-26-15,-21-2-27 16,-31 3-3-16,-34 3-12 15,-11 4 0-15,-5-4 0 16,-7 4-27-16,-11 2-62 16,-34 1-97-16,-17 11-121 15,-22-1-398-15</inkml:trace>
  <inkml:trace contextRef="#ctx0" brushRef="#br0" timeOffset="117114.3909">24499 6367 1227 0,'0'0'225'0,"0"0"51"15,0 0 17-15,-81-23-58 16,47 23-38-16,-6 6-75 15,-2 16-13-15,0 10 45 0,6 14-62 16,11 19-18-16,11-2-9 16,14 5-14-16,3 1-1 15,26-14-38-15,13 4-6 16,10-10 9-16,6-6-15 16,6-11-54-16,0-11-66 15,14-21-104-15,-17 0-132 16,-16-13-664-16</inkml:trace>
  <inkml:trace contextRef="#ctx0" brushRef="#br0" timeOffset="117671.767">22382 5104 1558 0,'0'0'476'0,"0"0"-317"15,0 0-57-15,32 95 51 0,-11-40-3 16,2 7-63-1,1 0-46-15,-4-4-18 0,-4-8-23 16,-7-8-59-16,-9-11-154 16,0-16-362-16,-2-10-414 0</inkml:trace>
  <inkml:trace contextRef="#ctx0" brushRef="#br0" timeOffset="117793.051">22297 4933 1101 0,'0'0'145'16,"0"0"-93"-16,0 0-52 16,106-34-71-16,-62 34-234 0</inkml:trace>
  <inkml:trace contextRef="#ctx0" brushRef="#br0" timeOffset="118167.3038">22727 4884 208 0,'0'0'1287'0,"0"0"-800"15,0 0-151-15,0 0-134 16,0 0-62-16,0 121 57 16,21-19-22-16,7 18-54 15,4 5-25-15,-4-3-18 16,-3-12-28-16,-6-20 18 16,-4-21-40-16,0-23-27 15,-3-13 16-15,1-3-17 16,1-5-8-16,0-7-8 15,-3-16-49-15,0-5 65 16,1-29-11-16,-5-9-17 0,-5-8 5 16,-2 1-14-16,-12 3 4 15,-14 10-19-15,-11 12-2 16,-5 12 36-16,0 10-42 16,1 1-10-16,11 1 69 15,10 6-13-15,15-4 2 16,5-3-51-16,18-3-9 15,18-10 71-15,13-2-15 16,4 4-75-16,11 11-61 16,-14 6-208-16,-15 13-565 0</inkml:trace>
  <inkml:trace contextRef="#ctx0" brushRef="#br0" timeOffset="118404.3175">22361 6953 2085 0,'0'0'235'16,"0"0"-80"-16,0 0-39 15,54 101 38-15,-38-63-60 16,-5-1-70-16,-4-3-24 15,-7-2-12-15,-2-8-158 0,-14-8-150 16,-4-13-397-16</inkml:trace>
  <inkml:trace contextRef="#ctx0" brushRef="#br0" timeOffset="118529.3656">22232 6629 1245 0,'0'0'227'0,"0"0"-168"15,0 0-44-15,102-25-15 16,-52 25-133-16,-1 0-419 0</inkml:trace>
  <inkml:trace contextRef="#ctx0" brushRef="#br0" timeOffset="118909.4767">22607 6517 738 0,'0'0'1291'15,"0"0"-1053"-15,0 0-69 16,0 0-19-16,53 87 91 16,-16-1-67-16,0 27-14 15,-4 18-66-15,-11-3-28 16,-8-11 6-16,-4-31-41 16,-4-19-10-16,2-24-18 15,-1-15 6-15,1-2-4 16,4-8-5-16,0-8-33 15,4-10 6-15,-1-13 0 16,4-20-5-16,-4-4-41 16,-3-5 3-16,-9 5 56 0,-3 5-13 15,-13 9 10-15,-14 7 16 16,-13 12-7-16,-10 4 2 16,-5 9-6-16,-2 12 12 15,8 1 1-15,15-2-1 16,20-7-1-16,14-12-5 15,39-3-37-15,51-37 18 16,43-30-103-16,-9 5-238 16,-16-1-636-16</inkml:trace>
  <inkml:trace contextRef="#ctx0" brushRef="#br0" timeOffset="120276.394">24861 6300 1536 0,'0'0'282'16,"0"0"-87"-16,0 0 98 15,0 0-141-15,0 0-85 16,-86 113 43-16,74-18-10 16,10 9 9-16,2-17-9 15,14-23-46-15,8-24 1 0,3-9-55 16,8 1 17-16,3-1-13 15,2-3-4-15,-6-12-34 16,-5-10-33-16,-8-6-21 16,-5-14 1-16,-9-13-20 15,-5-6-20-15,-8-4 44 16,-19 1-20-16,-7 2 7 16,-2 6 41-16,3 6 37 15,8 9 18-15,7 4 0 16,14 5-9-16,4 1 8 15,10-2-116-15,18 2-19 16,8-3 18-16,7-2-7 16,2-4-4-16,-2-3 69 0,-5-4 53 15,-7-1 7-15,-9 0 9 16,-7 4 85-16,-9 2 110 16,-3 8 36-16,-3 6 19 15,0 0-119-15,0 20-79 16,0 15 45-16,3 10-14 15,3 7-1-15,3 2-4 16,6-1-24-16,4-5-15 16,1-1-48-16,2-6 0 15,-3-5-6-15,-4-8-79 16,-5-13-79-16,-6-12-12 16,-4-3 7-16,0-28 0 15,-17-26-141-15,-11-26 149 16,-9-29 142-16,-1-9 19 15,11 18 6-15,11 26 99 0,15 33 39 16,1 14 30-16,0 4-26 16,6 0-46-16,10 4-16 15,5 6-63-15,2 11-11 16,2 2 2-16,0 8-2 16,-3 18 14-16,-5 9-13 15,-5 9-5-15,-11 5 27 16,-1 3-33-16,-7-1-4 15,-10-1-68-15,1 0-148 16,4-11-302-16,6-15-549 0</inkml:trace>
  <inkml:trace contextRef="#ctx0" brushRef="#br0" timeOffset="120629.596">25582 6491 2016 0,'0'0'255'15,"0"0"-57"-15,0 0-68 16,-11 93 5-16,13-56-33 16,11 4-5-16,-1-4-45 15,0-4-16-15,-5-8-12 16,-2-5-6-16,-3-11 7 16,-2-5-25-16,0-4 0 15,-7-16 31-15,-6-18-31 16,1-27-7-16,3-30 6 15,9-19 2-15,0 10 5 16,8 26-6-16,5 36 0 0,2 29 44 16,3 6-38-16,4 3 1 15,11 7 7-15,4 21 8 16,1 9 23-16,-1 4-37 16,-6 6-2-16,-7 0-5 15,-9-3-1-15,-9-3-106 16,-6-2-162-16,-16-10-191 15,-8-12-302-15</inkml:trace>
  <inkml:trace contextRef="#ctx0" brushRef="#br0" timeOffset="120772.9821">25591 6525 1935 0,'0'0'328'0,"0"0"-171"15,0 0-62 1,0 0-24-16,183-58-22 0,-29 24-31 15,16 0-18-15,-34 9-201 16,-41 4-576-16</inkml:trace>
  <inkml:trace contextRef="#ctx0" brushRef="#br0" timeOffset="122553.1823">27003 6092 1435 0,'0'0'323'0,"0"0"-53"16,0 0 54-16,0 0-103 15,0 0-56-15,0 0-38 16,-103 140-33-16,51-56 24 15,4-11-68-15,11-23-26 16,7-15 6-16,-3-1-29 16,-1 0 16-16,6-5-17 15,7-10 6-15,9-12 13 16,12-7-11-16,0-5 29 0,19-16-2 16,14-3-34-16,10 2 11 15,5 8-12-15,7 9 1 16,0 5-2-16,2 9 1 15,1 10-2-15,-2 1-4 16,-1 0-52-16,1-4-76 16,20-11-150-16,-13-5-293 15,-13 0-598-15</inkml:trace>
  <inkml:trace contextRef="#ctx0" brushRef="#br0" timeOffset="122867.5781">27322 6203 1881 0,'0'0'256'0,"0"0"45"16,0 0-98-16,0 0-68 15,0 0-89-15,0 0-28 16,0 0 24-16,104-49-1 16,-63 35 9-16,-5-3 30 15,-9 3-14-15,-11 1 33 16,-6 7-27-16,-6 6-8 15,-3 0-1-15,1 16-33 16,2 16 3-16,1 15 17 16,-1 9-23-16,2 7 33 15,-3 0-38-15,-3 3-14 16,0-3 0-16,0-5-8 16,-6-8-59-16,-7-8-59 15,-1-9-60-15,-13-17-93 0,3-6-205 16,1-10-337-16</inkml:trace>
  <inkml:trace contextRef="#ctx0" brushRef="#br0" timeOffset="123026.5937">27381 6481 1783 0,'0'0'387'16,"0"0"-199"-16,0 0-51 15,0 0-62-15,0 0-37 16,165 0-15-16,-25-6-3 15,20 0-20-15,1-6-42 0,-46 4-239 16,-39-1-577-16</inkml:trace>
  <inkml:trace contextRef="#ctx0" brushRef="#br0" timeOffset="123189.7194">28716 6320 1905 0,'0'0'327'0,"0"0"-8"15,0 0-118-15,0 0-123 16,0 0-63-16,80-16-12 16,-40 12-3-16,-1 1-124 15,-6 3-97-15,-11 0-171 0,-11 0-337 16</inkml:trace>
  <inkml:trace contextRef="#ctx0" brushRef="#br0" timeOffset="123331.3829">28681 6526 1228 0,'0'0'330'0,"0"0"-69"0,0 0-34 16,0 0-62-16,0 0-78 15,118-45-87-15,-37 9-33 16,17-13-194-16,-26 11-319 16,-33 7-662-16</inkml:trace>
  <inkml:trace contextRef="#ctx0" brushRef="#br0" timeOffset="123579.1461">29089 5983 1938 0,'0'0'213'0,"0"0"-142"16,92 26-15-16,-32 3 98 16,5 8-65-16,1 4-25 15,-12 5 18-15,-11 0 9 16,-17 0 32-16,-16-1-14 15,-10 0-17-15,-21-2 16 16,-18 3-69-16,-15-4-15 16,-10-2-8-16,-2-6-16 15,2-8-36-15,14-11-100 16,32-15-129-16,13-19-40 16,11-9-758-16</inkml:trace>
  <inkml:trace contextRef="#ctx0" brushRef="#br0" timeOffset="123850.5942">30476 5928 727 0,'0'0'1653'16,"0"0"-1401"-16,-93 6 101 15,47 21-150-15,1 15-11 16,5 8-78-16,8 6-38 15,12 1 29-15,14-2-60 16,6-5 0-16,12-5-9 16,21-6-15-16,11-7 12 0,9-6-33 15,5-7 2-15,1-9-14 16,-1-10-20-16,-2 0-119 16,2-22-82-16,-13-2-335 15,-15-2-488-15</inkml:trace>
  <inkml:trace contextRef="#ctx0" brushRef="#br0" timeOffset="124053.5471">30762 6089 962 0,'0'0'1751'16,"0"0"-1542"-16,-24 76 21 15,24-29-47-15,0 4-33 0,15 6-45 16,4-2 0-16,-4-2-75 15,-1-2-9-15,-7-4-21 16,-5-6-2-16,-2-6-79 16,-5-5-109-16,-6-9-308 15,-3-12-632-15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3F0595-971A-4419-A7BE-9CF01ABEE238}" type="datetimeFigureOut">
              <a:rPr lang="en-IN" smtClean="0"/>
              <a:t>28-12-2024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3F9E7-91BF-404E-943E-A49EC31A1F03}" type="slidenum">
              <a:rPr lang="en-IN" smtClean="0"/>
              <a:t>‹#›</a:t>
            </a:fld>
            <a:endParaRPr lang="en-IN"/>
          </a:p>
        </p:txBody>
      </p:sp>
    </p:spTree>
    <p:extLst>
      <p:ext uri="{BB962C8B-B14F-4D97-AF65-F5344CB8AC3E}">
        <p14:creationId xmlns:p14="http://schemas.microsoft.com/office/powerpoint/2010/main" val="289380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8"/>
        <p:cNvGrpSpPr/>
        <p:nvPr/>
      </p:nvGrpSpPr>
      <p:grpSpPr>
        <a:xfrm>
          <a:off x="0" y="0"/>
          <a:ext cx="0" cy="0"/>
          <a:chOff x="0" y="0"/>
          <a:chExt cx="0" cy="0"/>
        </a:xfrm>
      </p:grpSpPr>
      <p:sp>
        <p:nvSpPr>
          <p:cNvPr id="2929" name="Google Shape;2929;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30" name="Google Shape;293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719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6"/>
        <p:cNvGrpSpPr/>
        <p:nvPr/>
      </p:nvGrpSpPr>
      <p:grpSpPr>
        <a:xfrm>
          <a:off x="0" y="0"/>
          <a:ext cx="0" cy="0"/>
          <a:chOff x="0" y="0"/>
          <a:chExt cx="0" cy="0"/>
        </a:xfrm>
      </p:grpSpPr>
      <p:sp>
        <p:nvSpPr>
          <p:cNvPr id="3207" name="Google Shape;3207;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08" name="Google Shape;320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6508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0"/>
        <p:cNvGrpSpPr/>
        <p:nvPr/>
      </p:nvGrpSpPr>
      <p:grpSpPr>
        <a:xfrm>
          <a:off x="0" y="0"/>
          <a:ext cx="0" cy="0"/>
          <a:chOff x="0" y="0"/>
          <a:chExt cx="0" cy="0"/>
        </a:xfrm>
      </p:grpSpPr>
      <p:sp>
        <p:nvSpPr>
          <p:cNvPr id="3241" name="Google Shape;3241;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42" name="Google Shape;324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914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E3F9E7-91BF-404E-943E-A49EC31A1F03}" type="slidenum">
              <a:rPr lang="en-IN" smtClean="0"/>
              <a:t>22</a:t>
            </a:fld>
            <a:endParaRPr lang="en-IN"/>
          </a:p>
        </p:txBody>
      </p:sp>
    </p:spTree>
    <p:extLst>
      <p:ext uri="{BB962C8B-B14F-4D97-AF65-F5344CB8AC3E}">
        <p14:creationId xmlns:p14="http://schemas.microsoft.com/office/powerpoint/2010/main" val="960862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solidFill>
                  <a:srgbClr val="000000"/>
                </a:solidFill>
              </a:rPr>
              <a:pPr/>
              <a:t>27</a:t>
            </a:fld>
            <a:endParaRPr lang="en-US">
              <a:solidFill>
                <a:srgbClr val="000000"/>
              </a:solidFill>
            </a:endParaRPr>
          </a:p>
        </p:txBody>
      </p:sp>
    </p:spTree>
    <p:extLst>
      <p:ext uri="{BB962C8B-B14F-4D97-AF65-F5344CB8AC3E}">
        <p14:creationId xmlns:p14="http://schemas.microsoft.com/office/powerpoint/2010/main" val="2142522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7"/>
        <p:cNvGrpSpPr/>
        <p:nvPr/>
      </p:nvGrpSpPr>
      <p:grpSpPr>
        <a:xfrm>
          <a:off x="0" y="0"/>
          <a:ext cx="0" cy="0"/>
          <a:chOff x="0" y="0"/>
          <a:chExt cx="0" cy="0"/>
        </a:xfrm>
      </p:grpSpPr>
      <p:sp>
        <p:nvSpPr>
          <p:cNvPr id="3368" name="Google Shape;3368;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69" name="Google Shape;336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254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6"/>
        <p:cNvGrpSpPr/>
        <p:nvPr/>
      </p:nvGrpSpPr>
      <p:grpSpPr>
        <a:xfrm>
          <a:off x="0" y="0"/>
          <a:ext cx="0" cy="0"/>
          <a:chOff x="0" y="0"/>
          <a:chExt cx="0" cy="0"/>
        </a:xfrm>
      </p:grpSpPr>
      <p:sp>
        <p:nvSpPr>
          <p:cNvPr id="3387" name="Google Shape;3387;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88" name="Google Shape;338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4622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07" name="Google Shape;340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9798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solidFill>
                  <a:srgbClr val="000000"/>
                </a:solidFill>
              </a:rPr>
              <a:pPr/>
              <a:t>38</a:t>
            </a:fld>
            <a:endParaRPr lang="en-US">
              <a:solidFill>
                <a:srgbClr val="000000"/>
              </a:solidFill>
            </a:endParaRPr>
          </a:p>
        </p:txBody>
      </p:sp>
    </p:spTree>
    <p:extLst>
      <p:ext uri="{BB962C8B-B14F-4D97-AF65-F5344CB8AC3E}">
        <p14:creationId xmlns:p14="http://schemas.microsoft.com/office/powerpoint/2010/main" val="2335792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1311914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5042260-7677-4812-8E0E-45CA3054FB6E}"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2601226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0913"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defTabSz="950913"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defTabSz="950913"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defTabSz="950913"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defTabSz="950913"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950913"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50913" rtl="0" eaLnBrk="1" fontAlgn="base" latinLnBrk="0" hangingPunct="1">
              <a:lnSpc>
                <a:spcPct val="100000"/>
              </a:lnSpc>
              <a:spcBef>
                <a:spcPct val="0"/>
              </a:spcBef>
              <a:spcAft>
                <a:spcPct val="0"/>
              </a:spcAft>
              <a:buClrTx/>
              <a:buSzTx/>
              <a:buFontTx/>
              <a:buNone/>
              <a:tabLst/>
              <a:defRPr/>
            </a:pPr>
            <a:fld id="{8A81EA52-360C-4F8D-8A5C-F77999456561}" type="slidenum">
              <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50913"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ea typeface="ＭＳ Ｐゴシック" panose="020B0600070205080204" pitchFamily="34" charset="-128"/>
            </a:endParaRPr>
          </a:p>
        </p:txBody>
      </p:sp>
    </p:spTree>
    <p:extLst>
      <p:ext uri="{BB962C8B-B14F-4D97-AF65-F5344CB8AC3E}">
        <p14:creationId xmlns:p14="http://schemas.microsoft.com/office/powerpoint/2010/main" val="351785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5042260-7677-4812-8E0E-45CA3054FB6E}" type="slidenum">
              <a:rPr kumimoji="0" lang="en-US" sz="1200" b="0" i="0" u="none" strike="noStrike" kern="1200" cap="none" spc="0" normalizeH="0" baseline="0" noProof="0" smtClean="0">
                <a:ln>
                  <a:noFill/>
                </a:ln>
                <a:solidFill>
                  <a:srgbClr val="000000"/>
                </a:solidFill>
                <a:effectLst/>
                <a:uLnTx/>
                <a:uFillTx/>
                <a:latin typeface="Tahoma"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srgbClr val="000000"/>
              </a:solidFill>
              <a:effectLst/>
              <a:uLnTx/>
              <a:uFillTx/>
              <a:latin typeface="Tahoma" pitchFamily="34" charset="0"/>
              <a:ea typeface="+mn-ea"/>
              <a:cs typeface="+mn-cs"/>
            </a:endParaRPr>
          </a:p>
        </p:txBody>
      </p:sp>
    </p:spTree>
    <p:extLst>
      <p:ext uri="{BB962C8B-B14F-4D97-AF65-F5344CB8AC3E}">
        <p14:creationId xmlns:p14="http://schemas.microsoft.com/office/powerpoint/2010/main" val="2284747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43</a:t>
            </a:fld>
            <a:endParaRPr lang="en-US"/>
          </a:p>
        </p:txBody>
      </p:sp>
    </p:spTree>
    <p:extLst>
      <p:ext uri="{BB962C8B-B14F-4D97-AF65-F5344CB8AC3E}">
        <p14:creationId xmlns:p14="http://schemas.microsoft.com/office/powerpoint/2010/main" val="3456385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8F74C39-1E61-487B-81E5-6525D3EFF4FC}" type="slidenum">
              <a:rPr lang="en-IN" smtClean="0"/>
              <a:t>45</a:t>
            </a:fld>
            <a:endParaRPr lang="en-IN"/>
          </a:p>
        </p:txBody>
      </p:sp>
    </p:spTree>
    <p:extLst>
      <p:ext uri="{BB962C8B-B14F-4D97-AF65-F5344CB8AC3E}">
        <p14:creationId xmlns:p14="http://schemas.microsoft.com/office/powerpoint/2010/main" val="2819526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ED48BE-267D-4B59-ADE4-43764D46B7C8}" type="slidenum">
              <a:rPr lang="en-US" smtClean="0"/>
              <a:t>49</a:t>
            </a:fld>
            <a:endParaRPr lang="en-US"/>
          </a:p>
        </p:txBody>
      </p:sp>
    </p:spTree>
    <p:extLst>
      <p:ext uri="{BB962C8B-B14F-4D97-AF65-F5344CB8AC3E}">
        <p14:creationId xmlns:p14="http://schemas.microsoft.com/office/powerpoint/2010/main" val="2586846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1"/>
        <p:cNvGrpSpPr/>
        <p:nvPr/>
      </p:nvGrpSpPr>
      <p:grpSpPr>
        <a:xfrm>
          <a:off x="0" y="0"/>
          <a:ext cx="0" cy="0"/>
          <a:chOff x="0" y="0"/>
          <a:chExt cx="0" cy="0"/>
        </a:xfrm>
      </p:grpSpPr>
      <p:sp>
        <p:nvSpPr>
          <p:cNvPr id="2962" name="Google Shape;2962;p6: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6</a:t>
            </a:fld>
            <a:endParaRPr sz="1200" b="0" i="0" u="none" strike="noStrike" cap="none">
              <a:solidFill>
                <a:srgbClr val="000000"/>
              </a:solidFill>
              <a:latin typeface="Times New Roman"/>
              <a:ea typeface="Times New Roman"/>
              <a:cs typeface="Times New Roman"/>
              <a:sym typeface="Times New Roman"/>
            </a:endParaRPr>
          </a:p>
        </p:txBody>
      </p:sp>
      <p:sp>
        <p:nvSpPr>
          <p:cNvPr id="2963" name="Google Shape;296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64" name="Google Shape;2964;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107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2"/>
        <p:cNvGrpSpPr/>
        <p:nvPr/>
      </p:nvGrpSpPr>
      <p:grpSpPr>
        <a:xfrm>
          <a:off x="0" y="0"/>
          <a:ext cx="0" cy="0"/>
          <a:chOff x="0" y="0"/>
          <a:chExt cx="0" cy="0"/>
        </a:xfrm>
      </p:grpSpPr>
      <p:sp>
        <p:nvSpPr>
          <p:cNvPr id="2973" name="Google Shape;2973;p7: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7</a:t>
            </a:fld>
            <a:endParaRPr sz="1200" b="0" i="0" u="none" strike="noStrike" cap="none">
              <a:solidFill>
                <a:srgbClr val="000000"/>
              </a:solidFill>
              <a:latin typeface="Times New Roman"/>
              <a:ea typeface="Times New Roman"/>
              <a:cs typeface="Times New Roman"/>
              <a:sym typeface="Times New Roman"/>
            </a:endParaRPr>
          </a:p>
        </p:txBody>
      </p:sp>
      <p:sp>
        <p:nvSpPr>
          <p:cNvPr id="2974" name="Google Shape;297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5" name="Google Shape;2975;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268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p8: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9</a:t>
            </a:fld>
            <a:endParaRPr sz="1200" b="0" i="0" u="none" strike="noStrike" cap="none">
              <a:solidFill>
                <a:srgbClr val="000000"/>
              </a:solidFill>
              <a:latin typeface="Times New Roman"/>
              <a:ea typeface="Times New Roman"/>
              <a:cs typeface="Times New Roman"/>
              <a:sym typeface="Times New Roman"/>
            </a:endParaRPr>
          </a:p>
        </p:txBody>
      </p:sp>
      <p:sp>
        <p:nvSpPr>
          <p:cNvPr id="2987" name="Google Shape;298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88" name="Google Shape;2988;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771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6"/>
        <p:cNvGrpSpPr/>
        <p:nvPr/>
      </p:nvGrpSpPr>
      <p:grpSpPr>
        <a:xfrm>
          <a:off x="0" y="0"/>
          <a:ext cx="0" cy="0"/>
          <a:chOff x="0" y="0"/>
          <a:chExt cx="0" cy="0"/>
        </a:xfrm>
      </p:grpSpPr>
      <p:sp>
        <p:nvSpPr>
          <p:cNvPr id="3017" name="Google Shape;3017;p9: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Times New Roman"/>
              <a:buNone/>
            </a:pPr>
            <a:fld id="{00000000-1234-1234-1234-123412341234}" type="slidenum">
              <a:rPr lang="en-US" sz="1200" b="0" i="0" u="none" strike="noStrike" cap="none">
                <a:solidFill>
                  <a:srgbClr val="000000"/>
                </a:solidFill>
                <a:latin typeface="Times New Roman"/>
                <a:ea typeface="Times New Roman"/>
                <a:cs typeface="Times New Roman"/>
                <a:sym typeface="Times New Roman"/>
              </a:rPr>
              <a:t>11</a:t>
            </a:fld>
            <a:endParaRPr sz="1200" b="0" i="0" u="none" strike="noStrike" cap="none">
              <a:solidFill>
                <a:srgbClr val="000000"/>
              </a:solidFill>
              <a:latin typeface="Times New Roman"/>
              <a:ea typeface="Times New Roman"/>
              <a:cs typeface="Times New Roman"/>
              <a:sym typeface="Times New Roman"/>
            </a:endParaRPr>
          </a:p>
        </p:txBody>
      </p:sp>
      <p:sp>
        <p:nvSpPr>
          <p:cNvPr id="3018" name="Google Shape;301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19" name="Google Shape;3019;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212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E3F9E7-91BF-404E-943E-A49EC31A1F03}" type="slidenum">
              <a:rPr lang="en-IN" smtClean="0"/>
              <a:t>12</a:t>
            </a:fld>
            <a:endParaRPr lang="en-IN"/>
          </a:p>
        </p:txBody>
      </p:sp>
    </p:spTree>
    <p:extLst>
      <p:ext uri="{BB962C8B-B14F-4D97-AF65-F5344CB8AC3E}">
        <p14:creationId xmlns:p14="http://schemas.microsoft.com/office/powerpoint/2010/main" val="972687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E3F9E7-91BF-404E-943E-A49EC31A1F03}" type="slidenum">
              <a:rPr lang="en-IN" smtClean="0"/>
              <a:t>16</a:t>
            </a:fld>
            <a:endParaRPr lang="en-IN"/>
          </a:p>
        </p:txBody>
      </p:sp>
    </p:spTree>
    <p:extLst>
      <p:ext uri="{BB962C8B-B14F-4D97-AF65-F5344CB8AC3E}">
        <p14:creationId xmlns:p14="http://schemas.microsoft.com/office/powerpoint/2010/main" val="157577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75E3F9E7-91BF-404E-943E-A49EC31A1F03}" type="slidenum">
              <a:rPr lang="en-IN" smtClean="0"/>
              <a:t>19</a:t>
            </a:fld>
            <a:endParaRPr lang="en-IN"/>
          </a:p>
        </p:txBody>
      </p:sp>
    </p:spTree>
    <p:extLst>
      <p:ext uri="{BB962C8B-B14F-4D97-AF65-F5344CB8AC3E}">
        <p14:creationId xmlns:p14="http://schemas.microsoft.com/office/powerpoint/2010/main" val="2855823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prstGeom prst="rect">
            <a:avLst/>
          </a:prstGeom>
        </p:spPr>
        <p:txBody>
          <a:bodyPr/>
          <a:lstStyle/>
          <a:p>
            <a:r>
              <a:rPr lang="en-US" smtClean="0"/>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2982946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6268382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a:prstGeom prst="rect">
            <a:avLst/>
          </a:prstGeo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1159153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1172758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3272453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a:prstGeom prst="rect">
            <a:avLst/>
          </a:prstGeo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42510897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0" name="TextBox 9"/>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1" name="TextBox 10"/>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12" name="Rectangle 11"/>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dirty="0">
              <a:solidFill>
                <a:prstClr val="white"/>
              </a:solidFill>
              <a:latin typeface="Arial" pitchFamily="34" charset="0"/>
              <a:cs typeface="Arial" pitchFamily="34" charset="0"/>
            </a:endParaRPr>
          </a:p>
        </p:txBody>
      </p:sp>
      <p:sp>
        <p:nvSpPr>
          <p:cNvPr id="13" name="Rectangle 12"/>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4" name="Rectangle 13"/>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5" name="Rectangle 14"/>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101600" y="3352801"/>
            <a:ext cx="2743200" cy="1979613"/>
          </a:xfrm>
          <a:prstGeom prst="rect">
            <a:avLst/>
          </a:prstGeom>
          <a:noFill/>
          <a:ln w="9525">
            <a:noFill/>
            <a:miter lim="800000"/>
            <a:headEnd/>
            <a:tailEnd/>
          </a:ln>
        </p:spPr>
      </p:pic>
      <p:sp>
        <p:nvSpPr>
          <p:cNvPr id="17" name="TextBox 16"/>
          <p:cNvSpPr txBox="1"/>
          <p:nvPr/>
        </p:nvSpPr>
        <p:spPr>
          <a:xfrm>
            <a:off x="-101600" y="5257800"/>
            <a:ext cx="2946400" cy="554038"/>
          </a:xfrm>
          <a:prstGeom prst="rect">
            <a:avLst/>
          </a:prstGeom>
          <a:noFill/>
        </p:spPr>
        <p:txBody>
          <a:bodyPr>
            <a:spAutoFit/>
          </a:bodyPr>
          <a:lstStyle/>
          <a:p>
            <a:pPr algn="ctr" fontAlgn="base">
              <a:spcBef>
                <a:spcPct val="0"/>
              </a:spcBef>
              <a:spcAft>
                <a:spcPct val="0"/>
              </a:spcAft>
              <a:defRPr/>
            </a:pPr>
            <a:r>
              <a:rPr lang="en-US" sz="2900" b="1" spc="-150" dirty="0">
                <a:solidFill>
                  <a:prstClr val="white"/>
                </a:solidFill>
                <a:latin typeface="Arial"/>
                <a:cs typeface="Arial"/>
              </a:rPr>
              <a:t>BITS</a:t>
            </a:r>
            <a:r>
              <a:rPr lang="en-US" sz="2900" spc="-150" dirty="0">
                <a:solidFill>
                  <a:prstClr val="white"/>
                </a:solidFill>
                <a:latin typeface="Arial"/>
                <a:cs typeface="Arial"/>
              </a:rPr>
              <a:t> Pilani</a:t>
            </a:r>
          </a:p>
        </p:txBody>
      </p:sp>
      <p:sp>
        <p:nvSpPr>
          <p:cNvPr id="18" name="TextBox 17"/>
          <p:cNvSpPr txBox="1"/>
          <p:nvPr/>
        </p:nvSpPr>
        <p:spPr>
          <a:xfrm>
            <a:off x="203200" y="5667376"/>
            <a:ext cx="2540000" cy="276225"/>
          </a:xfrm>
          <a:prstGeom prst="rect">
            <a:avLst/>
          </a:prstGeom>
          <a:noFill/>
        </p:spPr>
        <p:txBody>
          <a:bodyPr>
            <a:spAutoFit/>
          </a:bodyPr>
          <a:lstStyle/>
          <a:p>
            <a:pPr fontAlgn="base">
              <a:spcBef>
                <a:spcPct val="0"/>
              </a:spcBef>
              <a:spcAft>
                <a:spcPct val="0"/>
              </a:spcAft>
              <a:defRPr/>
            </a:pPr>
            <a:r>
              <a:rPr lang="en-US" sz="1200" dirty="0">
                <a:solidFill>
                  <a:srgbClr val="FFFFFF"/>
                </a:solidFill>
                <a:latin typeface="Arial"/>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a:prstGeom prst="rect">
            <a:avLst/>
          </a:prstGeo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3307635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64726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68326769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314850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77231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600">
                <a:latin typeface="Cambria" panose="02040503050406030204" pitchFamily="18" charset="0"/>
                <a:ea typeface="Cambria" panose="02040503050406030204" pitchFamily="18" charset="0"/>
              </a:defRPr>
            </a:lvl1pPr>
          </a:lstStyle>
          <a:p>
            <a:r>
              <a:rPr lang="en-US" dirty="0" smtClean="0"/>
              <a:t>Click to edit Master title style</a:t>
            </a:r>
            <a:endParaRPr lang="en-IN" dirty="0"/>
          </a:p>
        </p:txBody>
      </p:sp>
      <p:sp>
        <p:nvSpPr>
          <p:cNvPr id="3" name="Content Placeholder 2"/>
          <p:cNvSpPr>
            <a:spLocks noGrp="1"/>
          </p:cNvSpPr>
          <p:nvPr>
            <p:ph idx="1"/>
          </p:nvPr>
        </p:nvSpPr>
        <p:spPr/>
        <p:txBody>
          <a:bodyPr>
            <a:normAutofit/>
          </a:bodyPr>
          <a:lstStyle>
            <a:lvl1pPr>
              <a:defRPr sz="2400">
                <a:latin typeface="Cambria" panose="02040503050406030204" pitchFamily="18" charset="0"/>
                <a:ea typeface="Cambria" panose="02040503050406030204" pitchFamily="18" charset="0"/>
              </a:defRPr>
            </a:lvl1pPr>
            <a:lvl2pPr>
              <a:defRPr sz="2400">
                <a:latin typeface="Cambria" panose="02040503050406030204" pitchFamily="18" charset="0"/>
                <a:ea typeface="Cambria" panose="02040503050406030204" pitchFamily="18"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Footer Placeholder 4"/>
          <p:cNvSpPr>
            <a:spLocks noGrp="1"/>
          </p:cNvSpPr>
          <p:nvPr>
            <p:ph type="ftr" sz="quarter" idx="11"/>
          </p:nvPr>
        </p:nvSpPr>
        <p:spPr>
          <a:xfrm>
            <a:off x="2927648" y="6237313"/>
            <a:ext cx="5856651" cy="365125"/>
          </a:xfrm>
          <a:prstGeom prst="rect">
            <a:avLst/>
          </a:prstGeom>
        </p:spPr>
        <p:txBody>
          <a:bodyPr/>
          <a:lstStyle>
            <a:lvl1pPr>
              <a:defRPr sz="1200" b="1"/>
            </a:lvl1pPr>
          </a:lstStyle>
          <a:p>
            <a:pPr fontAlgn="base">
              <a:spcBef>
                <a:spcPct val="0"/>
              </a:spcBef>
              <a:spcAft>
                <a:spcPct val="0"/>
              </a:spcAft>
              <a:defRPr/>
            </a:pPr>
            <a:r>
              <a:rPr lang="en-US" smtClean="0">
                <a:solidFill>
                  <a:prstClr val="black"/>
                </a:solidFill>
                <a:latin typeface="Tahoma" charset="0"/>
              </a:rPr>
              <a:t>IS ZC464, Machine Learning</a:t>
            </a:r>
            <a:endParaRPr lang="en-US">
              <a:solidFill>
                <a:prstClr val="black"/>
              </a:solidFill>
              <a:latin typeface="Tahoma" charset="0"/>
            </a:endParaRPr>
          </a:p>
        </p:txBody>
      </p:sp>
      <p:sp>
        <p:nvSpPr>
          <p:cNvPr id="6" name="Slide Number Placeholder 5"/>
          <p:cNvSpPr>
            <a:spLocks noGrp="1"/>
          </p:cNvSpPr>
          <p:nvPr>
            <p:ph type="sldNum" sz="quarter" idx="12"/>
          </p:nvPr>
        </p:nvSpPr>
        <p:spPr>
          <a:xfrm>
            <a:off x="11376587" y="6237313"/>
            <a:ext cx="815413" cy="293117"/>
          </a:xfrm>
          <a:prstGeom prst="rect">
            <a:avLst/>
          </a:prstGeom>
        </p:spPr>
        <p:txBody>
          <a:bodyPr/>
          <a:lstStyle>
            <a:lvl1pPr>
              <a:defRPr sz="1600" b="1"/>
            </a:lvl1p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a:t>
            </a:fld>
            <a:endParaRPr lang="en-US">
              <a:solidFill>
                <a:prstClr val="black"/>
              </a:solidFill>
              <a:latin typeface="Tahoma" charset="0"/>
            </a:endParaRPr>
          </a:p>
        </p:txBody>
      </p:sp>
    </p:spTree>
    <p:extLst>
      <p:ext uri="{BB962C8B-B14F-4D97-AF65-F5344CB8AC3E}">
        <p14:creationId xmlns:p14="http://schemas.microsoft.com/office/powerpoint/2010/main" val="132004368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41025083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75118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68295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48931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5170139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374002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578450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7480989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8416693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2620885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927648" y="6237313"/>
            <a:ext cx="5856651" cy="365125"/>
          </a:xfrm>
          <a:prstGeom prst="rect">
            <a:avLst/>
          </a:prstGeom>
        </p:spPr>
        <p:txBody>
          <a:bodyPr/>
          <a:lstStyle>
            <a:lvl1pPr>
              <a:defRPr sz="1200" b="1"/>
            </a:lvl1pPr>
          </a:lstStyle>
          <a:p>
            <a:pPr fontAlgn="base">
              <a:spcBef>
                <a:spcPct val="0"/>
              </a:spcBef>
              <a:spcAft>
                <a:spcPct val="0"/>
              </a:spcAft>
              <a:defRPr/>
            </a:pPr>
            <a:r>
              <a:rPr lang="en-US" smtClean="0">
                <a:solidFill>
                  <a:prstClr val="black"/>
                </a:solidFill>
                <a:latin typeface="Tahoma" charset="0"/>
              </a:rPr>
              <a:t>IS ZC464, Machine Learning</a:t>
            </a:r>
            <a:endParaRPr lang="en-US">
              <a:solidFill>
                <a:prstClr val="black"/>
              </a:solidFill>
              <a:latin typeface="Tahoma" charset="0"/>
            </a:endParaRPr>
          </a:p>
        </p:txBody>
      </p:sp>
      <p:sp>
        <p:nvSpPr>
          <p:cNvPr id="6" name="Slide Number Placeholder 5"/>
          <p:cNvSpPr>
            <a:spLocks noGrp="1"/>
          </p:cNvSpPr>
          <p:nvPr>
            <p:ph type="sldNum" sz="quarter" idx="12"/>
          </p:nvPr>
        </p:nvSpPr>
        <p:spPr>
          <a:xfrm>
            <a:off x="11376587" y="6237313"/>
            <a:ext cx="815413" cy="293117"/>
          </a:xfrm>
          <a:prstGeom prst="rect">
            <a:avLst/>
          </a:prstGeom>
        </p:spPr>
        <p:txBody>
          <a:bodyPr/>
          <a:lstStyle>
            <a:lvl1pPr>
              <a:defRPr sz="1600" b="1"/>
            </a:lvl1p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a:t>
            </a:fld>
            <a:endParaRPr lang="en-US">
              <a:solidFill>
                <a:prstClr val="black"/>
              </a:solidFill>
              <a:latin typeface="Tahoma" charset="0"/>
            </a:endParaRPr>
          </a:p>
        </p:txBody>
      </p:sp>
    </p:spTree>
    <p:extLst>
      <p:ext uri="{BB962C8B-B14F-4D97-AF65-F5344CB8AC3E}">
        <p14:creationId xmlns:p14="http://schemas.microsoft.com/office/powerpoint/2010/main" val="416649052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22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fontAlgn="base">
              <a:spcBef>
                <a:spcPct val="0"/>
              </a:spcBef>
              <a:spcAft>
                <a:spcPct val="0"/>
              </a:spcAft>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6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3667623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Box 3"/>
          <p:cNvSpPr txBox="1"/>
          <p:nvPr userDrawn="1"/>
        </p:nvSpPr>
        <p:spPr>
          <a:xfrm>
            <a:off x="4368800" y="6596064"/>
            <a:ext cx="7823200" cy="261937"/>
          </a:xfrm>
          <a:prstGeom prst="rect">
            <a:avLst/>
          </a:prstGeom>
          <a:noFill/>
        </p:spPr>
        <p:txBody>
          <a:bodyP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101141"/>
                </a:solidFill>
                <a:effectLst/>
                <a:uLnTx/>
                <a:uFillTx/>
                <a:latin typeface="Arial"/>
                <a:ea typeface="+mn-ea"/>
                <a:cs typeface="Arial"/>
              </a:rPr>
              <a:t>BITS </a:t>
            </a:r>
            <a:r>
              <a:rPr kumimoji="0" lang="en-US" sz="1100" b="0" i="0" u="none" strike="noStrike" kern="1200" cap="none" spc="0" normalizeH="0" baseline="0" noProof="0" dirty="0">
                <a:ln>
                  <a:noFill/>
                </a:ln>
                <a:solidFill>
                  <a:srgbClr val="101141"/>
                </a:solidFill>
                <a:effectLst/>
                <a:uLnTx/>
                <a:uFillTx/>
                <a:latin typeface="Arial"/>
                <a:ea typeface="+mn-ea"/>
                <a:cs typeface="Arial"/>
              </a:rPr>
              <a:t>Pilani, Pilani Campus</a:t>
            </a:r>
          </a:p>
        </p:txBody>
      </p:sp>
      <p:grpSp>
        <p:nvGrpSpPr>
          <p:cNvPr id="2"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a:srcRect l="1923" b="5336"/>
          <a:stretch>
            <a:fillRect/>
          </a:stretch>
        </p:blipFill>
        <p:spPr bwMode="auto">
          <a:xfrm>
            <a:off x="8839201" y="0"/>
            <a:ext cx="2925233" cy="692150"/>
          </a:xfrm>
          <a:prstGeom prst="rect">
            <a:avLst/>
          </a:prstGeom>
          <a:noFill/>
          <a:ln w="9525">
            <a:noFill/>
            <a:miter lim="800000"/>
            <a:headEnd/>
            <a:tailEnd/>
          </a:ln>
        </p:spPr>
      </p:pic>
      <p:grpSp>
        <p:nvGrpSpPr>
          <p:cNvPr id="5"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6224613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4" name="TextBox 3"/>
          <p:cNvSpPr txBox="1"/>
          <p:nvPr/>
        </p:nvSpPr>
        <p:spPr>
          <a:xfrm>
            <a:off x="4368800" y="6596064"/>
            <a:ext cx="7823200" cy="261937"/>
          </a:xfrm>
          <a:prstGeom prst="rect">
            <a:avLst/>
          </a:prstGeom>
          <a:noFill/>
        </p:spPr>
        <p:txBody>
          <a:bodyPr>
            <a:spAutoFit/>
          </a:bodyPr>
          <a:lstStyle/>
          <a:p>
            <a:pPr algn="r">
              <a:defRPr/>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grpSp>
        <p:nvGrpSpPr>
          <p:cNvPr id="5" name="Group 11"/>
          <p:cNvGrpSpPr>
            <a:grpSpLocks/>
          </p:cNvGrpSpPr>
          <p:nvPr/>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grpSp>
      <p:sp>
        <p:nvSpPr>
          <p:cNvPr id="3" name="Content Placeholder 2"/>
          <p:cNvSpPr>
            <a:spLocks noGrp="1"/>
          </p:cNvSpPr>
          <p:nvPr>
            <p:ph idx="1"/>
          </p:nvPr>
        </p:nvSpPr>
        <p:spPr>
          <a:xfrm>
            <a:off x="406400" y="1493838"/>
            <a:ext cx="109728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1398351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4" name="TextBox 3"/>
          <p:cNvSpPr txBox="1"/>
          <p:nvPr/>
        </p:nvSpPr>
        <p:spPr>
          <a:xfrm>
            <a:off x="4368800" y="6596066"/>
            <a:ext cx="7823200" cy="219291"/>
          </a:xfrm>
          <a:prstGeom prst="rect">
            <a:avLst/>
          </a:prstGeom>
          <a:noFill/>
        </p:spPr>
        <p:txBody>
          <a:bodyPr>
            <a:spAutoFit/>
          </a:bodyPr>
          <a:lstStyle/>
          <a:p>
            <a:pPr algn="r" fontAlgn="base">
              <a:spcBef>
                <a:spcPct val="0"/>
              </a:spcBef>
              <a:spcAft>
                <a:spcPct val="0"/>
              </a:spcAft>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5" name="Group 11"/>
          <p:cNvGrpSpPr>
            <a:grpSpLocks/>
          </p:cNvGrpSpPr>
          <p:nvPr/>
        </p:nvGrpSpPr>
        <p:grpSpPr bwMode="auto">
          <a:xfrm>
            <a:off x="2779184" y="6550028"/>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grpSp>
      <p:sp>
        <p:nvSpPr>
          <p:cNvPr id="3" name="Content Placeholder 2"/>
          <p:cNvSpPr>
            <a:spLocks noGrp="1"/>
          </p:cNvSpPr>
          <p:nvPr>
            <p:ph idx="1"/>
          </p:nvPr>
        </p:nvSpPr>
        <p:spPr>
          <a:xfrm>
            <a:off x="406400" y="1493840"/>
            <a:ext cx="10972800" cy="4525963"/>
          </a:xfrm>
        </p:spPr>
        <p:txBody>
          <a:bodyPr/>
          <a:lstStyle>
            <a:lvl1pPr marL="342900" marR="0" indent="-342900"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3600" b="1" spc="-113"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68071843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4" name="TextBox 3"/>
          <p:cNvSpPr txBox="1"/>
          <p:nvPr/>
        </p:nvSpPr>
        <p:spPr>
          <a:xfrm>
            <a:off x="4368800" y="6596066"/>
            <a:ext cx="7823200" cy="219291"/>
          </a:xfrm>
          <a:prstGeom prst="rect">
            <a:avLst/>
          </a:prstGeom>
          <a:noFill/>
        </p:spPr>
        <p:txBody>
          <a:bodyPr>
            <a:spAutoFit/>
          </a:bodyPr>
          <a:lstStyle/>
          <a:p>
            <a:pPr algn="r" fontAlgn="base">
              <a:spcBef>
                <a:spcPct val="0"/>
              </a:spcBef>
              <a:spcAft>
                <a:spcPct val="0"/>
              </a:spcAft>
              <a:defRPr/>
            </a:pPr>
            <a:r>
              <a:rPr lang="en-US" sz="825" b="1" dirty="0">
                <a:solidFill>
                  <a:srgbClr val="101141"/>
                </a:solidFill>
                <a:latin typeface="Arial"/>
                <a:cs typeface="Arial"/>
              </a:rPr>
              <a:t>BITS </a:t>
            </a:r>
            <a:r>
              <a:rPr lang="en-US" sz="825" dirty="0">
                <a:solidFill>
                  <a:srgbClr val="101141"/>
                </a:solidFill>
                <a:latin typeface="Arial"/>
                <a:cs typeface="Arial"/>
              </a:rPr>
              <a:t>Pilani, Pilani Campus</a:t>
            </a:r>
          </a:p>
        </p:txBody>
      </p:sp>
      <p:grpSp>
        <p:nvGrpSpPr>
          <p:cNvPr id="5" name="Group 11"/>
          <p:cNvGrpSpPr>
            <a:grpSpLocks/>
          </p:cNvGrpSpPr>
          <p:nvPr/>
        </p:nvGrpSpPr>
        <p:grpSpPr bwMode="auto">
          <a:xfrm>
            <a:off x="2779184" y="6550028"/>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defRPr/>
              </a:pPr>
              <a:endParaRPr lang="en-US" sz="1200">
                <a:solidFill>
                  <a:prstClr val="white"/>
                </a:solidFill>
              </a:endParaRPr>
            </a:p>
          </p:txBody>
        </p:sp>
      </p:grpSp>
      <p:sp>
        <p:nvSpPr>
          <p:cNvPr id="3" name="Content Placeholder 2"/>
          <p:cNvSpPr>
            <a:spLocks noGrp="1"/>
          </p:cNvSpPr>
          <p:nvPr>
            <p:ph idx="1"/>
          </p:nvPr>
        </p:nvSpPr>
        <p:spPr>
          <a:xfrm>
            <a:off x="406400" y="1493840"/>
            <a:ext cx="10972800" cy="4525963"/>
          </a:xfrm>
        </p:spPr>
        <p:txBody>
          <a:bodyPr/>
          <a:lstStyle>
            <a:lvl1pPr marL="342900" marR="0" indent="-342900" algn="l" defTabSz="685800" rtl="0" eaLnBrk="1" fontAlgn="auto" latinLnBrk="0" hangingPunct="1">
              <a:lnSpc>
                <a:spcPct val="100000"/>
              </a:lnSpc>
              <a:spcBef>
                <a:spcPct val="20000"/>
              </a:spcBef>
              <a:spcAft>
                <a:spcPts val="0"/>
              </a:spcAft>
              <a:buClr>
                <a:srgbClr val="101141"/>
              </a:buClr>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Arial" pitchFamily="34"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3600" b="1" spc="-113"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69497255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Content">
  <p:cSld name="10_Title and Content">
    <p:spTree>
      <p:nvGrpSpPr>
        <p:cNvPr id="1" name="Shape 32"/>
        <p:cNvGrpSpPr/>
        <p:nvPr/>
      </p:nvGrpSpPr>
      <p:grpSpPr>
        <a:xfrm>
          <a:off x="0" y="0"/>
          <a:ext cx="0" cy="0"/>
          <a:chOff x="0" y="0"/>
          <a:chExt cx="0" cy="0"/>
        </a:xfrm>
      </p:grpSpPr>
      <p:sp>
        <p:nvSpPr>
          <p:cNvPr id="33" name="Google Shape;33;p67"/>
          <p:cNvSpPr txBox="1"/>
          <p:nvPr/>
        </p:nvSpPr>
        <p:spPr>
          <a:xfrm>
            <a:off x="4368800" y="6596064"/>
            <a:ext cx="78232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800"/>
          </a:p>
        </p:txBody>
      </p:sp>
      <p:grpSp>
        <p:nvGrpSpPr>
          <p:cNvPr id="34" name="Google Shape;34;p67"/>
          <p:cNvGrpSpPr/>
          <p:nvPr/>
        </p:nvGrpSpPr>
        <p:grpSpPr>
          <a:xfrm>
            <a:off x="2779184" y="6550026"/>
            <a:ext cx="9412816" cy="49213"/>
            <a:chOff x="2083888" y="6550671"/>
            <a:chExt cx="7060112" cy="48665"/>
          </a:xfrm>
        </p:grpSpPr>
        <p:sp>
          <p:nvSpPr>
            <p:cNvPr id="35" name="Google Shape;35;p67"/>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6" name="Google Shape;36;p67"/>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7" name="Google Shape;37;p67"/>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38" name="Google Shape;38;p67" descr="Picture 7.png"/>
          <p:cNvPicPr preferRelativeResize="0"/>
          <p:nvPr/>
        </p:nvPicPr>
        <p:blipFill rotWithShape="1">
          <a:blip r:embed="rId2">
            <a:alphaModFix/>
          </a:blip>
          <a:srcRect l="1923" b="5335"/>
          <a:stretch/>
        </p:blipFill>
        <p:spPr>
          <a:xfrm>
            <a:off x="8839201" y="0"/>
            <a:ext cx="2925233" cy="692150"/>
          </a:xfrm>
          <a:prstGeom prst="rect">
            <a:avLst/>
          </a:prstGeom>
          <a:noFill/>
          <a:ln>
            <a:noFill/>
          </a:ln>
        </p:spPr>
      </p:pic>
      <p:grpSp>
        <p:nvGrpSpPr>
          <p:cNvPr id="39" name="Google Shape;39;p67"/>
          <p:cNvGrpSpPr/>
          <p:nvPr/>
        </p:nvGrpSpPr>
        <p:grpSpPr>
          <a:xfrm>
            <a:off x="2844800" y="6553200"/>
            <a:ext cx="9347200" cy="46038"/>
            <a:chOff x="1905000" y="6553200"/>
            <a:chExt cx="7010400" cy="45719"/>
          </a:xfrm>
        </p:grpSpPr>
        <p:sp>
          <p:nvSpPr>
            <p:cNvPr id="40" name="Google Shape;40;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1" name="Google Shape;41;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2" name="Google Shape;42;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43" name="Google Shape;43;p67"/>
          <p:cNvGrpSpPr/>
          <p:nvPr/>
        </p:nvGrpSpPr>
        <p:grpSpPr>
          <a:xfrm>
            <a:off x="0" y="1295400"/>
            <a:ext cx="9347200" cy="46038"/>
            <a:chOff x="1905000" y="6553200"/>
            <a:chExt cx="7010400" cy="45719"/>
          </a:xfrm>
        </p:grpSpPr>
        <p:sp>
          <p:nvSpPr>
            <p:cNvPr id="44" name="Google Shape;44;p6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5" name="Google Shape;45;p6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6" name="Google Shape;46;p6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47" name="Google Shape;47;p67"/>
          <p:cNvSpPr txBox="1">
            <a:spLocks noGrp="1"/>
          </p:cNvSpPr>
          <p:nvPr>
            <p:ph type="body" idx="1"/>
          </p:nvPr>
        </p:nvSpPr>
        <p:spPr>
          <a:xfrm>
            <a:off x="406400" y="1493838"/>
            <a:ext cx="109728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67"/>
          <p:cNvSpPr txBox="1">
            <a:spLocks noGrp="1"/>
          </p:cNvSpPr>
          <p:nvPr>
            <p:ph type="body" idx="2"/>
          </p:nvPr>
        </p:nvSpPr>
        <p:spPr>
          <a:xfrm>
            <a:off x="406400" y="152400"/>
            <a:ext cx="84328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7104066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0_Title and Content">
  <p:cSld name="10_Title and Content">
    <p:spTree>
      <p:nvGrpSpPr>
        <p:cNvPr id="1" name="Shape 1732"/>
        <p:cNvGrpSpPr/>
        <p:nvPr/>
      </p:nvGrpSpPr>
      <p:grpSpPr>
        <a:xfrm>
          <a:off x="0" y="0"/>
          <a:ext cx="0" cy="0"/>
          <a:chOff x="0" y="0"/>
          <a:chExt cx="0" cy="0"/>
        </a:xfrm>
      </p:grpSpPr>
    </p:spTree>
    <p:extLst>
      <p:ext uri="{BB962C8B-B14F-4D97-AF65-F5344CB8AC3E}">
        <p14:creationId xmlns:p14="http://schemas.microsoft.com/office/powerpoint/2010/main" val="31475650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1_Title and Content">
  <p:cSld name="24_Title and Content">
    <p:spTree>
      <p:nvGrpSpPr>
        <p:cNvPr id="1" name="Shape 1733"/>
        <p:cNvGrpSpPr/>
        <p:nvPr/>
      </p:nvGrpSpPr>
      <p:grpSpPr>
        <a:xfrm>
          <a:off x="0" y="0"/>
          <a:ext cx="0" cy="0"/>
          <a:chOff x="0" y="0"/>
          <a:chExt cx="0" cy="0"/>
        </a:xfrm>
      </p:grpSpPr>
    </p:spTree>
    <p:extLst>
      <p:ext uri="{BB962C8B-B14F-4D97-AF65-F5344CB8AC3E}">
        <p14:creationId xmlns:p14="http://schemas.microsoft.com/office/powerpoint/2010/main" val="39358190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2_Title and Content">
  <p:cSld name="24_Title and Content">
    <p:spTree>
      <p:nvGrpSpPr>
        <p:cNvPr id="1" name="Shape 1734"/>
        <p:cNvGrpSpPr/>
        <p:nvPr/>
      </p:nvGrpSpPr>
      <p:grpSpPr>
        <a:xfrm>
          <a:off x="0" y="0"/>
          <a:ext cx="0" cy="0"/>
          <a:chOff x="0" y="0"/>
          <a:chExt cx="0" cy="0"/>
        </a:xfrm>
      </p:grpSpPr>
    </p:spTree>
    <p:extLst>
      <p:ext uri="{BB962C8B-B14F-4D97-AF65-F5344CB8AC3E}">
        <p14:creationId xmlns:p14="http://schemas.microsoft.com/office/powerpoint/2010/main" val="2511483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927648" y="6237313"/>
            <a:ext cx="5856651" cy="365125"/>
          </a:xfrm>
          <a:prstGeom prst="rect">
            <a:avLst/>
          </a:prstGeom>
        </p:spPr>
        <p:txBody>
          <a:bodyPr/>
          <a:lstStyle>
            <a:lvl1pPr>
              <a:defRPr sz="1200" b="1"/>
            </a:lvl1pPr>
          </a:lstStyle>
          <a:p>
            <a:pPr fontAlgn="base">
              <a:spcBef>
                <a:spcPct val="0"/>
              </a:spcBef>
              <a:spcAft>
                <a:spcPct val="0"/>
              </a:spcAft>
              <a:defRPr/>
            </a:pPr>
            <a:r>
              <a:rPr lang="en-US" smtClean="0">
                <a:solidFill>
                  <a:prstClr val="black"/>
                </a:solidFill>
                <a:latin typeface="Tahoma" charset="0"/>
              </a:rPr>
              <a:t>IS ZC464, Machine Learning</a:t>
            </a:r>
            <a:endParaRPr lang="en-US">
              <a:solidFill>
                <a:prstClr val="black"/>
              </a:solidFill>
              <a:latin typeface="Tahoma" charset="0"/>
            </a:endParaRPr>
          </a:p>
        </p:txBody>
      </p:sp>
      <p:sp>
        <p:nvSpPr>
          <p:cNvPr id="6" name="Slide Number Placeholder 5"/>
          <p:cNvSpPr>
            <a:spLocks noGrp="1"/>
          </p:cNvSpPr>
          <p:nvPr>
            <p:ph type="sldNum" sz="quarter" idx="12"/>
          </p:nvPr>
        </p:nvSpPr>
        <p:spPr>
          <a:xfrm>
            <a:off x="11376587" y="6237313"/>
            <a:ext cx="815413" cy="293117"/>
          </a:xfrm>
          <a:prstGeom prst="rect">
            <a:avLst/>
          </a:prstGeom>
        </p:spPr>
        <p:txBody>
          <a:bodyPr/>
          <a:lstStyle>
            <a:lvl1pPr>
              <a:defRPr sz="1600" b="1"/>
            </a:lvl1p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a:t>
            </a:fld>
            <a:endParaRPr lang="en-US">
              <a:solidFill>
                <a:prstClr val="black"/>
              </a:solidFill>
              <a:latin typeface="Tahoma" charset="0"/>
            </a:endParaRPr>
          </a:p>
        </p:txBody>
      </p:sp>
    </p:spTree>
    <p:extLst>
      <p:ext uri="{BB962C8B-B14F-4D97-AF65-F5344CB8AC3E}">
        <p14:creationId xmlns:p14="http://schemas.microsoft.com/office/powerpoint/2010/main" val="62906969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7381" y="274638"/>
            <a:ext cx="8160907" cy="850106"/>
          </a:xfrm>
          <a:prstGeom prst="rect">
            <a:avLst/>
          </a:prstGeom>
        </p:spPr>
        <p:txBody>
          <a:bodyPr anchor="ct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Footer Placeholder 4"/>
          <p:cNvSpPr>
            <a:spLocks noGrp="1"/>
          </p:cNvSpPr>
          <p:nvPr>
            <p:ph type="ftr" sz="quarter" idx="11"/>
          </p:nvPr>
        </p:nvSpPr>
        <p:spPr>
          <a:xfrm>
            <a:off x="2927648" y="6237313"/>
            <a:ext cx="5856651" cy="365125"/>
          </a:xfrm>
          <a:prstGeom prst="rect">
            <a:avLst/>
          </a:prstGeom>
        </p:spPr>
        <p:txBody>
          <a:bodyPr/>
          <a:lstStyle>
            <a:lvl1pPr>
              <a:defRPr sz="1200" b="1"/>
            </a:lvl1pPr>
          </a:lstStyle>
          <a:p>
            <a:pPr fontAlgn="base">
              <a:spcBef>
                <a:spcPct val="0"/>
              </a:spcBef>
              <a:spcAft>
                <a:spcPct val="0"/>
              </a:spcAft>
              <a:defRPr/>
            </a:pPr>
            <a:r>
              <a:rPr lang="en-US" smtClean="0">
                <a:solidFill>
                  <a:prstClr val="black"/>
                </a:solidFill>
                <a:latin typeface="Tahoma" charset="0"/>
              </a:rPr>
              <a:t>IS ZC464, Machine Learning</a:t>
            </a:r>
            <a:endParaRPr lang="en-US">
              <a:solidFill>
                <a:prstClr val="black"/>
              </a:solidFill>
              <a:latin typeface="Tahoma" charset="0"/>
            </a:endParaRPr>
          </a:p>
        </p:txBody>
      </p:sp>
      <p:sp>
        <p:nvSpPr>
          <p:cNvPr id="6" name="Slide Number Placeholder 5"/>
          <p:cNvSpPr>
            <a:spLocks noGrp="1"/>
          </p:cNvSpPr>
          <p:nvPr>
            <p:ph type="sldNum" sz="quarter" idx="12"/>
          </p:nvPr>
        </p:nvSpPr>
        <p:spPr>
          <a:xfrm>
            <a:off x="11376587" y="6237313"/>
            <a:ext cx="815413" cy="293117"/>
          </a:xfrm>
          <a:prstGeom prst="rect">
            <a:avLst/>
          </a:prstGeom>
        </p:spPr>
        <p:txBody>
          <a:bodyPr/>
          <a:lstStyle>
            <a:lvl1pPr>
              <a:defRPr sz="1600" b="1"/>
            </a:lvl1p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a:t>
            </a:fld>
            <a:endParaRPr lang="en-US">
              <a:solidFill>
                <a:prstClr val="black"/>
              </a:solidFill>
              <a:latin typeface="Tahoma" charset="0"/>
            </a:endParaRPr>
          </a:p>
        </p:txBody>
      </p:sp>
    </p:spTree>
    <p:extLst>
      <p:ext uri="{BB962C8B-B14F-4D97-AF65-F5344CB8AC3E}">
        <p14:creationId xmlns:p14="http://schemas.microsoft.com/office/powerpoint/2010/main" val="69155381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538216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3489093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2941325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smtClean="0"/>
              <a:t>Click to edit Master title style</a:t>
            </a:r>
            <a:endParaRPr lang="en-IN"/>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fontAlgn="base">
              <a:spcBef>
                <a:spcPct val="0"/>
              </a:spcBef>
              <a:spcAft>
                <a:spcPct val="0"/>
              </a:spcAft>
              <a:defRPr/>
            </a:pPr>
            <a:endParaRPr lang="en-US" sz="1600">
              <a:solidFill>
                <a:prstClr val="black"/>
              </a:solidFill>
              <a:latin typeface="Tahoma" charset="0"/>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fontAlgn="base">
              <a:spcBef>
                <a:spcPct val="0"/>
              </a:spcBef>
              <a:spcAft>
                <a:spcPct val="0"/>
              </a:spcAft>
              <a:defRPr/>
            </a:pPr>
            <a:r>
              <a:rPr lang="en-US" sz="1600">
                <a:solidFill>
                  <a:prstClr val="black"/>
                </a:solidFill>
                <a:latin typeface="Tahoma" charset="0"/>
              </a:rPr>
              <a:t>IS ZC464, Machine Learning</a:t>
            </a: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fontAlgn="base">
              <a:spcBef>
                <a:spcPct val="0"/>
              </a:spcBef>
              <a:spcAft>
                <a:spcPct val="0"/>
              </a:spcAft>
              <a:defRPr/>
            </a:pPr>
            <a:fld id="{60DB935C-A2BB-404C-A6C5-67E9068028EC}" type="slidenum">
              <a:rPr lang="en-US" sz="1600">
                <a:solidFill>
                  <a:prstClr val="black"/>
                </a:solidFill>
                <a:latin typeface="Tahoma" charset="0"/>
              </a:rPr>
              <a:pPr fontAlgn="base">
                <a:spcBef>
                  <a:spcPct val="0"/>
                </a:spcBef>
                <a:spcAft>
                  <a:spcPct val="0"/>
                </a:spcAft>
                <a:defRPr/>
              </a:pPr>
              <a:t>‹#›</a:t>
            </a:fld>
            <a:endParaRPr lang="en-US" sz="1600">
              <a:solidFill>
                <a:prstClr val="black"/>
              </a:solidFill>
              <a:latin typeface="Tahoma" charset="0"/>
            </a:endParaRPr>
          </a:p>
        </p:txBody>
      </p:sp>
    </p:spTree>
    <p:extLst>
      <p:ext uri="{BB962C8B-B14F-4D97-AF65-F5344CB8AC3E}">
        <p14:creationId xmlns:p14="http://schemas.microsoft.com/office/powerpoint/2010/main" val="127116698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TextBox 6"/>
          <p:cNvSpPr txBox="1"/>
          <p:nvPr/>
        </p:nvSpPr>
        <p:spPr>
          <a:xfrm>
            <a:off x="4368800" y="6596390"/>
            <a:ext cx="7823200" cy="261610"/>
          </a:xfrm>
          <a:prstGeom prst="rect">
            <a:avLst/>
          </a:prstGeom>
          <a:noFill/>
        </p:spPr>
        <p:txBody>
          <a:bodyPr wrap="square" rtlCol="0">
            <a:spAutoFit/>
          </a:bodyPr>
          <a:lstStyle/>
          <a:p>
            <a:pPr algn="r" fontAlgn="base">
              <a:spcBef>
                <a:spcPct val="0"/>
              </a:spcBef>
              <a:spcAft>
                <a:spcPct val="0"/>
              </a:spcAft>
            </a:pPr>
            <a:r>
              <a:rPr lang="en-US" sz="1100" b="1" dirty="0">
                <a:solidFill>
                  <a:srgbClr val="101141"/>
                </a:solidFill>
                <a:latin typeface="Arial"/>
                <a:cs typeface="Arial"/>
              </a:rPr>
              <a:t>BITS </a:t>
            </a:r>
            <a:r>
              <a:rPr lang="en-US" sz="1100" dirty="0">
                <a:solidFill>
                  <a:srgbClr val="101141"/>
                </a:solidFill>
                <a:latin typeface="Arial"/>
                <a:cs typeface="Arial"/>
              </a:rPr>
              <a:t>Pilani, Pilani Campus</a:t>
            </a:r>
          </a:p>
        </p:txBody>
      </p:sp>
      <p:pic>
        <p:nvPicPr>
          <p:cNvPr id="8" name="Picture 7" descr="Picture 7.png"/>
          <p:cNvPicPr>
            <a:picLocks noChangeAspect="1"/>
          </p:cNvPicPr>
          <p:nvPr/>
        </p:nvPicPr>
        <p:blipFill>
          <a:blip r:embed="rId40" cstate="print"/>
          <a:srcRect l="1923" b="5336"/>
          <a:stretch>
            <a:fillRect/>
          </a:stretch>
        </p:blipFill>
        <p:spPr>
          <a:xfrm>
            <a:off x="8839201" y="-1"/>
            <a:ext cx="2924257" cy="692697"/>
          </a:xfrm>
          <a:prstGeom prst="rect">
            <a:avLst/>
          </a:prstGeom>
        </p:spPr>
      </p:pic>
      <p:grpSp>
        <p:nvGrpSpPr>
          <p:cNvPr id="2" name="Group 8"/>
          <p:cNvGrpSpPr/>
          <p:nvPr/>
        </p:nvGrpSpPr>
        <p:grpSpPr>
          <a:xfrm>
            <a:off x="2844800" y="6553201"/>
            <a:ext cx="9347200" cy="45719"/>
            <a:chOff x="1905000" y="6553200"/>
            <a:chExt cx="7010400" cy="45719"/>
          </a:xfrm>
        </p:grpSpPr>
        <p:sp>
          <p:nvSpPr>
            <p:cNvPr id="10" name="Rectangle 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2" name="Rectangle 1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grpSp>
      <p:grpSp>
        <p:nvGrpSpPr>
          <p:cNvPr id="4" name="Group 12"/>
          <p:cNvGrpSpPr/>
          <p:nvPr/>
        </p:nvGrpSpPr>
        <p:grpSpPr>
          <a:xfrm>
            <a:off x="0" y="1295401"/>
            <a:ext cx="9347200" cy="45719"/>
            <a:chOff x="1905000" y="6553200"/>
            <a:chExt cx="7010400" cy="45719"/>
          </a:xfrm>
        </p:grpSpPr>
        <p:sp>
          <p:nvSpPr>
            <p:cNvPr id="14" name="Rectangle 1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6" name="Rectangle 1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grpSp>
    </p:spTree>
    <p:extLst>
      <p:ext uri="{BB962C8B-B14F-4D97-AF65-F5344CB8AC3E}">
        <p14:creationId xmlns:p14="http://schemas.microsoft.com/office/powerpoint/2010/main" val="548856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customXml" Target="../ink/ink9.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5.emf"/><Relationship Id="rId5" Type="http://schemas.openxmlformats.org/officeDocument/2006/relationships/customXml" Target="../ink/ink10.xml"/><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8.emf"/><Relationship Id="rId2" Type="http://schemas.openxmlformats.org/officeDocument/2006/relationships/image" Target="../media/image17.emf"/><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19.png"/><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6.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5.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image" Target="../media/image27.png"/><Relationship Id="rId1" Type="http://schemas.openxmlformats.org/officeDocument/2006/relationships/slideLayout" Target="../slideLayouts/slideLayout32.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customXml" Target="../ink/ink1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18.xml"/><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6.jpg"/><Relationship Id="rId7" Type="http://schemas.openxmlformats.org/officeDocument/2006/relationships/customXml" Target="../ink/ink2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customXml" Target="../ink/ink19.xml"/><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customXml" Target="../ink/ink21.xml"/><Relationship Id="rId4" Type="http://schemas.openxmlformats.org/officeDocument/2006/relationships/image" Target="../media/image41.emf"/></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44.emf"/><Relationship Id="rId4" Type="http://schemas.openxmlformats.org/officeDocument/2006/relationships/customXml" Target="../ink/ink22.xml"/></Relationships>
</file>

<file path=ppt/slides/_rels/slide24.xml.rels><?xml version="1.0" encoding="UTF-8" standalone="yes"?>
<Relationships xmlns="http://schemas.openxmlformats.org/package/2006/relationships"><Relationship Id="rId3" Type="http://schemas.openxmlformats.org/officeDocument/2006/relationships/image" Target="../media/image260.png"/><Relationship Id="rId7" Type="http://schemas.openxmlformats.org/officeDocument/2006/relationships/image" Target="../media/image46.emf"/><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customXml" Target="../ink/ink23.xml"/><Relationship Id="rId5" Type="http://schemas.openxmlformats.org/officeDocument/2006/relationships/image" Target="../media/image240.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280.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customXml" Target="../ink/ink25.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customXml" Target="../ink/ink26.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5.xml"/><Relationship Id="rId7" Type="http://schemas.openxmlformats.org/officeDocument/2006/relationships/image" Target="../media/image53.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2.png"/><Relationship Id="rId11" Type="http://schemas.openxmlformats.org/officeDocument/2006/relationships/image" Target="../media/image56.emf"/><Relationship Id="rId5" Type="http://schemas.openxmlformats.org/officeDocument/2006/relationships/slideLayout" Target="../slideLayouts/slideLayout2.xml"/><Relationship Id="rId10" Type="http://schemas.openxmlformats.org/officeDocument/2006/relationships/customXml" Target="../ink/ink27.xml"/><Relationship Id="rId4" Type="http://schemas.openxmlformats.org/officeDocument/2006/relationships/tags" Target="../tags/tag6.xml"/><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emf"/><Relationship Id="rId3" Type="http://schemas.openxmlformats.org/officeDocument/2006/relationships/tags" Target="../tags/tag9.xml"/><Relationship Id="rId7" Type="http://schemas.openxmlformats.org/officeDocument/2006/relationships/slideLayout" Target="../slideLayouts/slideLayout16.xml"/><Relationship Id="rId12" Type="http://schemas.openxmlformats.org/officeDocument/2006/relationships/customXml" Target="../ink/ink2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60.png"/><Relationship Id="rId5" Type="http://schemas.openxmlformats.org/officeDocument/2006/relationships/tags" Target="../tags/tag11.xml"/><Relationship Id="rId10" Type="http://schemas.openxmlformats.org/officeDocument/2006/relationships/image" Target="../media/image59.png"/><Relationship Id="rId4" Type="http://schemas.openxmlformats.org/officeDocument/2006/relationships/tags" Target="../tags/tag10.xml"/><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emf"/><Relationship Id="rId2" Type="http://schemas.openxmlformats.org/officeDocument/2006/relationships/notesSlide" Target="../notesSlides/notesSlide14.xml"/><Relationship Id="rId1" Type="http://schemas.openxmlformats.org/officeDocument/2006/relationships/slideLayout" Target="../slideLayouts/slideLayout36.xml"/><Relationship Id="rId6" Type="http://schemas.openxmlformats.org/officeDocument/2006/relationships/customXml" Target="../ink/ink29.xml"/><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37.xml"/><Relationship Id="rId6" Type="http://schemas.openxmlformats.org/officeDocument/2006/relationships/image" Target="../media/image66.emf"/><Relationship Id="rId5" Type="http://schemas.openxmlformats.org/officeDocument/2006/relationships/customXml" Target="../ink/ink30.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www.youtube.com/watch?time_continue=1&amp;v=yFPLyDwVifc" TargetMode="External"/><Relationship Id="rId7"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38.xml"/><Relationship Id="rId6" Type="http://schemas.openxmlformats.org/officeDocument/2006/relationships/image" Target="../media/image69.png"/><Relationship Id="rId11" Type="http://schemas.openxmlformats.org/officeDocument/2006/relationships/image" Target="../media/image73.emf"/><Relationship Id="rId5" Type="http://schemas.openxmlformats.org/officeDocument/2006/relationships/image" Target="../media/image68.png"/><Relationship Id="rId10" Type="http://schemas.openxmlformats.org/officeDocument/2006/relationships/customXml" Target="../ink/ink31.xml"/><Relationship Id="rId4" Type="http://schemas.openxmlformats.org/officeDocument/2006/relationships/image" Target="../media/image67.png"/><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customXml" Target="../ink/ink32.xml"/><Relationship Id="rId4" Type="http://schemas.openxmlformats.org/officeDocument/2006/relationships/image" Target="../media/image630.png"/></Relationships>
</file>

<file path=ppt/slides/_rels/slide34.xml.rels><?xml version="1.0" encoding="UTF-8" standalone="yes"?>
<Relationships xmlns="http://schemas.openxmlformats.org/package/2006/relationships"><Relationship Id="rId3" Type="http://schemas.openxmlformats.org/officeDocument/2006/relationships/image" Target="../media/image660.png"/><Relationship Id="rId7" Type="http://schemas.openxmlformats.org/officeDocument/2006/relationships/image" Target="../media/image75.emf"/><Relationship Id="rId2"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customXml" Target="../ink/ink33.xml"/><Relationship Id="rId5" Type="http://schemas.openxmlformats.org/officeDocument/2006/relationships/image" Target="../media/image670.png"/><Relationship Id="rId4" Type="http://schemas.openxmlformats.org/officeDocument/2006/relationships/image" Target="../media/image710.png"/></Relationships>
</file>

<file path=ppt/slides/_rels/slide35.xml.rels><?xml version="1.0" encoding="UTF-8" standalone="yes"?>
<Relationships xmlns="http://schemas.openxmlformats.org/package/2006/relationships"><Relationship Id="rId3" Type="http://schemas.openxmlformats.org/officeDocument/2006/relationships/image" Target="../media/image830.png"/><Relationship Id="rId7" Type="http://schemas.openxmlformats.org/officeDocument/2006/relationships/image" Target="../media/image76.emf"/><Relationship Id="rId2" Type="http://schemas.openxmlformats.org/officeDocument/2006/relationships/image" Target="../media/image820.png"/><Relationship Id="rId1" Type="http://schemas.openxmlformats.org/officeDocument/2006/relationships/slideLayout" Target="../slideLayouts/slideLayout2.xml"/><Relationship Id="rId6" Type="http://schemas.openxmlformats.org/officeDocument/2006/relationships/customXml" Target="../ink/ink34.xml"/><Relationship Id="rId5" Type="http://schemas.openxmlformats.org/officeDocument/2006/relationships/image" Target="../media/image850.png"/><Relationship Id="rId4" Type="http://schemas.openxmlformats.org/officeDocument/2006/relationships/image" Target="../media/image840.png"/></Relationships>
</file>

<file path=ppt/slides/_rels/slide36.xml.rels><?xml version="1.0" encoding="UTF-8" standalone="yes"?>
<Relationships xmlns="http://schemas.openxmlformats.org/package/2006/relationships"><Relationship Id="rId3" Type="http://schemas.openxmlformats.org/officeDocument/2006/relationships/customXml" Target="../ink/ink35.xml"/><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37.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97.png"/><Relationship Id="rId3" Type="http://schemas.openxmlformats.org/officeDocument/2006/relationships/image" Target="../media/image870.png"/><Relationship Id="rId7" Type="http://schemas.openxmlformats.org/officeDocument/2006/relationships/image" Target="../media/image91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95.png"/><Relationship Id="rId5" Type="http://schemas.openxmlformats.org/officeDocument/2006/relationships/image" Target="../media/image890.png"/><Relationship Id="rId15" Type="http://schemas.openxmlformats.org/officeDocument/2006/relationships/image" Target="../media/image78.emf"/><Relationship Id="rId10" Type="http://schemas.openxmlformats.org/officeDocument/2006/relationships/image" Target="../media/image94.png"/><Relationship Id="rId4" Type="http://schemas.openxmlformats.org/officeDocument/2006/relationships/image" Target="../media/image880.png"/><Relationship Id="rId9" Type="http://schemas.openxmlformats.org/officeDocument/2006/relationships/image" Target="../media/image93.png"/><Relationship Id="rId14" Type="http://schemas.openxmlformats.org/officeDocument/2006/relationships/customXml" Target="../ink/ink36.xml"/></Relationships>
</file>

<file path=ppt/slides/_rels/slide3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9.emf"/><Relationship Id="rId4" Type="http://schemas.openxmlformats.org/officeDocument/2006/relationships/customXml" Target="../ink/ink37.xml"/></Relationships>
</file>

<file path=ppt/slides/_rels/slide3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33.xml"/><Relationship Id="rId5" Type="http://schemas.openxmlformats.org/officeDocument/2006/relationships/image" Target="../media/image82.emf"/><Relationship Id="rId4" Type="http://schemas.openxmlformats.org/officeDocument/2006/relationships/customXml" Target="../ink/ink38.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image" Target="../media/image85.emf"/><Relationship Id="rId5" Type="http://schemas.openxmlformats.org/officeDocument/2006/relationships/customXml" Target="../ink/ink39.xml"/><Relationship Id="rId4" Type="http://schemas.openxmlformats.org/officeDocument/2006/relationships/image" Target="../media/image84.emf"/></Relationships>
</file>

<file path=ppt/slides/_rels/slide41.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89.emf"/><Relationship Id="rId3" Type="http://schemas.openxmlformats.org/officeDocument/2006/relationships/image" Target="../media/image560.png"/><Relationship Id="rId7" Type="http://schemas.openxmlformats.org/officeDocument/2006/relationships/image" Target="../media/image600.png"/><Relationship Id="rId12" Type="http://schemas.openxmlformats.org/officeDocument/2006/relationships/customXml" Target="../ink/ink4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90.png"/><Relationship Id="rId11" Type="http://schemas.openxmlformats.org/officeDocument/2006/relationships/image" Target="../media/image88.png"/><Relationship Id="rId5" Type="http://schemas.openxmlformats.org/officeDocument/2006/relationships/image" Target="../media/image580.png"/><Relationship Id="rId10" Type="http://schemas.openxmlformats.org/officeDocument/2006/relationships/image" Target="../media/image87.png"/><Relationship Id="rId4" Type="http://schemas.openxmlformats.org/officeDocument/2006/relationships/image" Target="../media/image570.png"/><Relationship Id="rId9" Type="http://schemas.openxmlformats.org/officeDocument/2006/relationships/image" Target="../media/image620.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customXml" Target="../ink/ink41.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190.png"/><Relationship Id="rId7" Type="http://schemas.openxmlformats.org/officeDocument/2006/relationships/image" Target="../media/image91.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ustomXml" Target="../ink/ink42.xml"/><Relationship Id="rId5" Type="http://schemas.openxmlformats.org/officeDocument/2006/relationships/image" Target="../media/image210.png"/><Relationship Id="rId4" Type="http://schemas.openxmlformats.org/officeDocument/2006/relationships/image" Target="../media/image200.png"/></Relationships>
</file>

<file path=ppt/slides/_rels/slide44.xml.rels><?xml version="1.0" encoding="UTF-8" standalone="yes"?>
<Relationships xmlns="http://schemas.openxmlformats.org/package/2006/relationships"><Relationship Id="rId3" Type="http://schemas.openxmlformats.org/officeDocument/2006/relationships/image" Target="../media/image440.png"/><Relationship Id="rId1" Type="http://schemas.openxmlformats.org/officeDocument/2006/relationships/slideLayout" Target="../slideLayouts/slideLayout2.xml"/><Relationship Id="rId6" Type="http://schemas.openxmlformats.org/officeDocument/2006/relationships/image" Target="../media/image93.emf"/><Relationship Id="rId5" Type="http://schemas.openxmlformats.org/officeDocument/2006/relationships/customXml" Target="../ink/ink43.xml"/><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0.emf"/><Relationship Id="rId5" Type="http://schemas.openxmlformats.org/officeDocument/2006/relationships/customXml" Target="../ink/ink44.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hyperlink" Target="https://cs229.stanford.edu/lectures-spring2022/main_notes.pdf" TargetMode="External"/><Relationship Id="rId2" Type="http://schemas.openxmlformats.org/officeDocument/2006/relationships/hyperlink" Target="http://www.cs.cmu.edu/~tom/mlbook/NBayesLogReg.pdf" TargetMode="External"/><Relationship Id="rId1" Type="http://schemas.openxmlformats.org/officeDocument/2006/relationships/slideLayout" Target="../slideLayouts/slideLayout2.xml"/><Relationship Id="rId4" Type="http://schemas.openxmlformats.org/officeDocument/2006/relationships/hyperlink" Target="http://papers.nips.cc/paper/2020-on-discriminative-vs-generative-classifiers-a-comparison-of-logistic-regression-and-naive-bayes.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customXml" Target="../ink/ink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customXml" Target="../ink/ink4.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9.png"/><Relationship Id="rId7" Type="http://schemas.openxmlformats.org/officeDocument/2006/relationships/image" Target="../media/image10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 Id="rId9" Type="http://schemas.openxmlformats.org/officeDocument/2006/relationships/image" Target="../media/image13.emf"/></Relationships>
</file>

<file path=ppt/slides/_rels/slide8.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0.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p:cNvSpPr>
            <a:spLocks noGrp="1"/>
          </p:cNvSpPr>
          <p:nvPr>
            <p:ph type="title"/>
          </p:nvPr>
        </p:nvSpPr>
        <p:spPr>
          <a:xfrm>
            <a:off x="3886200" y="3352800"/>
            <a:ext cx="6172200" cy="1066800"/>
          </a:xfrm>
        </p:spPr>
        <p:txBody>
          <a:bodyPr/>
          <a:lstStyle/>
          <a:p>
            <a:pPr algn="ctr">
              <a:defRPr/>
            </a:pPr>
            <a:r>
              <a:rPr lang="en-US" sz="4000" dirty="0">
                <a:solidFill>
                  <a:srgbClr val="FFFF66"/>
                </a:solidFill>
              </a:rPr>
              <a:t>Machine Learning</a:t>
            </a:r>
            <a:br>
              <a:rPr lang="en-US" sz="4000" dirty="0">
                <a:solidFill>
                  <a:srgbClr val="FFFF66"/>
                </a:solidFill>
              </a:rPr>
            </a:br>
            <a:endParaRPr lang="en-US" sz="4000" dirty="0">
              <a:solidFill>
                <a:srgbClr val="FFFF66"/>
              </a:solidFill>
              <a:latin typeface="+mn-lt"/>
            </a:endParaRPr>
          </a:p>
        </p:txBody>
      </p:sp>
      <p:sp>
        <p:nvSpPr>
          <p:cNvPr id="5" name="Content Placeholder 1"/>
          <p:cNvSpPr>
            <a:spLocks noGrp="1"/>
          </p:cNvSpPr>
          <p:nvPr>
            <p:ph sz="quarter" idx="4294967295"/>
          </p:nvPr>
        </p:nvSpPr>
        <p:spPr>
          <a:xfrm>
            <a:off x="4114800" y="4953000"/>
            <a:ext cx="5791200" cy="990600"/>
          </a:xfrm>
          <a:prstGeom prst="rect">
            <a:avLst/>
          </a:prstGeom>
        </p:spPr>
        <p:txBody>
          <a:bodyPr rtlCol="0">
            <a:normAutofit/>
          </a:bodyPr>
          <a:lstStyle/>
          <a:p>
            <a:pPr marL="365760" indent="-256032" algn="r">
              <a:buClr>
                <a:schemeClr val="accent1"/>
              </a:buClr>
              <a:buSzPct val="68000"/>
              <a:buNone/>
              <a:defRPr/>
            </a:pPr>
            <a:r>
              <a:rPr lang="en-US" sz="2800" dirty="0">
                <a:solidFill>
                  <a:schemeClr val="bg1"/>
                </a:solidFill>
                <a:cs typeface="Courier New" pitchFamily="49" charset="0"/>
              </a:rPr>
              <a:t>Dr. </a:t>
            </a:r>
            <a:r>
              <a:rPr lang="en-US" sz="2800" dirty="0" err="1">
                <a:solidFill>
                  <a:schemeClr val="bg1"/>
                </a:solidFill>
                <a:cs typeface="Courier New" pitchFamily="49" charset="0"/>
              </a:rPr>
              <a:t>Monali</a:t>
            </a:r>
            <a:r>
              <a:rPr lang="en-US" sz="2800" dirty="0">
                <a:solidFill>
                  <a:schemeClr val="bg1"/>
                </a:solidFill>
                <a:cs typeface="Courier New" pitchFamily="49" charset="0"/>
              </a:rPr>
              <a:t> </a:t>
            </a:r>
            <a:r>
              <a:rPr lang="en-US" sz="2800" dirty="0" err="1">
                <a:solidFill>
                  <a:schemeClr val="bg1"/>
                </a:solidFill>
                <a:cs typeface="Courier New" pitchFamily="49" charset="0"/>
              </a:rPr>
              <a:t>Mavani</a:t>
            </a:r>
            <a:endParaRPr lang="en-US" sz="2800" dirty="0">
              <a:solidFill>
                <a:schemeClr val="bg1"/>
              </a:solidFill>
              <a:cs typeface="Courier New" pitchFamily="49" charset="0"/>
            </a:endParaRPr>
          </a:p>
          <a:p>
            <a:pPr marL="365760" indent="-256032" algn="r">
              <a:buClr>
                <a:schemeClr val="accent1"/>
              </a:buClr>
              <a:buSzPct val="68000"/>
              <a:buNone/>
              <a:defRPr/>
            </a:pPr>
            <a:endParaRPr lang="en-US" sz="2800" dirty="0">
              <a:solidFill>
                <a:schemeClr val="bg1"/>
              </a:solidFill>
              <a:cs typeface="Courier New" pitchFamily="49" charset="0"/>
            </a:endParaRPr>
          </a:p>
        </p:txBody>
      </p:sp>
    </p:spTree>
    <p:extLst>
      <p:ext uri="{BB962C8B-B14F-4D97-AF65-F5344CB8AC3E}">
        <p14:creationId xmlns:p14="http://schemas.microsoft.com/office/powerpoint/2010/main" val="30540033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10</a:t>
            </a:fld>
            <a:endParaRPr lang="en-US">
              <a:solidFill>
                <a:prstClr val="black"/>
              </a:solidFill>
              <a:latin typeface="Tahoma" charset="0"/>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692640" y="385560"/>
              <a:ext cx="10835640" cy="5087160"/>
            </p14:xfrm>
          </p:contentPart>
        </mc:Choice>
        <mc:Fallback xmlns="">
          <p:pic>
            <p:nvPicPr>
              <p:cNvPr id="5" name="Ink 4"/>
              <p:cNvPicPr/>
              <p:nvPr/>
            </p:nvPicPr>
            <p:blipFill>
              <a:blip r:embed="rId3"/>
              <a:stretch>
                <a:fillRect/>
              </a:stretch>
            </p:blipFill>
            <p:spPr>
              <a:xfrm>
                <a:off x="683280" y="374040"/>
                <a:ext cx="10856520" cy="5112000"/>
              </a:xfrm>
              <a:prstGeom prst="rect">
                <a:avLst/>
              </a:prstGeom>
            </p:spPr>
          </p:pic>
        </mc:Fallback>
      </mc:AlternateContent>
    </p:spTree>
    <p:extLst>
      <p:ext uri="{BB962C8B-B14F-4D97-AF65-F5344CB8AC3E}">
        <p14:creationId xmlns:p14="http://schemas.microsoft.com/office/powerpoint/2010/main" val="2290340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20"/>
        <p:cNvGrpSpPr/>
        <p:nvPr/>
      </p:nvGrpSpPr>
      <p:grpSpPr>
        <a:xfrm>
          <a:off x="0" y="0"/>
          <a:ext cx="0" cy="0"/>
          <a:chOff x="0" y="0"/>
          <a:chExt cx="0" cy="0"/>
        </a:xfrm>
      </p:grpSpPr>
      <p:pic>
        <p:nvPicPr>
          <p:cNvPr id="3021" name="Google Shape;3021;p9"/>
          <p:cNvPicPr preferRelativeResize="0"/>
          <p:nvPr/>
        </p:nvPicPr>
        <p:blipFill rotWithShape="1">
          <a:blip r:embed="rId3">
            <a:alphaModFix/>
          </a:blip>
          <a:srcRect/>
          <a:stretch/>
        </p:blipFill>
        <p:spPr>
          <a:xfrm>
            <a:off x="1600200" y="4366249"/>
            <a:ext cx="7554912" cy="2108441"/>
          </a:xfrm>
          <a:prstGeom prst="rect">
            <a:avLst/>
          </a:prstGeom>
          <a:noFill/>
          <a:ln>
            <a:noFill/>
          </a:ln>
        </p:spPr>
      </p:pic>
      <p:sp>
        <p:nvSpPr>
          <p:cNvPr id="3022" name="Google Shape;3022;p9"/>
          <p:cNvSpPr/>
          <p:nvPr/>
        </p:nvSpPr>
        <p:spPr>
          <a:xfrm>
            <a:off x="8424864" y="3692526"/>
            <a:ext cx="835025" cy="542925"/>
          </a:xfrm>
          <a:custGeom>
            <a:avLst/>
            <a:gdLst/>
            <a:ahLst/>
            <a:cxnLst/>
            <a:rect l="l" t="t" r="r" b="b"/>
            <a:pathLst>
              <a:path w="2134" h="1391" extrusionOk="0">
                <a:moveTo>
                  <a:pt x="1897" y="1391"/>
                </a:moveTo>
                <a:cubicBezTo>
                  <a:pt x="2028" y="1391"/>
                  <a:pt x="2134" y="1287"/>
                  <a:pt x="2134" y="1159"/>
                </a:cubicBezTo>
                <a:lnTo>
                  <a:pt x="2134" y="231"/>
                </a:lnTo>
                <a:cubicBezTo>
                  <a:pt x="2134" y="103"/>
                  <a:pt x="2028" y="0"/>
                  <a:pt x="1897" y="0"/>
                </a:cubicBezTo>
                <a:lnTo>
                  <a:pt x="1897" y="0"/>
                </a:lnTo>
                <a:lnTo>
                  <a:pt x="237" y="0"/>
                </a:lnTo>
                <a:cubicBezTo>
                  <a:pt x="106" y="0"/>
                  <a:pt x="0" y="103"/>
                  <a:pt x="0" y="231"/>
                </a:cubicBezTo>
                <a:lnTo>
                  <a:pt x="0" y="231"/>
                </a:lnTo>
                <a:lnTo>
                  <a:pt x="0" y="1159"/>
                </a:lnTo>
                <a:cubicBezTo>
                  <a:pt x="0" y="1287"/>
                  <a:pt x="106" y="1391"/>
                  <a:pt x="237" y="1391"/>
                </a:cubicBezTo>
                <a:lnTo>
                  <a:pt x="237" y="1391"/>
                </a:lnTo>
                <a:lnTo>
                  <a:pt x="1897" y="139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3023" name="Google Shape;3023;p9"/>
          <p:cNvSpPr/>
          <p:nvPr/>
        </p:nvSpPr>
        <p:spPr>
          <a:xfrm>
            <a:off x="8318500" y="3798888"/>
            <a:ext cx="836613" cy="544513"/>
          </a:xfrm>
          <a:custGeom>
            <a:avLst/>
            <a:gdLst/>
            <a:ahLst/>
            <a:cxnLst/>
            <a:rect l="l" t="t" r="r" b="b"/>
            <a:pathLst>
              <a:path w="2134" h="1392" extrusionOk="0">
                <a:moveTo>
                  <a:pt x="1897" y="1392"/>
                </a:moveTo>
                <a:cubicBezTo>
                  <a:pt x="2028" y="1392"/>
                  <a:pt x="2134" y="1288"/>
                  <a:pt x="2134" y="1160"/>
                </a:cubicBezTo>
                <a:lnTo>
                  <a:pt x="2134" y="1160"/>
                </a:lnTo>
                <a:lnTo>
                  <a:pt x="2134" y="232"/>
                </a:lnTo>
                <a:cubicBezTo>
                  <a:pt x="2134" y="104"/>
                  <a:pt x="2028"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no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3024" name="Google Shape;3024;p9"/>
          <p:cNvSpPr txBox="1">
            <a:spLocks noGrp="1"/>
          </p:cNvSpPr>
          <p:nvPr>
            <p:ph type="title"/>
          </p:nvPr>
        </p:nvSpPr>
        <p:spPr>
          <a:xfrm>
            <a:off x="489699" y="151892"/>
            <a:ext cx="11009574" cy="646290"/>
          </a:xfrm>
          <a:prstGeom prst="rect">
            <a:avLst/>
          </a:prstGeom>
        </p:spPr>
        <p:txBody>
          <a:bodyPr anchor="ctr"/>
          <a:lstStyle/>
          <a:p>
            <a:r>
              <a:rPr lang="en-US" dirty="0"/>
              <a:t>Illustration of the joint probabilities </a:t>
            </a:r>
            <a:r>
              <a:rPr lang="en-US" i="1" dirty="0"/>
              <a:t>p</a:t>
            </a:r>
            <a:r>
              <a:rPr lang="en-US" dirty="0"/>
              <a:t>(</a:t>
            </a:r>
            <a:r>
              <a:rPr lang="en-US" i="1" dirty="0"/>
              <a:t>x, </a:t>
            </a:r>
            <a:r>
              <a:rPr lang="en-US" i="1" dirty="0" err="1"/>
              <a:t>C</a:t>
            </a:r>
            <a:r>
              <a:rPr lang="en-US" i="1" baseline="-25000" dirty="0" err="1"/>
              <a:t>k</a:t>
            </a:r>
            <a:r>
              <a:rPr lang="en-US" dirty="0"/>
              <a:t>)</a:t>
            </a:r>
            <a:endParaRPr dirty="0">
              <a:sym typeface="Arial"/>
            </a:endParaRPr>
          </a:p>
        </p:txBody>
      </p:sp>
      <p:sp>
        <p:nvSpPr>
          <p:cNvPr id="3025" name="Google Shape;3025;p9"/>
          <p:cNvSpPr txBox="1">
            <a:spLocks noGrp="1"/>
          </p:cNvSpPr>
          <p:nvPr>
            <p:ph type="sldNum" idx="12"/>
          </p:nvPr>
        </p:nvSpPr>
        <p:spPr>
          <a:xfrm>
            <a:off x="10056440" y="6237313"/>
            <a:ext cx="611560" cy="293117"/>
          </a:xfrm>
          <a:prstGeom prst="rect">
            <a:avLst/>
          </a:prstGeom>
          <a:noFill/>
          <a:ln>
            <a:noFill/>
          </a:ln>
        </p:spPr>
        <p:txBody>
          <a:bodyPr spcFirstLastPara="1" wrap="square" lIns="91425" tIns="45700" rIns="91425" bIns="45700" anchor="t" anchorCtr="0">
            <a:noAutofit/>
          </a:bodyPr>
          <a:lstStyle/>
          <a:p>
            <a:pPr>
              <a:buClr>
                <a:srgbClr val="000000"/>
              </a:buClr>
              <a:buSzPts val="1600"/>
            </a:pPr>
            <a:fld id="{00000000-1234-1234-1234-123412341234}" type="slidenum">
              <a:rPr lang="en-US">
                <a:solidFill>
                  <a:srgbClr val="000000"/>
                </a:solidFill>
                <a:latin typeface="Times New Roman"/>
                <a:ea typeface="Times New Roman"/>
                <a:cs typeface="Times New Roman"/>
                <a:sym typeface="Times New Roman"/>
              </a:rPr>
              <a:pPr>
                <a:buClr>
                  <a:srgbClr val="000000"/>
                </a:buClr>
                <a:buSzPts val="1600"/>
              </a:pPr>
              <a:t>11</a:t>
            </a:fld>
            <a:endParaRPr>
              <a:solidFill>
                <a:srgbClr val="000000"/>
              </a:solidFill>
              <a:latin typeface="Times New Roman"/>
              <a:ea typeface="Times New Roman"/>
              <a:cs typeface="Times New Roman"/>
              <a:sym typeface="Times New Roman"/>
            </a:endParaRPr>
          </a:p>
        </p:txBody>
      </p:sp>
      <p:sp>
        <p:nvSpPr>
          <p:cNvPr id="3026" name="Google Shape;3026;p9"/>
          <p:cNvSpPr/>
          <p:nvPr/>
        </p:nvSpPr>
        <p:spPr>
          <a:xfrm>
            <a:off x="5110163" y="2641600"/>
            <a:ext cx="1130300" cy="579438"/>
          </a:xfrm>
          <a:custGeom>
            <a:avLst/>
            <a:gdLst/>
            <a:ahLst/>
            <a:cxnLst/>
            <a:rect l="l" t="t" r="r" b="b"/>
            <a:pathLst>
              <a:path w="712" h="365" extrusionOk="0">
                <a:moveTo>
                  <a:pt x="712" y="334"/>
                </a:moveTo>
                <a:lnTo>
                  <a:pt x="680" y="250"/>
                </a:lnTo>
                <a:lnTo>
                  <a:pt x="662" y="288"/>
                </a:lnTo>
                <a:lnTo>
                  <a:pt x="19" y="0"/>
                </a:lnTo>
                <a:lnTo>
                  <a:pt x="0" y="40"/>
                </a:lnTo>
                <a:lnTo>
                  <a:pt x="643" y="327"/>
                </a:lnTo>
                <a:lnTo>
                  <a:pt x="625" y="365"/>
                </a:lnTo>
                <a:lnTo>
                  <a:pt x="712" y="334"/>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3027" name="Google Shape;3027;p9"/>
          <p:cNvSpPr/>
          <p:nvPr/>
        </p:nvSpPr>
        <p:spPr>
          <a:xfrm>
            <a:off x="5220927" y="1941182"/>
            <a:ext cx="990601" cy="738664"/>
          </a:xfrm>
          <a:prstGeom prst="rect">
            <a:avLst/>
          </a:prstGeom>
          <a:noFill/>
          <a:ln>
            <a:noFill/>
          </a:ln>
        </p:spPr>
        <p:txBody>
          <a:bodyPr spcFirstLastPara="1" wrap="square" lIns="0" tIns="0" rIns="0" bIns="0" anchor="t" anchorCtr="0">
            <a:spAutoFit/>
          </a:bodyPr>
          <a:lstStyle/>
          <a:p>
            <a:pPr>
              <a:buClr>
                <a:srgbClr val="000000"/>
              </a:buClr>
              <a:buSzPts val="1600"/>
            </a:pPr>
            <a:r>
              <a:rPr lang="en-US" sz="1600" dirty="0">
                <a:solidFill>
                  <a:srgbClr val="C00000"/>
                </a:solidFill>
                <a:latin typeface="Arial"/>
                <a:ea typeface="Arial"/>
                <a:cs typeface="Arial"/>
                <a:sym typeface="Arial"/>
              </a:rPr>
              <a:t>Induction/ Inference step</a:t>
            </a:r>
            <a:endParaRPr dirty="0">
              <a:solidFill>
                <a:srgbClr val="C00000"/>
              </a:solidFill>
              <a:latin typeface="Arial"/>
              <a:ea typeface="Arial"/>
              <a:cs typeface="Arial"/>
              <a:sym typeface="Arial"/>
            </a:endParaRPr>
          </a:p>
        </p:txBody>
      </p:sp>
      <p:sp>
        <p:nvSpPr>
          <p:cNvPr id="3028" name="Google Shape;3028;p9"/>
          <p:cNvSpPr/>
          <p:nvPr/>
        </p:nvSpPr>
        <p:spPr>
          <a:xfrm>
            <a:off x="6275389" y="3048000"/>
            <a:ext cx="1296987" cy="750887"/>
          </a:xfrm>
          <a:prstGeom prst="rect">
            <a:avLst/>
          </a:prstGeom>
          <a:solidFill>
            <a:srgbClr val="C0C0C0"/>
          </a:solidFill>
          <a:ln>
            <a:noFill/>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3029" name="Google Shape;3029;p9"/>
          <p:cNvSpPr/>
          <p:nvPr/>
        </p:nvSpPr>
        <p:spPr>
          <a:xfrm>
            <a:off x="7572375" y="3549651"/>
            <a:ext cx="573088" cy="347663"/>
          </a:xfrm>
          <a:custGeom>
            <a:avLst/>
            <a:gdLst/>
            <a:ahLst/>
            <a:cxnLst/>
            <a:rect l="l" t="t" r="r" b="b"/>
            <a:pathLst>
              <a:path w="361" h="219" extrusionOk="0">
                <a:moveTo>
                  <a:pt x="361" y="191"/>
                </a:moveTo>
                <a:lnTo>
                  <a:pt x="332" y="105"/>
                </a:lnTo>
                <a:lnTo>
                  <a:pt x="312" y="143"/>
                </a:lnTo>
                <a:lnTo>
                  <a:pt x="20" y="0"/>
                </a:lnTo>
                <a:lnTo>
                  <a:pt x="0" y="39"/>
                </a:lnTo>
                <a:lnTo>
                  <a:pt x="293" y="181"/>
                </a:lnTo>
                <a:lnTo>
                  <a:pt x="273" y="219"/>
                </a:lnTo>
                <a:lnTo>
                  <a:pt x="361" y="191"/>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pic>
        <p:nvPicPr>
          <p:cNvPr id="3030" name="Google Shape;3030;p9"/>
          <p:cNvPicPr preferRelativeResize="0"/>
          <p:nvPr/>
        </p:nvPicPr>
        <p:blipFill rotWithShape="1">
          <a:blip r:embed="rId4">
            <a:alphaModFix/>
          </a:blip>
          <a:srcRect/>
          <a:stretch/>
        </p:blipFill>
        <p:spPr>
          <a:xfrm>
            <a:off x="6310314" y="1447801"/>
            <a:ext cx="1166813" cy="906463"/>
          </a:xfrm>
          <a:prstGeom prst="rect">
            <a:avLst/>
          </a:prstGeom>
          <a:noFill/>
          <a:ln>
            <a:noFill/>
          </a:ln>
        </p:spPr>
      </p:pic>
      <p:sp>
        <p:nvSpPr>
          <p:cNvPr id="3031" name="Google Shape;3031;p9"/>
          <p:cNvSpPr/>
          <p:nvPr/>
        </p:nvSpPr>
        <p:spPr>
          <a:xfrm>
            <a:off x="6786564" y="2355850"/>
            <a:ext cx="207963" cy="679450"/>
          </a:xfrm>
          <a:custGeom>
            <a:avLst/>
            <a:gdLst/>
            <a:ahLst/>
            <a:cxnLst/>
            <a:rect l="l" t="t" r="r" b="b"/>
            <a:pathLst>
              <a:path w="131" h="428" extrusionOk="0">
                <a:moveTo>
                  <a:pt x="66" y="428"/>
                </a:moveTo>
                <a:lnTo>
                  <a:pt x="131" y="365"/>
                </a:lnTo>
                <a:lnTo>
                  <a:pt x="88" y="365"/>
                </a:lnTo>
                <a:lnTo>
                  <a:pt x="88" y="0"/>
                </a:lnTo>
                <a:lnTo>
                  <a:pt x="44" y="0"/>
                </a:lnTo>
                <a:lnTo>
                  <a:pt x="44" y="365"/>
                </a:lnTo>
                <a:lnTo>
                  <a:pt x="0" y="365"/>
                </a:lnTo>
                <a:lnTo>
                  <a:pt x="66" y="428"/>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3032" name="Google Shape;3032;p9"/>
          <p:cNvSpPr/>
          <p:nvPr/>
        </p:nvSpPr>
        <p:spPr>
          <a:xfrm>
            <a:off x="2739934" y="1009798"/>
            <a:ext cx="1166813" cy="246221"/>
          </a:xfrm>
          <a:prstGeom prst="rect">
            <a:avLst/>
          </a:prstGeom>
          <a:noFill/>
          <a:ln>
            <a:noFill/>
          </a:ln>
        </p:spPr>
        <p:txBody>
          <a:bodyPr spcFirstLastPara="1" wrap="square" lIns="0" tIns="0" rIns="0" bIns="0" anchor="t" anchorCtr="0">
            <a:spAutoFit/>
          </a:bodyPr>
          <a:lstStyle/>
          <a:p>
            <a:pPr>
              <a:buClr>
                <a:srgbClr val="000000"/>
              </a:buClr>
              <a:buSzPts val="1600"/>
            </a:pPr>
            <a:r>
              <a:rPr lang="en-US" sz="1600" dirty="0">
                <a:solidFill>
                  <a:srgbClr val="000000"/>
                </a:solidFill>
                <a:latin typeface="Arial"/>
                <a:ea typeface="Arial"/>
                <a:cs typeface="Arial"/>
                <a:sym typeface="Arial"/>
              </a:rPr>
              <a:t>Training Set</a:t>
            </a:r>
            <a:endParaRPr dirty="0">
              <a:solidFill>
                <a:schemeClr val="dk1"/>
              </a:solidFill>
              <a:latin typeface="Arial"/>
              <a:ea typeface="Arial"/>
              <a:cs typeface="Arial"/>
              <a:sym typeface="Arial"/>
            </a:endParaRPr>
          </a:p>
        </p:txBody>
      </p:sp>
      <p:sp>
        <p:nvSpPr>
          <p:cNvPr id="3033" name="Google Shape;3033;p9"/>
          <p:cNvSpPr/>
          <p:nvPr/>
        </p:nvSpPr>
        <p:spPr>
          <a:xfrm>
            <a:off x="8224839" y="3881892"/>
            <a:ext cx="836613" cy="542925"/>
          </a:xfrm>
          <a:custGeom>
            <a:avLst/>
            <a:gdLst/>
            <a:ahLst/>
            <a:cxnLst/>
            <a:rect l="l" t="t" r="r" b="b"/>
            <a:pathLst>
              <a:path w="2134" h="1392" extrusionOk="0">
                <a:moveTo>
                  <a:pt x="1897" y="1392"/>
                </a:moveTo>
                <a:cubicBezTo>
                  <a:pt x="2027" y="1392"/>
                  <a:pt x="2134" y="1288"/>
                  <a:pt x="2134" y="1160"/>
                </a:cubicBezTo>
                <a:lnTo>
                  <a:pt x="2134" y="1160"/>
                </a:lnTo>
                <a:lnTo>
                  <a:pt x="2134" y="232"/>
                </a:lnTo>
                <a:cubicBezTo>
                  <a:pt x="2134" y="104"/>
                  <a:pt x="2027"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solidFill>
            <a:schemeClr val="lt1"/>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3034" name="Google Shape;3034;p9"/>
          <p:cNvSpPr/>
          <p:nvPr/>
        </p:nvSpPr>
        <p:spPr>
          <a:xfrm>
            <a:off x="8423274" y="4034294"/>
            <a:ext cx="627063" cy="215444"/>
          </a:xfrm>
          <a:prstGeom prst="rect">
            <a:avLst/>
          </a:prstGeom>
          <a:noFill/>
          <a:ln>
            <a:noFill/>
          </a:ln>
        </p:spPr>
        <p:txBody>
          <a:bodyPr spcFirstLastPara="1" wrap="square" lIns="0" tIns="0" rIns="0" bIns="0" anchor="t" anchorCtr="0">
            <a:spAutoFit/>
          </a:bodyPr>
          <a:lstStyle/>
          <a:p>
            <a:pPr>
              <a:buClr>
                <a:srgbClr val="CC0000"/>
              </a:buClr>
              <a:buSzPts val="1400"/>
            </a:pPr>
            <a:r>
              <a:rPr lang="en-US" sz="1400" b="1">
                <a:solidFill>
                  <a:srgbClr val="CC0000"/>
                </a:solidFill>
                <a:latin typeface="Arial"/>
                <a:ea typeface="Arial"/>
                <a:cs typeface="Arial"/>
                <a:sym typeface="Arial"/>
              </a:rPr>
              <a:t>Model</a:t>
            </a:r>
            <a:endParaRPr>
              <a:solidFill>
                <a:schemeClr val="dk1"/>
              </a:solidFill>
              <a:latin typeface="Arial"/>
              <a:ea typeface="Arial"/>
              <a:cs typeface="Arial"/>
              <a:sym typeface="Arial"/>
            </a:endParaRPr>
          </a:p>
        </p:txBody>
      </p:sp>
      <p:sp>
        <p:nvSpPr>
          <p:cNvPr id="3035" name="Google Shape;3035;p9"/>
          <p:cNvSpPr/>
          <p:nvPr/>
        </p:nvSpPr>
        <p:spPr>
          <a:xfrm>
            <a:off x="6506368" y="1614943"/>
            <a:ext cx="843180" cy="492443"/>
          </a:xfrm>
          <a:prstGeom prst="rect">
            <a:avLst/>
          </a:prstGeom>
          <a:noFill/>
          <a:ln>
            <a:noFill/>
          </a:ln>
        </p:spPr>
        <p:txBody>
          <a:bodyPr spcFirstLastPara="1" wrap="square" lIns="0" tIns="0" rIns="0" bIns="0" anchor="t" anchorCtr="0">
            <a:spAutoFit/>
          </a:bodyPr>
          <a:lstStyle/>
          <a:p>
            <a:pPr>
              <a:buClr>
                <a:srgbClr val="000000"/>
              </a:buClr>
              <a:buSzPts val="1600"/>
            </a:pPr>
            <a:r>
              <a:rPr lang="en-US" sz="1600">
                <a:solidFill>
                  <a:srgbClr val="000000"/>
                </a:solidFill>
                <a:latin typeface="Arial"/>
                <a:ea typeface="Arial"/>
                <a:cs typeface="Arial"/>
                <a:sym typeface="Arial"/>
              </a:rPr>
              <a:t>Learning</a:t>
            </a:r>
            <a:endParaRPr/>
          </a:p>
          <a:p>
            <a:pPr>
              <a:buClr>
                <a:srgbClr val="000000"/>
              </a:buClr>
              <a:buSzPts val="1600"/>
            </a:pPr>
            <a:r>
              <a:rPr lang="en-US" sz="1600">
                <a:solidFill>
                  <a:srgbClr val="000000"/>
                </a:solidFill>
                <a:latin typeface="Arial"/>
                <a:ea typeface="Arial"/>
                <a:cs typeface="Arial"/>
                <a:sym typeface="Arial"/>
              </a:rPr>
              <a:t>algorithm</a:t>
            </a:r>
            <a:endParaRPr>
              <a:solidFill>
                <a:schemeClr val="dk1"/>
              </a:solidFill>
              <a:latin typeface="Arial"/>
              <a:ea typeface="Arial"/>
              <a:cs typeface="Arial"/>
              <a:sym typeface="Arial"/>
            </a:endParaRPr>
          </a:p>
        </p:txBody>
      </p:sp>
      <p:sp>
        <p:nvSpPr>
          <p:cNvPr id="3036" name="Google Shape;3036;p9"/>
          <p:cNvSpPr/>
          <p:nvPr/>
        </p:nvSpPr>
        <p:spPr>
          <a:xfrm>
            <a:off x="6613199" y="3063637"/>
            <a:ext cx="854401" cy="861774"/>
          </a:xfrm>
          <a:prstGeom prst="rect">
            <a:avLst/>
          </a:prstGeom>
          <a:noFill/>
          <a:ln>
            <a:noFill/>
          </a:ln>
        </p:spPr>
        <p:txBody>
          <a:bodyPr spcFirstLastPara="1" wrap="square" lIns="0" tIns="0" rIns="0" bIns="0" anchor="t" anchorCtr="0">
            <a:spAutoFit/>
          </a:bodyPr>
          <a:lstStyle/>
          <a:p>
            <a:pPr>
              <a:buClr>
                <a:srgbClr val="000000"/>
              </a:buClr>
              <a:buSzPts val="1400"/>
            </a:pPr>
            <a:r>
              <a:rPr lang="en-US" sz="1400" b="1">
                <a:solidFill>
                  <a:srgbClr val="000000"/>
                </a:solidFill>
                <a:latin typeface="Arial"/>
                <a:ea typeface="Arial"/>
                <a:cs typeface="Arial"/>
                <a:sym typeface="Arial"/>
              </a:rPr>
              <a:t>Learn </a:t>
            </a:r>
            <a:endParaRPr/>
          </a:p>
          <a:p>
            <a:r>
              <a:rPr lang="en-US" sz="1400" b="1">
                <a:solidFill>
                  <a:srgbClr val="000000"/>
                </a:solidFill>
                <a:latin typeface="Arial"/>
                <a:ea typeface="Arial"/>
                <a:cs typeface="Arial"/>
                <a:sym typeface="Arial"/>
              </a:rPr>
              <a:t>Model for </a:t>
            </a:r>
            <a:endParaRPr sz="1400" b="1">
              <a:solidFill>
                <a:srgbClr val="000000"/>
              </a:solidFill>
              <a:latin typeface="Arial"/>
              <a:ea typeface="Arial"/>
              <a:cs typeface="Arial"/>
              <a:sym typeface="Arial"/>
            </a:endParaRPr>
          </a:p>
          <a:p>
            <a:r>
              <a:rPr lang="en-US" sz="1400" b="1">
                <a:solidFill>
                  <a:srgbClr val="000000"/>
                </a:solidFill>
                <a:latin typeface="Arial"/>
                <a:ea typeface="Arial"/>
                <a:cs typeface="Arial"/>
                <a:sym typeface="Arial"/>
              </a:rPr>
              <a:t>p(x,C</a:t>
            </a:r>
            <a:r>
              <a:rPr lang="en-US" sz="1400" b="1" baseline="-25000">
                <a:solidFill>
                  <a:srgbClr val="000000"/>
                </a:solidFill>
                <a:latin typeface="Arial"/>
                <a:ea typeface="Arial"/>
                <a:cs typeface="Arial"/>
                <a:sym typeface="Arial"/>
              </a:rPr>
              <a:t>k</a:t>
            </a:r>
            <a:r>
              <a:rPr lang="en-US" sz="1400" b="1">
                <a:solidFill>
                  <a:srgbClr val="000000"/>
                </a:solidFill>
                <a:latin typeface="Arial"/>
                <a:ea typeface="Arial"/>
                <a:cs typeface="Arial"/>
                <a:sym typeface="Arial"/>
              </a:rPr>
              <a:t>)</a:t>
            </a:r>
            <a:endParaRPr/>
          </a:p>
          <a:p>
            <a:r>
              <a:rPr lang="en-US" sz="1400" b="1">
                <a:solidFill>
                  <a:srgbClr val="000000"/>
                </a:solidFill>
                <a:latin typeface="Arial"/>
                <a:ea typeface="Arial"/>
                <a:cs typeface="Arial"/>
                <a:sym typeface="Arial"/>
              </a:rPr>
              <a:t> </a:t>
            </a:r>
            <a:endParaRPr/>
          </a:p>
        </p:txBody>
      </p:sp>
      <p:cxnSp>
        <p:nvCxnSpPr>
          <p:cNvPr id="3038" name="Google Shape;3038;p9"/>
          <p:cNvCxnSpPr/>
          <p:nvPr/>
        </p:nvCxnSpPr>
        <p:spPr>
          <a:xfrm rot="5400000">
            <a:off x="2460001" y="3221996"/>
            <a:ext cx="1861800" cy="1143000"/>
          </a:xfrm>
          <a:prstGeom prst="curvedConnector3">
            <a:avLst>
              <a:gd name="adj1" fmla="val 50000"/>
            </a:avLst>
          </a:prstGeom>
          <a:noFill/>
          <a:ln w="9525" cap="flat" cmpd="sng">
            <a:solidFill>
              <a:srgbClr val="4A7DBA"/>
            </a:solidFill>
            <a:prstDash val="solid"/>
            <a:round/>
            <a:headEnd type="none" w="sm" len="sm"/>
            <a:tailEnd type="triangle" w="med" len="med"/>
          </a:ln>
        </p:spPr>
      </p:cxnSp>
      <p:cxnSp>
        <p:nvCxnSpPr>
          <p:cNvPr id="3039" name="Google Shape;3039;p9"/>
          <p:cNvCxnSpPr/>
          <p:nvPr/>
        </p:nvCxnSpPr>
        <p:spPr>
          <a:xfrm>
            <a:off x="4214813" y="2209800"/>
            <a:ext cx="3270900" cy="3022200"/>
          </a:xfrm>
          <a:prstGeom prst="curvedConnector3">
            <a:avLst>
              <a:gd name="adj1" fmla="val 50002"/>
            </a:avLst>
          </a:prstGeom>
          <a:noFill/>
          <a:ln w="9525" cap="flat" cmpd="sng">
            <a:solidFill>
              <a:srgbClr val="00B050"/>
            </a:solidFill>
            <a:prstDash val="solid"/>
            <a:round/>
            <a:headEnd type="none" w="sm" len="sm"/>
            <a:tailEnd type="triangle" w="med" len="med"/>
          </a:ln>
        </p:spPr>
      </p:cxnSp>
      <p:cxnSp>
        <p:nvCxnSpPr>
          <p:cNvPr id="3040" name="Google Shape;3040;p9"/>
          <p:cNvCxnSpPr/>
          <p:nvPr/>
        </p:nvCxnSpPr>
        <p:spPr>
          <a:xfrm rot="5400000">
            <a:off x="2210814" y="3847502"/>
            <a:ext cx="3870300" cy="137700"/>
          </a:xfrm>
          <a:prstGeom prst="curvedConnector3">
            <a:avLst>
              <a:gd name="adj1" fmla="val 50000"/>
            </a:avLst>
          </a:prstGeom>
          <a:noFill/>
          <a:ln w="9525" cap="flat" cmpd="sng">
            <a:solidFill>
              <a:srgbClr val="FF0000"/>
            </a:solidFill>
            <a:prstDash val="solid"/>
            <a:round/>
            <a:headEnd type="none" w="sm" len="sm"/>
            <a:tailEnd type="triangle" w="med" len="med"/>
          </a:ln>
        </p:spPr>
      </p:cxnSp>
      <p:graphicFrame>
        <p:nvGraphicFramePr>
          <p:cNvPr id="3042" name="Google Shape;3042;p9"/>
          <p:cNvGraphicFramePr/>
          <p:nvPr/>
        </p:nvGraphicFramePr>
        <p:xfrm>
          <a:off x="2151889" y="1391849"/>
          <a:ext cx="2286650" cy="2103190"/>
        </p:xfrm>
        <a:graphic>
          <a:graphicData uri="http://schemas.openxmlformats.org/drawingml/2006/table">
            <a:tbl>
              <a:tblPr firstRow="1" bandRow="1">
                <a:noFill/>
              </a:tblPr>
              <a:tblGrid>
                <a:gridCol w="840125"/>
                <a:gridCol w="609600"/>
                <a:gridCol w="836925"/>
              </a:tblGrid>
              <a:tr h="223250">
                <a:tc>
                  <a:txBody>
                    <a:bodyPr/>
                    <a:lstStyle/>
                    <a:p>
                      <a:pPr marL="0" marR="0" lvl="0" indent="0" algn="ctr" rtl="0">
                        <a:spcBef>
                          <a:spcPts val="0"/>
                        </a:spcBef>
                        <a:spcAft>
                          <a:spcPts val="0"/>
                        </a:spcAft>
                        <a:buNone/>
                      </a:pPr>
                      <a:r>
                        <a:rPr lang="en-US" sz="1200">
                          <a:latin typeface="Arial"/>
                          <a:ea typeface="Arial"/>
                          <a:cs typeface="Arial"/>
                          <a:sym typeface="Arial"/>
                        </a:rPr>
                        <a:t>CPGA</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IQ</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Job - Offered</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CC00"/>
                    </a:solidFill>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5.5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6.7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0</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8</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6</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9</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6</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8</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0</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7.5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7.3</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a:latin typeface="Arial"/>
                          <a:ea typeface="Arial"/>
                          <a:cs typeface="Arial"/>
                          <a:sym typeface="Arial"/>
                        </a:rPr>
                        <a:t>0</a:t>
                      </a:r>
                      <a:endParaRPr sz="1200" dirty="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cxnSp>
        <p:nvCxnSpPr>
          <p:cNvPr id="3043" name="Google Shape;3043;p9"/>
          <p:cNvCxnSpPr/>
          <p:nvPr/>
        </p:nvCxnSpPr>
        <p:spPr>
          <a:xfrm rot="-5400000" flipH="1">
            <a:off x="4274278" y="3517050"/>
            <a:ext cx="2884500" cy="2556000"/>
          </a:xfrm>
          <a:prstGeom prst="curvedConnector3">
            <a:avLst>
              <a:gd name="adj1" fmla="val 5917"/>
            </a:avLst>
          </a:prstGeom>
          <a:noFill/>
          <a:ln w="9525" cap="flat" cmpd="sng">
            <a:solidFill>
              <a:srgbClr val="FF0000"/>
            </a:solidFill>
            <a:prstDash val="solid"/>
            <a:round/>
            <a:headEnd type="none" w="sm" len="sm"/>
            <a:tailEnd type="triangle" w="med" len="med"/>
          </a:ln>
        </p:spPr>
      </p:cxnSp>
      <p:sp>
        <p:nvSpPr>
          <p:cNvPr id="3045" name="Google Shape;3045;p9"/>
          <p:cNvSpPr txBox="1"/>
          <p:nvPr/>
        </p:nvSpPr>
        <p:spPr>
          <a:xfrm>
            <a:off x="1542288" y="4981834"/>
            <a:ext cx="1219202" cy="461665"/>
          </a:xfrm>
          <a:prstGeom prst="rect">
            <a:avLst/>
          </a:prstGeom>
          <a:noFill/>
          <a:ln>
            <a:noFill/>
          </a:ln>
        </p:spPr>
        <p:txBody>
          <a:bodyPr spcFirstLastPara="1" wrap="square" lIns="91425" tIns="45700" rIns="91425" bIns="45700" anchor="t" anchorCtr="0">
            <a:spAutoFit/>
          </a:bodyPr>
          <a:lstStyle/>
          <a:p>
            <a:r>
              <a:rPr lang="en-US" sz="1200">
                <a:solidFill>
                  <a:srgbClr val="C00000"/>
                </a:solidFill>
                <a:latin typeface="Arial"/>
                <a:ea typeface="Arial"/>
                <a:cs typeface="Arial"/>
                <a:sym typeface="Arial"/>
              </a:rPr>
              <a:t>Prob.Dist for Job = 1</a:t>
            </a:r>
            <a:endParaRPr sz="1200">
              <a:solidFill>
                <a:srgbClr val="C00000"/>
              </a:solidFill>
              <a:latin typeface="Arial"/>
              <a:ea typeface="Arial"/>
              <a:cs typeface="Arial"/>
              <a:sym typeface="Arial"/>
            </a:endParaRPr>
          </a:p>
        </p:txBody>
      </p:sp>
      <p:sp>
        <p:nvSpPr>
          <p:cNvPr id="3046" name="Google Shape;3046;p9"/>
          <p:cNvSpPr txBox="1"/>
          <p:nvPr/>
        </p:nvSpPr>
        <p:spPr>
          <a:xfrm>
            <a:off x="8000812" y="5303548"/>
            <a:ext cx="1219202" cy="461665"/>
          </a:xfrm>
          <a:prstGeom prst="rect">
            <a:avLst/>
          </a:prstGeom>
          <a:noFill/>
          <a:ln>
            <a:noFill/>
          </a:ln>
        </p:spPr>
        <p:txBody>
          <a:bodyPr spcFirstLastPara="1" wrap="square" lIns="91425" tIns="45700" rIns="91425" bIns="45700" anchor="t" anchorCtr="0">
            <a:spAutoFit/>
          </a:bodyPr>
          <a:lstStyle/>
          <a:p>
            <a:r>
              <a:rPr lang="en-US" sz="1200">
                <a:solidFill>
                  <a:srgbClr val="C00000"/>
                </a:solidFill>
                <a:latin typeface="Arial"/>
                <a:ea typeface="Arial"/>
                <a:cs typeface="Arial"/>
                <a:sym typeface="Arial"/>
              </a:rPr>
              <a:t>Prob.Dist for Job = 0</a:t>
            </a:r>
            <a:endParaRPr sz="1200">
              <a:solidFill>
                <a:srgbClr val="C00000"/>
              </a:solidFill>
              <a:latin typeface="Arial"/>
              <a:ea typeface="Arial"/>
              <a:cs typeface="Arial"/>
              <a:sym typeface="Arial"/>
            </a:endParaRPr>
          </a:p>
        </p:txBody>
      </p:sp>
      <p:cxnSp>
        <p:nvCxnSpPr>
          <p:cNvPr id="3047" name="Google Shape;3047;p9"/>
          <p:cNvCxnSpPr/>
          <p:nvPr/>
        </p:nvCxnSpPr>
        <p:spPr>
          <a:xfrm>
            <a:off x="3323341" y="4333998"/>
            <a:ext cx="0" cy="2049873"/>
          </a:xfrm>
          <a:prstGeom prst="straightConnector1">
            <a:avLst/>
          </a:prstGeom>
          <a:noFill/>
          <a:ln w="57150" cap="flat" cmpd="sng">
            <a:solidFill>
              <a:srgbClr val="FF0000"/>
            </a:solidFill>
            <a:prstDash val="solid"/>
            <a:round/>
            <a:headEnd type="none" w="sm" len="sm"/>
            <a:tailEnd type="none" w="sm" len="sm"/>
          </a:ln>
        </p:spPr>
      </p:cxnSp>
      <p:cxnSp>
        <p:nvCxnSpPr>
          <p:cNvPr id="3048" name="Google Shape;3048;p9"/>
          <p:cNvCxnSpPr/>
          <p:nvPr/>
        </p:nvCxnSpPr>
        <p:spPr>
          <a:xfrm>
            <a:off x="7239000" y="4278611"/>
            <a:ext cx="0" cy="2049873"/>
          </a:xfrm>
          <a:prstGeom prst="straightConnector1">
            <a:avLst/>
          </a:prstGeom>
          <a:noFill/>
          <a:ln w="57150" cap="flat" cmpd="sng">
            <a:solidFill>
              <a:srgbClr val="FF0000"/>
            </a:solidFill>
            <a:prstDash val="solid"/>
            <a:round/>
            <a:headEnd type="none" w="sm" len="sm"/>
            <a:tailEnd type="none" w="sm" len="sm"/>
          </a:ln>
        </p:spPr>
      </p:cxnSp>
      <p:sp>
        <p:nvSpPr>
          <p:cNvPr id="3049" name="Google Shape;3049;p9"/>
          <p:cNvSpPr txBox="1"/>
          <p:nvPr/>
        </p:nvSpPr>
        <p:spPr>
          <a:xfrm>
            <a:off x="3271334" y="4302827"/>
            <a:ext cx="1219202" cy="276999"/>
          </a:xfrm>
          <a:prstGeom prst="rect">
            <a:avLst/>
          </a:prstGeom>
          <a:noFill/>
          <a:ln>
            <a:noFill/>
          </a:ln>
        </p:spPr>
        <p:txBody>
          <a:bodyPr spcFirstLastPara="1" wrap="square" lIns="91425" tIns="45700" rIns="91425" bIns="45700" anchor="t" anchorCtr="0">
            <a:spAutoFit/>
          </a:bodyPr>
          <a:lstStyle/>
          <a:p>
            <a:r>
              <a:rPr lang="en-US" sz="1200">
                <a:solidFill>
                  <a:srgbClr val="C00000"/>
                </a:solidFill>
                <a:latin typeface="Arial"/>
                <a:ea typeface="Arial"/>
                <a:cs typeface="Arial"/>
                <a:sym typeface="Arial"/>
              </a:rPr>
              <a:t>CGPA = 7</a:t>
            </a:r>
            <a:endParaRPr sz="1200">
              <a:solidFill>
                <a:srgbClr val="C00000"/>
              </a:solidFill>
              <a:latin typeface="Arial"/>
              <a:ea typeface="Arial"/>
              <a:cs typeface="Arial"/>
              <a:sym typeface="Arial"/>
            </a:endParaRPr>
          </a:p>
        </p:txBody>
      </p:sp>
      <p:sp>
        <p:nvSpPr>
          <p:cNvPr id="3050" name="Google Shape;3050;p9"/>
          <p:cNvSpPr txBox="1"/>
          <p:nvPr/>
        </p:nvSpPr>
        <p:spPr>
          <a:xfrm>
            <a:off x="7167562" y="4242246"/>
            <a:ext cx="1219202" cy="276999"/>
          </a:xfrm>
          <a:prstGeom prst="rect">
            <a:avLst/>
          </a:prstGeom>
          <a:noFill/>
          <a:ln>
            <a:noFill/>
          </a:ln>
        </p:spPr>
        <p:txBody>
          <a:bodyPr spcFirstLastPara="1" wrap="square" lIns="91425" tIns="45700" rIns="91425" bIns="45700" anchor="t" anchorCtr="0">
            <a:spAutoFit/>
          </a:bodyPr>
          <a:lstStyle/>
          <a:p>
            <a:r>
              <a:rPr lang="en-US" sz="1200">
                <a:solidFill>
                  <a:srgbClr val="C00000"/>
                </a:solidFill>
                <a:latin typeface="Arial"/>
                <a:ea typeface="Arial"/>
                <a:cs typeface="Arial"/>
                <a:sym typeface="Arial"/>
              </a:rPr>
              <a:t>CGPA = 7</a:t>
            </a:r>
            <a:endParaRPr sz="1200">
              <a:solidFill>
                <a:srgbClr val="C00000"/>
              </a:solidFill>
              <a:latin typeface="Arial"/>
              <a:ea typeface="Arial"/>
              <a:cs typeface="Arial"/>
              <a:sym typeface="Arial"/>
            </a:endParaRPr>
          </a:p>
        </p:txBody>
      </p:sp>
      <p:sp>
        <p:nvSpPr>
          <p:cNvPr id="3051" name="Google Shape;3051;p9"/>
          <p:cNvSpPr txBox="1"/>
          <p:nvPr/>
        </p:nvSpPr>
        <p:spPr>
          <a:xfrm>
            <a:off x="4768055" y="6336190"/>
            <a:ext cx="1219202" cy="276999"/>
          </a:xfrm>
          <a:prstGeom prst="rect">
            <a:avLst/>
          </a:prstGeom>
          <a:noFill/>
          <a:ln>
            <a:noFill/>
          </a:ln>
        </p:spPr>
        <p:txBody>
          <a:bodyPr spcFirstLastPara="1" wrap="square" lIns="91425" tIns="45700" rIns="91425" bIns="45700" anchor="t" anchorCtr="0">
            <a:spAutoFit/>
          </a:bodyPr>
          <a:lstStyle/>
          <a:p>
            <a:r>
              <a:rPr lang="en-US" sz="1200">
                <a:solidFill>
                  <a:srgbClr val="C00000"/>
                </a:solidFill>
                <a:latin typeface="Arial"/>
                <a:ea typeface="Arial"/>
                <a:cs typeface="Arial"/>
                <a:sym typeface="Arial"/>
              </a:rPr>
              <a:t>CGPA</a:t>
            </a:r>
            <a:endParaRPr sz="1200">
              <a:solidFill>
                <a:srgbClr val="C00000"/>
              </a:solidFill>
              <a:latin typeface="Arial"/>
              <a:ea typeface="Arial"/>
              <a:cs typeface="Arial"/>
              <a:sym typeface="Arial"/>
            </a:endParaRPr>
          </a:p>
        </p:txBody>
      </p:sp>
      <p:sp>
        <p:nvSpPr>
          <p:cNvPr id="3052" name="Google Shape;3052;p9"/>
          <p:cNvSpPr txBox="1"/>
          <p:nvPr/>
        </p:nvSpPr>
        <p:spPr>
          <a:xfrm>
            <a:off x="8756421" y="6359038"/>
            <a:ext cx="1219202" cy="276999"/>
          </a:xfrm>
          <a:prstGeom prst="rect">
            <a:avLst/>
          </a:prstGeom>
          <a:noFill/>
          <a:ln>
            <a:noFill/>
          </a:ln>
        </p:spPr>
        <p:txBody>
          <a:bodyPr spcFirstLastPara="1" wrap="square" lIns="91425" tIns="45700" rIns="91425" bIns="45700" anchor="t" anchorCtr="0">
            <a:spAutoFit/>
          </a:bodyPr>
          <a:lstStyle/>
          <a:p>
            <a:r>
              <a:rPr lang="en-US" sz="1200">
                <a:solidFill>
                  <a:srgbClr val="C00000"/>
                </a:solidFill>
                <a:latin typeface="Arial"/>
                <a:ea typeface="Arial"/>
                <a:cs typeface="Arial"/>
                <a:sym typeface="Arial"/>
              </a:rPr>
              <a:t>CGPA</a:t>
            </a:r>
            <a:endParaRPr sz="1200">
              <a:solidFill>
                <a:srgbClr val="C00000"/>
              </a:solidFill>
              <a:latin typeface="Arial"/>
              <a:ea typeface="Arial"/>
              <a:cs typeface="Arial"/>
              <a:sym typeface="Arial"/>
            </a:endParaRPr>
          </a:p>
        </p:txBody>
      </p:sp>
      <p:sp>
        <p:nvSpPr>
          <p:cNvPr id="3053" name="Google Shape;3053;p9"/>
          <p:cNvSpPr txBox="1"/>
          <p:nvPr/>
        </p:nvSpPr>
        <p:spPr>
          <a:xfrm>
            <a:off x="1487738" y="4073124"/>
            <a:ext cx="1015092" cy="276999"/>
          </a:xfrm>
          <a:prstGeom prst="rect">
            <a:avLst/>
          </a:prstGeom>
          <a:noFill/>
          <a:ln>
            <a:noFill/>
          </a:ln>
        </p:spPr>
        <p:txBody>
          <a:bodyPr spcFirstLastPara="1" wrap="square" lIns="91425" tIns="45700" rIns="91425" bIns="45700" anchor="t" anchorCtr="0">
            <a:spAutoFit/>
          </a:bodyPr>
          <a:lstStyle/>
          <a:p>
            <a:r>
              <a:rPr lang="en-US" sz="1200">
                <a:solidFill>
                  <a:srgbClr val="C00000"/>
                </a:solidFill>
                <a:latin typeface="Arial"/>
                <a:ea typeface="Arial"/>
                <a:cs typeface="Arial"/>
                <a:sym typeface="Arial"/>
              </a:rPr>
              <a:t>Probability</a:t>
            </a:r>
            <a:endParaRPr sz="1200">
              <a:solidFill>
                <a:srgbClr val="C00000"/>
              </a:solidFill>
              <a:latin typeface="Arial"/>
              <a:ea typeface="Arial"/>
              <a:cs typeface="Arial"/>
              <a:sym typeface="Arial"/>
            </a:endParaRPr>
          </a:p>
        </p:txBody>
      </p:sp>
      <p:sp>
        <p:nvSpPr>
          <p:cNvPr id="3054" name="Google Shape;3054;p9"/>
          <p:cNvSpPr txBox="1"/>
          <p:nvPr/>
        </p:nvSpPr>
        <p:spPr>
          <a:xfrm>
            <a:off x="5136531" y="4098927"/>
            <a:ext cx="1015092" cy="276999"/>
          </a:xfrm>
          <a:prstGeom prst="rect">
            <a:avLst/>
          </a:prstGeom>
          <a:noFill/>
          <a:ln>
            <a:noFill/>
          </a:ln>
        </p:spPr>
        <p:txBody>
          <a:bodyPr spcFirstLastPara="1" wrap="square" lIns="91425" tIns="45700" rIns="91425" bIns="45700" anchor="t" anchorCtr="0">
            <a:spAutoFit/>
          </a:bodyPr>
          <a:lstStyle/>
          <a:p>
            <a:r>
              <a:rPr lang="en-US" sz="1200">
                <a:solidFill>
                  <a:srgbClr val="C00000"/>
                </a:solidFill>
                <a:latin typeface="Arial"/>
                <a:ea typeface="Arial"/>
                <a:cs typeface="Arial"/>
                <a:sym typeface="Arial"/>
              </a:rPr>
              <a:t>Probability</a:t>
            </a:r>
            <a:endParaRPr sz="1200">
              <a:solidFill>
                <a:srgbClr val="C00000"/>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508760" y="1541520"/>
              <a:ext cx="9987840" cy="4995000"/>
            </p14:xfrm>
          </p:contentPart>
        </mc:Choice>
        <mc:Fallback xmlns="">
          <p:pic>
            <p:nvPicPr>
              <p:cNvPr id="2" name="Ink 1"/>
              <p:cNvPicPr/>
              <p:nvPr/>
            </p:nvPicPr>
            <p:blipFill>
              <a:blip r:embed="rId6"/>
              <a:stretch>
                <a:fillRect/>
              </a:stretch>
            </p:blipFill>
            <p:spPr>
              <a:xfrm>
                <a:off x="1499040" y="1531800"/>
                <a:ext cx="10013760" cy="5011920"/>
              </a:xfrm>
              <a:prstGeom prst="rect">
                <a:avLst/>
              </a:prstGeom>
            </p:spPr>
          </p:pic>
        </mc:Fallback>
      </mc:AlternateContent>
    </p:spTree>
    <p:extLst>
      <p:ext uri="{BB962C8B-B14F-4D97-AF65-F5344CB8AC3E}">
        <p14:creationId xmlns:p14="http://schemas.microsoft.com/office/powerpoint/2010/main" val="3351102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511948" y="1511520"/>
            <a:ext cx="5838798" cy="3395254"/>
          </a:xfrm>
          <a:prstGeom prst="rect">
            <a:avLst/>
          </a:prstGeom>
        </p:spPr>
      </p:pic>
      <p:sp>
        <p:nvSpPr>
          <p:cNvPr id="3" name="Content Placeholder 2"/>
          <p:cNvSpPr>
            <a:spLocks noGrp="1"/>
          </p:cNvSpPr>
          <p:nvPr>
            <p:ph sz="quarter" idx="10"/>
          </p:nvPr>
        </p:nvSpPr>
        <p:spPr/>
        <p:txBody>
          <a:bodyPr/>
          <a:lstStyle/>
          <a:p>
            <a:r>
              <a:rPr lang="en-IN" b="0" dirty="0">
                <a:latin typeface="Cambria" panose="02040503050406030204" pitchFamily="18" charset="0"/>
                <a:ea typeface="Cambria" panose="02040503050406030204" pitchFamily="18" charset="0"/>
              </a:rPr>
              <a:t>Decision Regions</a:t>
            </a:r>
          </a:p>
          <a:p>
            <a:endParaRPr lang="en-IN" dirty="0"/>
          </a:p>
        </p:txBody>
      </p:sp>
      <p:pic>
        <p:nvPicPr>
          <p:cNvPr id="6" name="Picture 5"/>
          <p:cNvPicPr>
            <a:picLocks noChangeAspect="1"/>
          </p:cNvPicPr>
          <p:nvPr/>
        </p:nvPicPr>
        <p:blipFill>
          <a:blip r:embed="rId4"/>
          <a:stretch>
            <a:fillRect/>
          </a:stretch>
        </p:blipFill>
        <p:spPr>
          <a:xfrm>
            <a:off x="251853" y="5120497"/>
            <a:ext cx="5662413" cy="1170833"/>
          </a:xfrm>
          <a:prstGeom prst="rect">
            <a:avLst/>
          </a:prstGeom>
        </p:spPr>
      </p:pic>
      <p:cxnSp>
        <p:nvCxnSpPr>
          <p:cNvPr id="7" name="Curved Connector 6"/>
          <p:cNvCxnSpPr/>
          <p:nvPr/>
        </p:nvCxnSpPr>
        <p:spPr>
          <a:xfrm rot="16200000" flipH="1">
            <a:off x="3492140" y="3652155"/>
            <a:ext cx="1650213" cy="1514060"/>
          </a:xfrm>
          <a:prstGeom prst="curved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rot="10800000" flipV="1">
            <a:off x="2884075" y="3944116"/>
            <a:ext cx="1326526" cy="1290176"/>
          </a:xfrm>
          <a:prstGeom prst="curved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303496" y="1324484"/>
            <a:ext cx="5708395" cy="4708981"/>
          </a:xfrm>
          <a:prstGeom prst="rect">
            <a:avLst/>
          </a:prstGeom>
        </p:spPr>
        <p:txBody>
          <a:bodyPr wrap="square">
            <a:spAutoFit/>
          </a:bodyPr>
          <a:lstStyle/>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cs typeface="Arial" panose="020B0604020202020204" pitchFamily="34" charset="0"/>
              </a:rPr>
              <a:t> Goal: make as few misclassifications as possible</a:t>
            </a: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cs typeface="Arial" panose="020B0604020202020204" pitchFamily="34" charset="0"/>
              </a:rPr>
              <a:t>Need </a:t>
            </a:r>
            <a:r>
              <a:rPr lang="en-US" sz="2000" dirty="0">
                <a:latin typeface="Cambria" panose="02040503050406030204" pitchFamily="18" charset="0"/>
                <a:ea typeface="Cambria" panose="02040503050406030204" pitchFamily="18" charset="0"/>
                <a:cs typeface="Arial" panose="020B0604020202020204" pitchFamily="34" charset="0"/>
              </a:rPr>
              <a:t>a rule that assigns x to one of the available classes  </a:t>
            </a: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cs typeface="Arial" panose="020B0604020202020204" pitchFamily="34" charset="0"/>
              </a:rPr>
              <a:t>Such </a:t>
            </a:r>
            <a:r>
              <a:rPr lang="en-US" sz="2000" dirty="0">
                <a:latin typeface="Cambria" panose="02040503050406030204" pitchFamily="18" charset="0"/>
                <a:ea typeface="Cambria" panose="02040503050406030204" pitchFamily="18" charset="0"/>
                <a:cs typeface="Arial" panose="020B0604020202020204" pitchFamily="34" charset="0"/>
              </a:rPr>
              <a:t>rule divides the input space into regions </a:t>
            </a:r>
            <a:r>
              <a:rPr lang="en-US" sz="2000" b="1" dirty="0" err="1">
                <a:latin typeface="Cambria" panose="02040503050406030204" pitchFamily="18" charset="0"/>
                <a:ea typeface="Cambria" panose="02040503050406030204" pitchFamily="18" charset="0"/>
                <a:cs typeface="Arial" panose="020B0604020202020204" pitchFamily="34" charset="0"/>
              </a:rPr>
              <a:t>R</a:t>
            </a:r>
            <a:r>
              <a:rPr lang="en-US" sz="2000" baseline="-25000" dirty="0" err="1">
                <a:latin typeface="Cambria" panose="02040503050406030204" pitchFamily="18" charset="0"/>
                <a:ea typeface="Cambria" panose="02040503050406030204" pitchFamily="18" charset="0"/>
                <a:cs typeface="Arial" panose="020B0604020202020204" pitchFamily="34" charset="0"/>
              </a:rPr>
              <a:t>k</a:t>
            </a:r>
            <a:r>
              <a:rPr lang="en-US" sz="2000" baseline="-25000" dirty="0">
                <a:latin typeface="Cambria" panose="02040503050406030204" pitchFamily="18" charset="0"/>
                <a:ea typeface="Cambria" panose="02040503050406030204" pitchFamily="18" charset="0"/>
                <a:cs typeface="Arial" panose="020B0604020202020204" pitchFamily="34" charset="0"/>
              </a:rPr>
              <a:t> </a:t>
            </a:r>
            <a:r>
              <a:rPr lang="en-US" sz="2000" dirty="0">
                <a:latin typeface="Cambria" panose="02040503050406030204" pitchFamily="18" charset="0"/>
                <a:ea typeface="Cambria" panose="02040503050406030204" pitchFamily="18" charset="0"/>
                <a:cs typeface="Arial" panose="020B0604020202020204" pitchFamily="34" charset="0"/>
              </a:rPr>
              <a:t>called </a:t>
            </a:r>
            <a:r>
              <a:rPr lang="en-US" sz="2000" b="1" dirty="0">
                <a:latin typeface="Cambria" panose="02040503050406030204" pitchFamily="18" charset="0"/>
                <a:ea typeface="Cambria" panose="02040503050406030204" pitchFamily="18" charset="0"/>
                <a:cs typeface="Arial" panose="020B0604020202020204" pitchFamily="34" charset="0"/>
              </a:rPr>
              <a:t>decision regions</a:t>
            </a:r>
            <a:r>
              <a:rPr lang="en-US" sz="2000" dirty="0">
                <a:latin typeface="Cambria" panose="02040503050406030204" pitchFamily="18" charset="0"/>
                <a:ea typeface="Cambria" panose="02040503050406030204" pitchFamily="18" charset="0"/>
                <a:cs typeface="Arial" panose="020B0604020202020204" pitchFamily="34" charset="0"/>
              </a:rPr>
              <a:t>, one for each class, such that all points in </a:t>
            </a:r>
            <a:r>
              <a:rPr lang="en-US" sz="2000" dirty="0" err="1">
                <a:latin typeface="Cambria" panose="02040503050406030204" pitchFamily="18" charset="0"/>
                <a:ea typeface="Cambria" panose="02040503050406030204" pitchFamily="18" charset="0"/>
                <a:cs typeface="Arial" panose="020B0604020202020204" pitchFamily="34" charset="0"/>
              </a:rPr>
              <a:t>R</a:t>
            </a:r>
            <a:r>
              <a:rPr lang="en-US" sz="2000" baseline="-25000" dirty="0" err="1">
                <a:latin typeface="Cambria" panose="02040503050406030204" pitchFamily="18" charset="0"/>
                <a:ea typeface="Cambria" panose="02040503050406030204" pitchFamily="18" charset="0"/>
                <a:cs typeface="Arial" panose="020B0604020202020204" pitchFamily="34" charset="0"/>
              </a:rPr>
              <a:t>k</a:t>
            </a:r>
            <a:r>
              <a:rPr lang="en-US" sz="2000" dirty="0">
                <a:latin typeface="Cambria" panose="02040503050406030204" pitchFamily="18" charset="0"/>
                <a:ea typeface="Cambria" panose="02040503050406030204" pitchFamily="18" charset="0"/>
                <a:cs typeface="Arial" panose="020B0604020202020204" pitchFamily="34" charset="0"/>
              </a:rPr>
              <a:t> are assigned to class </a:t>
            </a:r>
            <a:r>
              <a:rPr lang="en-US" sz="2000" dirty="0" err="1">
                <a:latin typeface="Cambria" panose="02040503050406030204" pitchFamily="18" charset="0"/>
                <a:ea typeface="Cambria" panose="02040503050406030204" pitchFamily="18" charset="0"/>
                <a:cs typeface="Arial" panose="020B0604020202020204" pitchFamily="34" charset="0"/>
              </a:rPr>
              <a:t>C</a:t>
            </a:r>
            <a:r>
              <a:rPr lang="en-US" sz="2000" baseline="-25000" dirty="0" err="1">
                <a:latin typeface="Cambria" panose="02040503050406030204" pitchFamily="18" charset="0"/>
                <a:ea typeface="Cambria" panose="02040503050406030204" pitchFamily="18" charset="0"/>
                <a:cs typeface="Arial" panose="020B0604020202020204" pitchFamily="34" charset="0"/>
              </a:rPr>
              <a:t>k</a:t>
            </a:r>
            <a:endParaRPr lang="en-US" sz="2000" baseline="-25000" dirty="0">
              <a:latin typeface="Cambria" panose="02040503050406030204" pitchFamily="18" charset="0"/>
              <a:ea typeface="Cambria" panose="02040503050406030204" pitchFamily="18" charset="0"/>
              <a:cs typeface="Arial" panose="020B0604020202020204" pitchFamily="34" charset="0"/>
            </a:endParaRPr>
          </a:p>
          <a:p>
            <a:pPr marL="342900" indent="-342900">
              <a:buFont typeface="Arial" panose="020B0604020202020204" pitchFamily="34" charset="0"/>
              <a:buChar char="•"/>
            </a:pPr>
            <a:r>
              <a:rPr lang="en-US" sz="2000" dirty="0" smtClean="0">
                <a:latin typeface="Cambria" panose="02040503050406030204" pitchFamily="18" charset="0"/>
                <a:ea typeface="Cambria" panose="02040503050406030204" pitchFamily="18" charset="0"/>
                <a:cs typeface="Arial" panose="020B0604020202020204" pitchFamily="34" charset="0"/>
              </a:rPr>
              <a:t>The </a:t>
            </a:r>
            <a:r>
              <a:rPr lang="en-US" sz="2000" dirty="0">
                <a:latin typeface="Cambria" panose="02040503050406030204" pitchFamily="18" charset="0"/>
                <a:ea typeface="Cambria" panose="02040503050406030204" pitchFamily="18" charset="0"/>
                <a:cs typeface="Arial" panose="020B0604020202020204" pitchFamily="34" charset="0"/>
              </a:rPr>
              <a:t>boundaries between regions are called decision boundaries</a:t>
            </a:r>
          </a:p>
          <a:p>
            <a:pPr marL="342900" indent="-342900">
              <a:buFont typeface="Arial" panose="020B0604020202020204" pitchFamily="34" charset="0"/>
              <a:buChar char="•"/>
            </a:pPr>
            <a:r>
              <a:rPr lang="en-IN" sz="2000" dirty="0" smtClean="0">
                <a:latin typeface="Cambria" panose="02040503050406030204" pitchFamily="18" charset="0"/>
                <a:ea typeface="Cambria" panose="02040503050406030204" pitchFamily="18" charset="0"/>
                <a:cs typeface="Arial" panose="020B0604020202020204" pitchFamily="34" charset="0"/>
              </a:rPr>
              <a:t>For </a:t>
            </a:r>
            <a:r>
              <a:rPr lang="en-IN" sz="2000" dirty="0">
                <a:latin typeface="Cambria" panose="02040503050406030204" pitchFamily="18" charset="0"/>
                <a:ea typeface="Cambria" panose="02040503050406030204" pitchFamily="18" charset="0"/>
                <a:cs typeface="Arial" panose="020B0604020202020204" pitchFamily="34" charset="0"/>
              </a:rPr>
              <a:t>x &lt;  x̂  </a:t>
            </a:r>
            <a:r>
              <a:rPr lang="en-US" sz="2000" dirty="0">
                <a:latin typeface="Cambria" panose="02040503050406030204" pitchFamily="18" charset="0"/>
                <a:ea typeface="Cambria" panose="02040503050406030204" pitchFamily="18" charset="0"/>
                <a:cs typeface="Arial" panose="020B0604020202020204" pitchFamily="34" charset="0"/>
              </a:rPr>
              <a:t>errors represented </a:t>
            </a:r>
            <a:r>
              <a:rPr lang="en-US" sz="2000" dirty="0" smtClean="0">
                <a:latin typeface="Cambria" panose="02040503050406030204" pitchFamily="18" charset="0"/>
                <a:ea typeface="Cambria" panose="02040503050406030204" pitchFamily="18" charset="0"/>
                <a:cs typeface="Arial" panose="020B0604020202020204" pitchFamily="34" charset="0"/>
              </a:rPr>
              <a:t>by sum </a:t>
            </a:r>
            <a:r>
              <a:rPr lang="en-US" sz="2000" dirty="0">
                <a:latin typeface="Cambria" panose="02040503050406030204" pitchFamily="18" charset="0"/>
                <a:ea typeface="Cambria" panose="02040503050406030204" pitchFamily="18" charset="0"/>
                <a:cs typeface="Arial" panose="020B0604020202020204" pitchFamily="34" charset="0"/>
              </a:rPr>
              <a:t>of the red and green </a:t>
            </a:r>
            <a:r>
              <a:rPr lang="en-US" sz="2000" dirty="0" smtClean="0">
                <a:latin typeface="Cambria" panose="02040503050406030204" pitchFamily="18" charset="0"/>
                <a:ea typeface="Cambria" panose="02040503050406030204" pitchFamily="18" charset="0"/>
                <a:cs typeface="Arial" panose="020B0604020202020204" pitchFamily="34" charset="0"/>
              </a:rPr>
              <a:t>regions (</a:t>
            </a:r>
            <a:r>
              <a:rPr lang="en-US" sz="2000" dirty="0"/>
              <a:t>errors are due to points from class </a:t>
            </a:r>
            <a:r>
              <a:rPr lang="en-US" sz="2000" i="1" dirty="0"/>
              <a:t>C</a:t>
            </a:r>
            <a:r>
              <a:rPr lang="en-US" sz="2000" baseline="-25000" dirty="0"/>
              <a:t>2</a:t>
            </a:r>
            <a:r>
              <a:rPr lang="en-US" sz="2000" dirty="0"/>
              <a:t> being misclassified as </a:t>
            </a:r>
            <a:r>
              <a:rPr lang="en-US" sz="2000" i="1" dirty="0" smtClean="0"/>
              <a:t>C</a:t>
            </a:r>
            <a:r>
              <a:rPr lang="en-US" sz="2000" baseline="-25000" dirty="0" smtClean="0"/>
              <a:t>1</a:t>
            </a:r>
            <a:r>
              <a:rPr lang="en-US" sz="2000" dirty="0" smtClean="0"/>
              <a:t>)</a:t>
            </a:r>
            <a:r>
              <a:rPr lang="en-US" sz="2000" dirty="0" smtClean="0">
                <a:latin typeface="Cambria" panose="02040503050406030204" pitchFamily="18" charset="0"/>
                <a:ea typeface="Cambria" panose="02040503050406030204" pitchFamily="18" charset="0"/>
                <a:cs typeface="Arial" panose="020B0604020202020204" pitchFamily="34" charset="0"/>
              </a:rPr>
              <a:t> </a:t>
            </a:r>
          </a:p>
          <a:p>
            <a:pPr marL="342900" indent="-342900">
              <a:buFont typeface="Arial" panose="020B0604020202020204" pitchFamily="34" charset="0"/>
              <a:buChar char="•"/>
            </a:pPr>
            <a:r>
              <a:rPr lang="en-IN" sz="2000" dirty="0" smtClean="0">
                <a:latin typeface="Cambria" panose="02040503050406030204" pitchFamily="18" charset="0"/>
                <a:ea typeface="Cambria" panose="02040503050406030204" pitchFamily="18" charset="0"/>
                <a:cs typeface="Arial" panose="020B0604020202020204" pitchFamily="34" charset="0"/>
              </a:rPr>
              <a:t>For </a:t>
            </a:r>
            <a:r>
              <a:rPr lang="en-IN" sz="2000" dirty="0">
                <a:latin typeface="Cambria" panose="02040503050406030204" pitchFamily="18" charset="0"/>
                <a:ea typeface="Cambria" panose="02040503050406030204" pitchFamily="18" charset="0"/>
                <a:cs typeface="Arial" panose="020B0604020202020204" pitchFamily="34" charset="0"/>
              </a:rPr>
              <a:t>x </a:t>
            </a:r>
            <a:r>
              <a:rPr lang="en-IN" sz="2000" dirty="0" smtClean="0">
                <a:latin typeface="Cambria" panose="02040503050406030204" pitchFamily="18" charset="0"/>
                <a:ea typeface="Cambria" panose="02040503050406030204" pitchFamily="18" charset="0"/>
                <a:cs typeface="Arial" panose="020B0604020202020204" pitchFamily="34" charset="0"/>
              </a:rPr>
              <a:t>&gt;  </a:t>
            </a:r>
            <a:r>
              <a:rPr lang="en-IN" sz="2000" dirty="0">
                <a:latin typeface="Cambria" panose="02040503050406030204" pitchFamily="18" charset="0"/>
                <a:ea typeface="Cambria" panose="02040503050406030204" pitchFamily="18" charset="0"/>
                <a:cs typeface="Arial" panose="020B0604020202020204" pitchFamily="34" charset="0"/>
              </a:rPr>
              <a:t>x̂ </a:t>
            </a:r>
            <a:r>
              <a:rPr lang="en-US" sz="2000" dirty="0">
                <a:latin typeface="Cambria" panose="02040503050406030204" pitchFamily="18" charset="0"/>
                <a:ea typeface="Cambria" panose="02040503050406030204" pitchFamily="18" charset="0"/>
                <a:cs typeface="Arial" panose="020B0604020202020204" pitchFamily="34" charset="0"/>
              </a:rPr>
              <a:t>errors represented by the blue </a:t>
            </a:r>
            <a:r>
              <a:rPr lang="en-IN" sz="2000" dirty="0" smtClean="0">
                <a:latin typeface="Cambria" panose="02040503050406030204" pitchFamily="18" charset="0"/>
                <a:ea typeface="Cambria" panose="02040503050406030204" pitchFamily="18" charset="0"/>
                <a:cs typeface="Arial" panose="020B0604020202020204" pitchFamily="34" charset="0"/>
              </a:rPr>
              <a:t>region (</a:t>
            </a:r>
            <a:r>
              <a:rPr lang="en-US" sz="2000" dirty="0"/>
              <a:t>errors are due to points from class </a:t>
            </a:r>
            <a:r>
              <a:rPr lang="en-US" sz="2000" i="1" dirty="0"/>
              <a:t>C</a:t>
            </a:r>
            <a:r>
              <a:rPr lang="en-US" sz="2000" baseline="-25000" dirty="0"/>
              <a:t>1</a:t>
            </a:r>
            <a:r>
              <a:rPr lang="en-US" sz="2000" dirty="0"/>
              <a:t> being misclassified as </a:t>
            </a:r>
            <a:r>
              <a:rPr lang="en-US" sz="2000" i="1" dirty="0" smtClean="0"/>
              <a:t>C</a:t>
            </a:r>
            <a:r>
              <a:rPr lang="en-US" sz="2000" baseline="-25000" dirty="0" smtClean="0"/>
              <a:t>2</a:t>
            </a:r>
            <a:r>
              <a:rPr lang="en-US" sz="2000" dirty="0" smtClean="0"/>
              <a:t>)</a:t>
            </a:r>
            <a:endParaRPr lang="en-IN" sz="2000" dirty="0">
              <a:latin typeface="Cambria" panose="02040503050406030204" pitchFamily="18" charset="0"/>
              <a:ea typeface="Cambria" panose="02040503050406030204" pitchFamily="18" charset="0"/>
              <a:cs typeface="Arial" panose="020B0604020202020204" pitchFamily="34" charset="0"/>
            </a:endParaRPr>
          </a:p>
        </p:txBody>
      </p:sp>
      <p:sp>
        <p:nvSpPr>
          <p:cNvPr id="11" name="Google Shape;3044;p9"/>
          <p:cNvSpPr txBox="1"/>
          <p:nvPr/>
        </p:nvSpPr>
        <p:spPr>
          <a:xfrm>
            <a:off x="5811118" y="493487"/>
            <a:ext cx="2696957" cy="830997"/>
          </a:xfrm>
          <a:prstGeom prst="rect">
            <a:avLst/>
          </a:prstGeom>
          <a:noFill/>
          <a:ln>
            <a:noFill/>
          </a:ln>
        </p:spPr>
        <p:txBody>
          <a:bodyPr spcFirstLastPara="1" wrap="square" lIns="91425" tIns="45700" rIns="91425" bIns="45700" anchor="t" anchorCtr="0">
            <a:spAutoFit/>
          </a:bodyPr>
          <a:lstStyle/>
          <a:p>
            <a:r>
              <a:rPr lang="en-US" sz="1600" dirty="0">
                <a:solidFill>
                  <a:srgbClr val="FF0000"/>
                </a:solidFill>
                <a:latin typeface="Tahoma"/>
                <a:ea typeface="Tahoma"/>
                <a:cs typeface="Tahoma"/>
                <a:sym typeface="Tahoma"/>
              </a:rPr>
              <a:t>Sample Rule / Hypothesis: </a:t>
            </a:r>
            <a:endParaRPr dirty="0"/>
          </a:p>
          <a:p>
            <a:r>
              <a:rPr lang="en-US" sz="1600" dirty="0">
                <a:solidFill>
                  <a:srgbClr val="0070C0"/>
                </a:solidFill>
                <a:latin typeface="Tahoma"/>
                <a:ea typeface="Tahoma"/>
                <a:cs typeface="Tahoma"/>
                <a:sym typeface="Tahoma"/>
              </a:rPr>
              <a:t>IF CGPA&gt;7  Job = 1</a:t>
            </a:r>
            <a:endParaRPr dirty="0"/>
          </a:p>
          <a:p>
            <a:r>
              <a:rPr lang="en-US" sz="1600" dirty="0">
                <a:solidFill>
                  <a:srgbClr val="0070C0"/>
                </a:solidFill>
                <a:latin typeface="Tahoma"/>
                <a:ea typeface="Tahoma"/>
                <a:cs typeface="Tahoma"/>
                <a:sym typeface="Tahoma"/>
              </a:rPr>
              <a:t>Else Job = 0 </a:t>
            </a:r>
            <a:endParaRPr sz="1600" dirty="0">
              <a:solidFill>
                <a:srgbClr val="0070C0"/>
              </a:solidFill>
              <a:latin typeface="Tahoma"/>
              <a:ea typeface="Tahoma"/>
              <a:cs typeface="Tahoma"/>
              <a:sym typeface="Tahoma"/>
            </a:endParaRPr>
          </a:p>
        </p:txBody>
      </p: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80960" y="753840"/>
              <a:ext cx="11371680" cy="5554440"/>
            </p14:xfrm>
          </p:contentPart>
        </mc:Choice>
        <mc:Fallback xmlns="">
          <p:pic>
            <p:nvPicPr>
              <p:cNvPr id="2" name="Ink 1"/>
              <p:cNvPicPr/>
              <p:nvPr/>
            </p:nvPicPr>
            <p:blipFill>
              <a:blip r:embed="rId6"/>
              <a:stretch>
                <a:fillRect/>
              </a:stretch>
            </p:blipFill>
            <p:spPr>
              <a:xfrm>
                <a:off x="470160" y="740160"/>
                <a:ext cx="11396520" cy="5580360"/>
              </a:xfrm>
              <a:prstGeom prst="rect">
                <a:avLst/>
              </a:prstGeom>
            </p:spPr>
          </p:pic>
        </mc:Fallback>
      </mc:AlternateContent>
    </p:spTree>
    <p:extLst>
      <p:ext uri="{BB962C8B-B14F-4D97-AF65-F5344CB8AC3E}">
        <p14:creationId xmlns:p14="http://schemas.microsoft.com/office/powerpoint/2010/main" val="19694161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203" y="228771"/>
            <a:ext cx="8160907" cy="850106"/>
          </a:xfrm>
        </p:spPr>
        <p:txBody>
          <a:bodyPr/>
          <a:lstStyle/>
          <a:p>
            <a:r>
              <a:rPr lang="en-US" dirty="0">
                <a:cs typeface="Calibri"/>
                <a:sym typeface="Calibri"/>
              </a:rPr>
              <a:t>Minimum Misclassification Rate</a:t>
            </a:r>
            <a:endParaRPr lang="en-IN" dirty="0"/>
          </a:p>
        </p:txBody>
      </p:sp>
      <p:sp>
        <p:nvSpPr>
          <p:cNvPr id="3" name="Content Placeholder 2"/>
          <p:cNvSpPr>
            <a:spLocks noGrp="1"/>
          </p:cNvSpPr>
          <p:nvPr>
            <p:ph idx="1"/>
          </p:nvPr>
        </p:nvSpPr>
        <p:spPr>
          <a:xfrm>
            <a:off x="120203" y="1419896"/>
            <a:ext cx="12166242" cy="4525963"/>
          </a:xfrm>
        </p:spPr>
        <p:txBody>
          <a:bodyPr>
            <a:normAutofit/>
          </a:bodyPr>
          <a:lstStyle/>
          <a:p>
            <a:endParaRPr lang="en-US" dirty="0" smtClean="0"/>
          </a:p>
          <a:p>
            <a:endParaRPr lang="en-US" dirty="0"/>
          </a:p>
          <a:p>
            <a:endParaRPr lang="en-US" dirty="0" smtClean="0"/>
          </a:p>
          <a:p>
            <a:r>
              <a:rPr lang="en-US" dirty="0" smtClean="0"/>
              <a:t>Minimum </a:t>
            </a:r>
            <a:r>
              <a:rPr lang="en-US" dirty="0"/>
              <a:t>error decision rule </a:t>
            </a:r>
            <a:r>
              <a:rPr lang="en-US" dirty="0" smtClean="0"/>
              <a:t> </a:t>
            </a:r>
          </a:p>
          <a:p>
            <a:pPr lvl="1"/>
            <a:r>
              <a:rPr lang="en-US" dirty="0" smtClean="0"/>
              <a:t>For </a:t>
            </a:r>
            <a:r>
              <a:rPr lang="en-US" dirty="0"/>
              <a:t>a given x choose class for which integrand is </a:t>
            </a:r>
            <a:r>
              <a:rPr lang="en-US" dirty="0" smtClean="0"/>
              <a:t>smaller</a:t>
            </a:r>
          </a:p>
          <a:p>
            <a:pPr lvl="1"/>
            <a:r>
              <a:rPr lang="en-US" dirty="0" smtClean="0"/>
              <a:t>Since </a:t>
            </a:r>
            <a:r>
              <a:rPr lang="en-US" dirty="0"/>
              <a:t>p(</a:t>
            </a:r>
            <a:r>
              <a:rPr lang="en-US" dirty="0" err="1"/>
              <a:t>x,C</a:t>
            </a:r>
            <a:r>
              <a:rPr lang="en-US" baseline="-25000" dirty="0" err="1"/>
              <a:t>k</a:t>
            </a:r>
            <a:r>
              <a:rPr lang="en-US" dirty="0"/>
              <a:t>)=p(</a:t>
            </a:r>
            <a:r>
              <a:rPr lang="en-US" dirty="0" err="1"/>
              <a:t>C</a:t>
            </a:r>
            <a:r>
              <a:rPr lang="en-US" baseline="-25000" dirty="0" err="1"/>
              <a:t>k</a:t>
            </a:r>
            <a:r>
              <a:rPr lang="en-US" dirty="0" err="1"/>
              <a:t>|x</a:t>
            </a:r>
            <a:r>
              <a:rPr lang="en-US" dirty="0"/>
              <a:t>)p(x), </a:t>
            </a:r>
            <a:endParaRPr lang="en-US" dirty="0" smtClean="0"/>
          </a:p>
          <a:p>
            <a:pPr lvl="1"/>
            <a:r>
              <a:rPr lang="en-US" dirty="0" smtClean="0"/>
              <a:t>choose </a:t>
            </a:r>
            <a:r>
              <a:rPr lang="en-US" dirty="0"/>
              <a:t>class for which a posteriori probability is </a:t>
            </a:r>
            <a:r>
              <a:rPr lang="en-US" dirty="0" smtClean="0"/>
              <a:t>highest</a:t>
            </a:r>
          </a:p>
          <a:p>
            <a:pPr lvl="1"/>
            <a:r>
              <a:rPr lang="en-US" dirty="0" smtClean="0"/>
              <a:t>Called </a:t>
            </a:r>
            <a:r>
              <a:rPr lang="en-US" dirty="0"/>
              <a:t>Bayes Classifier </a:t>
            </a:r>
            <a:endParaRPr lang="en-US" dirty="0" smtClean="0"/>
          </a:p>
          <a:p>
            <a:endParaRPr lang="en-US" dirty="0" smtClean="0"/>
          </a:p>
          <a:p>
            <a:endParaRPr lang="en-US" dirty="0"/>
          </a:p>
          <a:p>
            <a:endParaRPr lang="en-US" dirty="0" smtClean="0"/>
          </a:p>
          <a:p>
            <a:endParaRPr lang="en-US" dirty="0"/>
          </a:p>
          <a:p>
            <a:endParaRPr lang="en-US" dirty="0"/>
          </a:p>
          <a:p>
            <a:endParaRPr lang="en-US" dirty="0">
              <a:cs typeface="Arial MT"/>
            </a:endParaRPr>
          </a:p>
          <a:p>
            <a:endParaRPr lang="en-US" dirty="0">
              <a:cs typeface="Arial MT"/>
            </a:endParaRPr>
          </a:p>
          <a:p>
            <a:endParaRPr lang="en-US" dirty="0">
              <a:cs typeface="Arial MT"/>
            </a:endParaRPr>
          </a:p>
          <a:p>
            <a:endParaRPr lang="en-US" dirty="0">
              <a:cs typeface="Arial MT"/>
            </a:endParaRPr>
          </a:p>
          <a:p>
            <a:endParaRPr lang="en-US" dirty="0">
              <a:cs typeface="Arial MT"/>
            </a:endParaRPr>
          </a:p>
          <a:p>
            <a:endParaRPr lang="en-IN" dirty="0"/>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13</a:t>
            </a:fld>
            <a:endParaRPr lang="en-US">
              <a:solidFill>
                <a:prstClr val="black"/>
              </a:solidFill>
              <a:latin typeface="Tahoma" charset="0"/>
            </a:endParaRPr>
          </a:p>
        </p:txBody>
      </p:sp>
      <p:pic>
        <p:nvPicPr>
          <p:cNvPr id="5" name="Picture 4"/>
          <p:cNvPicPr>
            <a:picLocks noChangeAspect="1"/>
          </p:cNvPicPr>
          <p:nvPr/>
        </p:nvPicPr>
        <p:blipFill>
          <a:blip r:embed="rId2"/>
          <a:stretch>
            <a:fillRect/>
          </a:stretch>
        </p:blipFill>
        <p:spPr>
          <a:xfrm>
            <a:off x="1044748" y="1419896"/>
            <a:ext cx="5662413" cy="1170833"/>
          </a:xfrm>
          <a:prstGeom prst="rect">
            <a:avLst/>
          </a:prstGeom>
        </p:spPr>
      </p:pic>
      <p:pic>
        <p:nvPicPr>
          <p:cNvPr id="7" name="Picture 6"/>
          <p:cNvPicPr>
            <a:picLocks noChangeAspect="1"/>
          </p:cNvPicPr>
          <p:nvPr/>
        </p:nvPicPr>
        <p:blipFill>
          <a:blip r:embed="rId3"/>
          <a:stretch>
            <a:fillRect/>
          </a:stretch>
        </p:blipFill>
        <p:spPr>
          <a:xfrm>
            <a:off x="9257421" y="5009306"/>
            <a:ext cx="2598981" cy="936553"/>
          </a:xfrm>
          <a:prstGeom prst="rect">
            <a:avLst/>
          </a:prstGeom>
          <a:ln>
            <a:solidFill>
              <a:srgbClr val="FF0000"/>
            </a:solidFill>
          </a:ln>
        </p:spPr>
      </p:pic>
      <p:pic>
        <p:nvPicPr>
          <p:cNvPr id="10" name="Content Placeholder 3"/>
          <p:cNvPicPr>
            <a:picLocks noChangeAspect="1"/>
          </p:cNvPicPr>
          <p:nvPr/>
        </p:nvPicPr>
        <p:blipFill>
          <a:blip r:embed="rId4"/>
          <a:stretch>
            <a:fillRect/>
          </a:stretch>
        </p:blipFill>
        <p:spPr>
          <a:xfrm>
            <a:off x="8043782" y="519496"/>
            <a:ext cx="3332805" cy="1938022"/>
          </a:xfrm>
          <a:prstGeom prst="rect">
            <a:avLst/>
          </a:prstGeom>
          <a:ln>
            <a:solidFill>
              <a:srgbClr val="C00000"/>
            </a:solidFill>
          </a:ln>
        </p:spPr>
      </p:pic>
      <p:pic>
        <p:nvPicPr>
          <p:cNvPr id="11" name="Google Shape;3068;p10"/>
          <p:cNvPicPr preferRelativeResize="0"/>
          <p:nvPr/>
        </p:nvPicPr>
        <p:blipFill rotWithShape="1">
          <a:blip r:embed="rId5">
            <a:alphaModFix/>
          </a:blip>
          <a:srcRect/>
          <a:stretch/>
        </p:blipFill>
        <p:spPr>
          <a:xfrm>
            <a:off x="8693727" y="3357918"/>
            <a:ext cx="2986130" cy="978852"/>
          </a:xfrm>
          <a:prstGeom prst="rect">
            <a:avLst/>
          </a:prstGeom>
          <a:noFill/>
          <a:ln>
            <a:solidFill>
              <a:srgbClr val="00B050"/>
            </a:solidFill>
          </a:ln>
        </p:spPr>
      </p:pic>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905760" y="812520"/>
              <a:ext cx="11080080" cy="5202000"/>
            </p14:xfrm>
          </p:contentPart>
        </mc:Choice>
        <mc:Fallback xmlns="">
          <p:pic>
            <p:nvPicPr>
              <p:cNvPr id="6" name="Ink 5"/>
              <p:cNvPicPr/>
              <p:nvPr/>
            </p:nvPicPr>
            <p:blipFill>
              <a:blip r:embed="rId7"/>
              <a:stretch>
                <a:fillRect/>
              </a:stretch>
            </p:blipFill>
            <p:spPr>
              <a:xfrm>
                <a:off x="894600" y="801360"/>
                <a:ext cx="11105640" cy="5216760"/>
              </a:xfrm>
              <a:prstGeom prst="rect">
                <a:avLst/>
              </a:prstGeom>
            </p:spPr>
          </p:pic>
        </mc:Fallback>
      </mc:AlternateContent>
    </p:spTree>
    <p:extLst>
      <p:ext uri="{BB962C8B-B14F-4D97-AF65-F5344CB8AC3E}">
        <p14:creationId xmlns:p14="http://schemas.microsoft.com/office/powerpoint/2010/main" val="1001419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69" dirty="0"/>
              <a:t>Decision</a:t>
            </a:r>
            <a:r>
              <a:rPr lang="en-US" spc="50" dirty="0"/>
              <a:t> </a:t>
            </a:r>
            <a:r>
              <a:rPr lang="en-US" spc="-109" dirty="0"/>
              <a:t>theory</a:t>
            </a:r>
            <a:r>
              <a:rPr lang="en-US" spc="50" dirty="0"/>
              <a:t> </a:t>
            </a:r>
            <a:r>
              <a:rPr lang="en-US" spc="50" dirty="0" smtClean="0"/>
              <a:t>: </a:t>
            </a:r>
            <a:r>
              <a:rPr lang="en-US" dirty="0" smtClean="0">
                <a:solidFill>
                  <a:schemeClr val="dk1"/>
                </a:solidFill>
                <a:cs typeface="Arial"/>
                <a:sym typeface="Arial"/>
              </a:rPr>
              <a:t>Interpretation</a:t>
            </a:r>
            <a:r>
              <a:rPr lang="en-US" dirty="0">
                <a:solidFill>
                  <a:schemeClr val="dk1"/>
                </a:solidFill>
                <a:cs typeface="Arial"/>
                <a:sym typeface="Arial"/>
              </a:rPr>
              <a:t>	</a:t>
            </a:r>
            <a:endParaRPr lang="en-IN" dirty="0"/>
          </a:p>
        </p:txBody>
      </p:sp>
      <p:sp>
        <p:nvSpPr>
          <p:cNvPr id="3" name="Content Placeholder 2"/>
          <p:cNvSpPr>
            <a:spLocks noGrp="1"/>
          </p:cNvSpPr>
          <p:nvPr>
            <p:ph idx="1"/>
          </p:nvPr>
        </p:nvSpPr>
        <p:spPr>
          <a:xfrm>
            <a:off x="0" y="1432775"/>
            <a:ext cx="12192000" cy="4525963"/>
          </a:xfrm>
        </p:spPr>
        <p:txBody>
          <a:bodyPr>
            <a:noAutofit/>
          </a:bodyPr>
          <a:lstStyle/>
          <a:p>
            <a:pPr marL="38100">
              <a:lnSpc>
                <a:spcPct val="100000"/>
              </a:lnSpc>
            </a:pPr>
            <a:r>
              <a:rPr lang="en-US" dirty="0"/>
              <a:t>We have broken the classification problem down into two separate stages</a:t>
            </a:r>
          </a:p>
          <a:p>
            <a:pPr marL="546100" lvl="1"/>
            <a:r>
              <a:rPr lang="en-US" dirty="0"/>
              <a:t>Inference: we use training data to learn a model for p(</a:t>
            </a:r>
            <a:r>
              <a:rPr lang="en-US" dirty="0" err="1"/>
              <a:t>C</a:t>
            </a:r>
            <a:r>
              <a:rPr lang="en-US" baseline="-25000" dirty="0" err="1"/>
              <a:t>k</a:t>
            </a:r>
            <a:r>
              <a:rPr lang="en-US" dirty="0"/>
              <a:t> |x)</a:t>
            </a:r>
          </a:p>
          <a:p>
            <a:pPr marL="546100" lvl="1"/>
            <a:r>
              <a:rPr lang="en-US" dirty="0"/>
              <a:t>Decision: we use p(</a:t>
            </a:r>
            <a:r>
              <a:rPr lang="en-US" dirty="0" err="1"/>
              <a:t>C</a:t>
            </a:r>
            <a:r>
              <a:rPr lang="en-US" baseline="-25000" dirty="0" err="1"/>
              <a:t>k</a:t>
            </a:r>
            <a:r>
              <a:rPr lang="en-US" dirty="0"/>
              <a:t> |x) to make optimal class </a:t>
            </a:r>
            <a:r>
              <a:rPr lang="en-US" dirty="0" smtClean="0"/>
              <a:t>assignments</a:t>
            </a:r>
          </a:p>
          <a:p>
            <a:pPr marL="546100" lvl="1"/>
            <a:endParaRPr lang="en-US" dirty="0" smtClean="0"/>
          </a:p>
          <a:p>
            <a:pPr marL="146050"/>
            <a:r>
              <a:rPr lang="en-US" dirty="0" smtClean="0"/>
              <a:t>Types of classification models</a:t>
            </a:r>
          </a:p>
          <a:p>
            <a:pPr marL="854848" indent="-457200">
              <a:spcBef>
                <a:spcPts val="1526"/>
              </a:spcBef>
              <a:buClr>
                <a:srgbClr val="3333B2"/>
              </a:buClr>
              <a:buFont typeface="+mj-lt"/>
              <a:buAutoNum type="arabicPeriod"/>
              <a:tabLst>
                <a:tab pos="751253" algn="l"/>
              </a:tabLst>
            </a:pPr>
            <a:r>
              <a:rPr lang="en-US" spc="-79" dirty="0">
                <a:cs typeface="Tahoma"/>
              </a:rPr>
              <a:t>Rely</a:t>
            </a:r>
            <a:r>
              <a:rPr lang="en-US" spc="30" dirty="0">
                <a:cs typeface="Tahoma"/>
              </a:rPr>
              <a:t> </a:t>
            </a:r>
            <a:r>
              <a:rPr lang="en-US" spc="-109" dirty="0">
                <a:cs typeface="Tahoma"/>
              </a:rPr>
              <a:t>on</a:t>
            </a:r>
            <a:r>
              <a:rPr lang="en-US" spc="30" dirty="0">
                <a:cs typeface="Tahoma"/>
              </a:rPr>
              <a:t> </a:t>
            </a:r>
            <a:r>
              <a:rPr lang="en-US" spc="-109" dirty="0">
                <a:cs typeface="Tahoma"/>
              </a:rPr>
              <a:t>a</a:t>
            </a:r>
            <a:r>
              <a:rPr lang="en-US" spc="40" dirty="0">
                <a:cs typeface="Tahoma"/>
              </a:rPr>
              <a:t> </a:t>
            </a:r>
            <a:r>
              <a:rPr lang="en-US" spc="-59" dirty="0">
                <a:cs typeface="Tahoma"/>
              </a:rPr>
              <a:t>probabilistic</a:t>
            </a:r>
            <a:r>
              <a:rPr lang="en-US" spc="40" dirty="0">
                <a:cs typeface="Tahoma"/>
              </a:rPr>
              <a:t> </a:t>
            </a:r>
            <a:r>
              <a:rPr lang="en-US" spc="-89" dirty="0">
                <a:cs typeface="Tahoma"/>
              </a:rPr>
              <a:t>model,</a:t>
            </a:r>
            <a:r>
              <a:rPr lang="en-US" spc="30" dirty="0">
                <a:cs typeface="Tahoma"/>
              </a:rPr>
              <a:t> </a:t>
            </a:r>
            <a:r>
              <a:rPr lang="en-US" spc="-50" dirty="0">
                <a:cs typeface="Tahoma"/>
              </a:rPr>
              <a:t>with</a:t>
            </a:r>
            <a:r>
              <a:rPr lang="en-US" spc="40" dirty="0">
                <a:cs typeface="Tahoma"/>
              </a:rPr>
              <a:t> </a:t>
            </a:r>
            <a:r>
              <a:rPr lang="en-US" spc="-109" dirty="0">
                <a:cs typeface="Tahoma"/>
              </a:rPr>
              <a:t>2</a:t>
            </a:r>
            <a:r>
              <a:rPr lang="en-US" spc="40" dirty="0">
                <a:cs typeface="Tahoma"/>
              </a:rPr>
              <a:t> </a:t>
            </a:r>
            <a:r>
              <a:rPr lang="en-US" spc="-89" dirty="0" err="1">
                <a:cs typeface="Tahoma"/>
              </a:rPr>
              <a:t>flavours</a:t>
            </a:r>
            <a:r>
              <a:rPr lang="en-US" spc="-89" dirty="0">
                <a:cs typeface="Tahoma"/>
              </a:rPr>
              <a:t>:</a:t>
            </a:r>
          </a:p>
          <a:p>
            <a:pPr marL="1298648" lvl="1" indent="-458050">
              <a:spcBef>
                <a:spcPts val="149"/>
              </a:spcBef>
              <a:buClr>
                <a:srgbClr val="3333B2"/>
              </a:buClr>
              <a:tabLst>
                <a:tab pos="1299906" algn="l"/>
              </a:tabLst>
            </a:pPr>
            <a:r>
              <a:rPr lang="en-US" spc="-99" dirty="0">
                <a:cs typeface="Tahoma"/>
              </a:rPr>
              <a:t>Generative:</a:t>
            </a:r>
            <a:endParaRPr lang="en-US" dirty="0">
              <a:cs typeface="Tahoma"/>
            </a:endParaRPr>
          </a:p>
          <a:p>
            <a:pPr marL="1298648" lvl="1" indent="-458050">
              <a:spcBef>
                <a:spcPts val="149"/>
              </a:spcBef>
              <a:buClr>
                <a:srgbClr val="3333B2"/>
              </a:buClr>
              <a:tabLst>
                <a:tab pos="1299906" algn="l"/>
              </a:tabLst>
            </a:pPr>
            <a:r>
              <a:rPr lang="en-US" spc="-99" dirty="0">
                <a:cs typeface="Tahoma"/>
              </a:rPr>
              <a:t>Discriminative</a:t>
            </a:r>
          </a:p>
          <a:p>
            <a:pPr marL="854848" indent="-457200">
              <a:spcBef>
                <a:spcPts val="1526"/>
              </a:spcBef>
              <a:buClr>
                <a:srgbClr val="3333B2"/>
              </a:buClr>
              <a:buFont typeface="+mj-lt"/>
              <a:buAutoNum type="arabicPeriod"/>
              <a:tabLst>
                <a:tab pos="751253" algn="l"/>
              </a:tabLst>
            </a:pPr>
            <a:r>
              <a:rPr lang="en-US" spc="-79" dirty="0">
                <a:cs typeface="Tahoma"/>
              </a:rPr>
              <a:t>Discriminant functions</a:t>
            </a:r>
          </a:p>
          <a:p>
            <a:pPr marL="1565424">
              <a:spcBef>
                <a:spcPts val="40"/>
              </a:spcBef>
            </a:pPr>
            <a:endParaRPr lang="en-US" dirty="0">
              <a:cs typeface="Tahoma"/>
            </a:endParaRPr>
          </a:p>
          <a:p>
            <a:pPr>
              <a:lnSpc>
                <a:spcPct val="100000"/>
              </a:lnSpc>
            </a:pPr>
            <a:endParaRPr lang="en-US" dirty="0">
              <a:cs typeface="Tahoma"/>
            </a:endParaRPr>
          </a:p>
          <a:p>
            <a:pPr>
              <a:spcBef>
                <a:spcPts val="59"/>
              </a:spcBef>
            </a:pPr>
            <a:endParaRPr lang="en-US" dirty="0">
              <a:cs typeface="Tahoma"/>
            </a:endParaRP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14</a:t>
            </a:fld>
            <a:endParaRPr lang="en-US">
              <a:solidFill>
                <a:prstClr val="black"/>
              </a:solidFill>
              <a:latin typeface="Tahoma" charset="0"/>
            </a:endParaRPr>
          </a:p>
        </p:txBody>
      </p:sp>
      <p:sp>
        <p:nvSpPr>
          <p:cNvPr id="6" name="Rectangle 5"/>
          <p:cNvSpPr/>
          <p:nvPr/>
        </p:nvSpPr>
        <p:spPr>
          <a:xfrm>
            <a:off x="9350727" y="2011280"/>
            <a:ext cx="2661164" cy="923330"/>
          </a:xfrm>
          <a:prstGeom prst="rect">
            <a:avLst/>
          </a:prstGeom>
        </p:spPr>
        <p:txBody>
          <a:bodyPr wrap="square">
            <a:spAutoFit/>
          </a:bodyPr>
          <a:lstStyle/>
          <a:p>
            <a:r>
              <a:rPr lang="en-US" dirty="0">
                <a:solidFill>
                  <a:srgbClr val="C00000"/>
                </a:solidFill>
              </a:rPr>
              <a:t>choose class for which a posteriori probability is highest</a:t>
            </a:r>
            <a:endParaRPr lang="en-IN" dirty="0">
              <a:solidFill>
                <a:srgbClr val="C00000"/>
              </a:solidFill>
            </a:endParaRPr>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648000" y="615240"/>
              <a:ext cx="9501480" cy="4910040"/>
            </p14:xfrm>
          </p:contentPart>
        </mc:Choice>
        <mc:Fallback>
          <p:pic>
            <p:nvPicPr>
              <p:cNvPr id="5" name="Ink 4"/>
              <p:cNvPicPr/>
              <p:nvPr/>
            </p:nvPicPr>
            <p:blipFill>
              <a:blip r:embed="rId3"/>
              <a:stretch>
                <a:fillRect/>
              </a:stretch>
            </p:blipFill>
            <p:spPr>
              <a:xfrm>
                <a:off x="638640" y="601560"/>
                <a:ext cx="9524160" cy="4935960"/>
              </a:xfrm>
              <a:prstGeom prst="rect">
                <a:avLst/>
              </a:prstGeom>
            </p:spPr>
          </p:pic>
        </mc:Fallback>
      </mc:AlternateContent>
    </p:spTree>
    <p:extLst>
      <p:ext uri="{BB962C8B-B14F-4D97-AF65-F5344CB8AC3E}">
        <p14:creationId xmlns:p14="http://schemas.microsoft.com/office/powerpoint/2010/main" val="14000717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Types of Classification - </a:t>
            </a:r>
            <a:r>
              <a:rPr lang="en-US" dirty="0">
                <a:cs typeface="Helvetica" panose="020B0604020202020204" pitchFamily="34" charset="0"/>
              </a:rPr>
              <a:t>Generative</a:t>
            </a:r>
            <a:br>
              <a:rPr lang="en-US" dirty="0">
                <a:cs typeface="Helvetica" panose="020B0604020202020204" pitchFamily="34" charset="0"/>
              </a:rPr>
            </a:br>
            <a:endParaRPr lang="en-IN" dirty="0"/>
          </a:p>
        </p:txBody>
      </p:sp>
      <p:sp>
        <p:nvSpPr>
          <p:cNvPr id="3" name="Content Placeholder 2"/>
          <p:cNvSpPr>
            <a:spLocks noGrp="1"/>
          </p:cNvSpPr>
          <p:nvPr>
            <p:ph idx="1"/>
          </p:nvPr>
        </p:nvSpPr>
        <p:spPr>
          <a:xfrm>
            <a:off x="0" y="1377663"/>
            <a:ext cx="12192000" cy="4525963"/>
          </a:xfrm>
        </p:spPr>
        <p:txBody>
          <a:bodyPr vert="horz" lIns="91440" tIns="45720" rIns="91440" bIns="45720" rtlCol="0">
            <a:normAutofit/>
          </a:bodyPr>
          <a:lstStyle/>
          <a:p>
            <a:pPr marL="457200" marR="237832" indent="-457200">
              <a:lnSpc>
                <a:spcPct val="110000"/>
              </a:lnSpc>
              <a:spcBef>
                <a:spcPts val="0"/>
              </a:spcBef>
              <a:buAutoNum type="arabicPeriod"/>
            </a:pPr>
            <a:r>
              <a:rPr lang="en-US" sz="2200" spc="40" dirty="0" smtClean="0">
                <a:cs typeface="Tahoma"/>
              </a:rPr>
              <a:t>Solve </a:t>
            </a:r>
            <a:r>
              <a:rPr lang="en-US" sz="2200" spc="40" dirty="0">
                <a:cs typeface="Tahoma"/>
              </a:rPr>
              <a:t>the inference problem of determining the </a:t>
            </a:r>
            <a:r>
              <a:rPr lang="en-US" sz="2200" spc="40" dirty="0" smtClean="0">
                <a:cs typeface="Tahoma"/>
              </a:rPr>
              <a:t>class-conditional</a:t>
            </a:r>
          </a:p>
          <a:p>
            <a:pPr marL="0" marR="237832" indent="0">
              <a:lnSpc>
                <a:spcPct val="110000"/>
              </a:lnSpc>
              <a:spcBef>
                <a:spcPts val="0"/>
              </a:spcBef>
              <a:buNone/>
            </a:pPr>
            <a:r>
              <a:rPr lang="en-US" sz="2200" spc="40" dirty="0">
                <a:cs typeface="Tahoma"/>
              </a:rPr>
              <a:t> </a:t>
            </a:r>
            <a:r>
              <a:rPr lang="en-US" sz="2200" spc="40" dirty="0" smtClean="0">
                <a:cs typeface="Tahoma"/>
              </a:rPr>
              <a:t>      densities </a:t>
            </a:r>
            <a:r>
              <a:rPr lang="en-US" sz="2200" spc="40" dirty="0">
                <a:cs typeface="Tahoma"/>
              </a:rPr>
              <a:t>p(X |</a:t>
            </a:r>
            <a:r>
              <a:rPr lang="en-US" sz="2200" spc="40" dirty="0" err="1">
                <a:cs typeface="Tahoma"/>
              </a:rPr>
              <a:t>C</a:t>
            </a:r>
            <a:r>
              <a:rPr lang="en-US" sz="2200" spc="40" baseline="-25000" dirty="0" err="1">
                <a:cs typeface="Tahoma"/>
              </a:rPr>
              <a:t>k</a:t>
            </a:r>
            <a:r>
              <a:rPr lang="en-US" sz="2200" spc="40" dirty="0">
                <a:cs typeface="Tahoma"/>
              </a:rPr>
              <a:t>) for each class </a:t>
            </a:r>
            <a:r>
              <a:rPr lang="en-US" sz="2200" spc="40" dirty="0" err="1">
                <a:cs typeface="Tahoma"/>
              </a:rPr>
              <a:t>C</a:t>
            </a:r>
            <a:r>
              <a:rPr lang="en-US" sz="2200" spc="40" baseline="-25000" dirty="0" err="1">
                <a:cs typeface="Tahoma"/>
              </a:rPr>
              <a:t>k</a:t>
            </a:r>
            <a:r>
              <a:rPr lang="en-US" sz="2200" spc="40" dirty="0">
                <a:cs typeface="Tahoma"/>
              </a:rPr>
              <a:t>  individually</a:t>
            </a:r>
          </a:p>
          <a:p>
            <a:pPr marL="0" marR="237832" indent="0">
              <a:lnSpc>
                <a:spcPct val="110000"/>
              </a:lnSpc>
              <a:spcBef>
                <a:spcPts val="0"/>
              </a:spcBef>
              <a:buFont typeface="Arial" pitchFamily="34" charset="0"/>
              <a:buNone/>
            </a:pPr>
            <a:r>
              <a:rPr lang="en-US" sz="2200" spc="40" dirty="0" smtClean="0">
                <a:cs typeface="Tahoma"/>
              </a:rPr>
              <a:t>2.   Separately </a:t>
            </a:r>
            <a:r>
              <a:rPr lang="en-US" sz="2200" spc="40" dirty="0">
                <a:cs typeface="Tahoma"/>
              </a:rPr>
              <a:t>infer the prior class probabilities p(</a:t>
            </a:r>
            <a:r>
              <a:rPr lang="en-US" sz="2200" spc="40" dirty="0" err="1">
                <a:cs typeface="Tahoma"/>
              </a:rPr>
              <a:t>C</a:t>
            </a:r>
            <a:r>
              <a:rPr lang="en-US" sz="2200" spc="40" baseline="-25000" dirty="0" err="1">
                <a:cs typeface="Tahoma"/>
              </a:rPr>
              <a:t>k</a:t>
            </a:r>
            <a:r>
              <a:rPr lang="en-US" sz="2200" spc="40" dirty="0">
                <a:cs typeface="Tahoma"/>
              </a:rPr>
              <a:t> )</a:t>
            </a:r>
          </a:p>
          <a:p>
            <a:pPr marL="0" marR="237832" indent="0">
              <a:lnSpc>
                <a:spcPct val="110000"/>
              </a:lnSpc>
              <a:spcBef>
                <a:spcPts val="0"/>
              </a:spcBef>
              <a:buFont typeface="Arial" pitchFamily="34" charset="0"/>
              <a:buNone/>
            </a:pPr>
            <a:r>
              <a:rPr lang="en-US" sz="2200" spc="40" dirty="0">
                <a:cs typeface="Tahoma"/>
              </a:rPr>
              <a:t>3. </a:t>
            </a:r>
            <a:r>
              <a:rPr lang="en-US" sz="2200" spc="40" dirty="0" smtClean="0">
                <a:cs typeface="Tahoma"/>
              </a:rPr>
              <a:t>   </a:t>
            </a:r>
            <a:r>
              <a:rPr lang="en-US" sz="2200" spc="40" dirty="0">
                <a:cs typeface="Tahoma"/>
              </a:rPr>
              <a:t>Use Bayes’ theorem to find posterior class probabilities p(</a:t>
            </a:r>
            <a:r>
              <a:rPr lang="en-US" sz="2200" spc="40" dirty="0" err="1">
                <a:cs typeface="Tahoma"/>
              </a:rPr>
              <a:t>C</a:t>
            </a:r>
            <a:r>
              <a:rPr lang="en-US" sz="2200" spc="40" baseline="-25000" dirty="0" err="1">
                <a:cs typeface="Tahoma"/>
              </a:rPr>
              <a:t>k</a:t>
            </a:r>
            <a:r>
              <a:rPr lang="en-US" sz="2200" spc="40" dirty="0">
                <a:cs typeface="Tahoma"/>
              </a:rPr>
              <a:t> |x)</a:t>
            </a:r>
          </a:p>
          <a:p>
            <a:pPr marL="457200" marR="237832" indent="-457200">
              <a:lnSpc>
                <a:spcPct val="110000"/>
              </a:lnSpc>
              <a:spcBef>
                <a:spcPts val="0"/>
              </a:spcBef>
              <a:buFont typeface="+mj-lt"/>
              <a:buAutoNum type="arabicPeriod"/>
            </a:pPr>
            <a:endParaRPr lang="en-IN" sz="2200" spc="40" dirty="0">
              <a:cs typeface="Tahoma"/>
            </a:endParaRP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15</a:t>
            </a:fld>
            <a:endParaRPr lang="en-US">
              <a:solidFill>
                <a:prstClr val="black"/>
              </a:solidFill>
              <a:latin typeface="Tahoma" charset="0"/>
            </a:endParaRPr>
          </a:p>
        </p:txBody>
      </p:sp>
      <p:pic>
        <p:nvPicPr>
          <p:cNvPr id="5" name="Picture 4"/>
          <p:cNvPicPr>
            <a:picLocks noChangeAspect="1"/>
          </p:cNvPicPr>
          <p:nvPr/>
        </p:nvPicPr>
        <p:blipFill>
          <a:blip r:embed="rId2"/>
          <a:stretch>
            <a:fillRect/>
          </a:stretch>
        </p:blipFill>
        <p:spPr>
          <a:xfrm>
            <a:off x="8688288" y="982743"/>
            <a:ext cx="3238225" cy="1854428"/>
          </a:xfrm>
          <a:prstGeom prst="rect">
            <a:avLst/>
          </a:prstGeom>
        </p:spPr>
      </p:pic>
      <p:grpSp>
        <p:nvGrpSpPr>
          <p:cNvPr id="6" name="Group 5"/>
          <p:cNvGrpSpPr/>
          <p:nvPr/>
        </p:nvGrpSpPr>
        <p:grpSpPr>
          <a:xfrm>
            <a:off x="228250" y="3102870"/>
            <a:ext cx="2285092" cy="2800756"/>
            <a:chOff x="7772400" y="1066800"/>
            <a:chExt cx="2711761" cy="2655332"/>
          </a:xfrm>
        </p:grpSpPr>
        <p:sp>
          <p:nvSpPr>
            <p:cNvPr id="7" name="Freeform 6"/>
            <p:cNvSpPr/>
            <p:nvPr/>
          </p:nvSpPr>
          <p:spPr>
            <a:xfrm>
              <a:off x="9308357" y="1524000"/>
              <a:ext cx="1175804" cy="1450634"/>
            </a:xfrm>
            <a:custGeom>
              <a:avLst/>
              <a:gdLst>
                <a:gd name="connsiteX0" fmla="*/ 284261 w 1663756"/>
                <a:gd name="connsiteY0" fmla="*/ 208440 h 2108743"/>
                <a:gd name="connsiteX1" fmla="*/ 93761 w 1663756"/>
                <a:gd name="connsiteY1" fmla="*/ 1303815 h 2108743"/>
                <a:gd name="connsiteX2" fmla="*/ 1541561 w 1663756"/>
                <a:gd name="connsiteY2" fmla="*/ 2075340 h 2108743"/>
                <a:gd name="connsiteX3" fmla="*/ 1436786 w 1663756"/>
                <a:gd name="connsiteY3" fmla="*/ 179865 h 2108743"/>
                <a:gd name="connsiteX4" fmla="*/ 284261 w 1663756"/>
                <a:gd name="connsiteY4" fmla="*/ 208440 h 210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56" h="2108743">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Freeform 7"/>
            <p:cNvSpPr/>
            <p:nvPr/>
          </p:nvSpPr>
          <p:spPr>
            <a:xfrm>
              <a:off x="8253011" y="2320886"/>
              <a:ext cx="985427" cy="1045507"/>
            </a:xfrm>
            <a:custGeom>
              <a:avLst/>
              <a:gdLst>
                <a:gd name="connsiteX0" fmla="*/ 605996 w 1394374"/>
                <a:gd name="connsiteY0" fmla="*/ 126356 h 1519823"/>
                <a:gd name="connsiteX1" fmla="*/ 15446 w 1394374"/>
                <a:gd name="connsiteY1" fmla="*/ 774056 h 1519823"/>
                <a:gd name="connsiteX2" fmla="*/ 1253696 w 1394374"/>
                <a:gd name="connsiteY2" fmla="*/ 1507481 h 1519823"/>
                <a:gd name="connsiteX3" fmla="*/ 1291796 w 1394374"/>
                <a:gd name="connsiteY3" fmla="*/ 135881 h 1519823"/>
                <a:gd name="connsiteX4" fmla="*/ 605996 w 1394374"/>
                <a:gd name="connsiteY4" fmla="*/ 126356 h 151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374" h="1519823">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9" name="Oval 8"/>
            <p:cNvSpPr/>
            <p:nvPr/>
          </p:nvSpPr>
          <p:spPr>
            <a:xfrm>
              <a:off x="8488094" y="2742001"/>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8876509" y="2715357"/>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707729" y="2955792"/>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658254" y="2547455"/>
              <a:ext cx="168971" cy="164476"/>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ross 12"/>
            <p:cNvSpPr/>
            <p:nvPr/>
          </p:nvSpPr>
          <p:spPr>
            <a:xfrm rot="2734294">
              <a:off x="9522534" y="2304129"/>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p:cNvSpPr/>
            <p:nvPr/>
          </p:nvSpPr>
          <p:spPr>
            <a:xfrm rot="2734294">
              <a:off x="9593829" y="1857309"/>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ross 14"/>
            <p:cNvSpPr/>
            <p:nvPr/>
          </p:nvSpPr>
          <p:spPr>
            <a:xfrm rot="2734294">
              <a:off x="9907319" y="2132356"/>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ross 15"/>
            <p:cNvSpPr/>
            <p:nvPr/>
          </p:nvSpPr>
          <p:spPr>
            <a:xfrm rot="2734294">
              <a:off x="9584012" y="2117776"/>
              <a:ext cx="215784" cy="221682"/>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9144000" y="33528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1</a:t>
              </a:r>
            </a:p>
          </p:txBody>
        </p:sp>
        <p:sp>
          <p:nvSpPr>
            <p:cNvPr id="18" name="TextBox 17"/>
            <p:cNvSpPr txBox="1"/>
            <p:nvPr/>
          </p:nvSpPr>
          <p:spPr>
            <a:xfrm>
              <a:off x="7772400" y="2209800"/>
              <a:ext cx="385042" cy="369332"/>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a:latin typeface="Helvetica" panose="020B0604020202020204" pitchFamily="34" charset="0"/>
                  <a:cs typeface="Helvetica" panose="020B0604020202020204" pitchFamily="34" charset="0"/>
                </a:rPr>
                <a:t>2</a:t>
              </a:r>
            </a:p>
          </p:txBody>
        </p:sp>
        <p:cxnSp>
          <p:nvCxnSpPr>
            <p:cNvPr id="19" name="Straight Arrow Connector 18"/>
            <p:cNvCxnSpPr/>
            <p:nvPr/>
          </p:nvCxnSpPr>
          <p:spPr>
            <a:xfrm flipV="1">
              <a:off x="8232405" y="1625706"/>
              <a:ext cx="0" cy="1926314"/>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124534" y="3404192"/>
              <a:ext cx="2213076"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534400" y="1066800"/>
              <a:ext cx="1447800" cy="369332"/>
            </a:xfrm>
            <a:prstGeom prst="rect">
              <a:avLst/>
            </a:prstGeom>
            <a:noFill/>
          </p:spPr>
          <p:txBody>
            <a:bodyPr wrap="square" rtlCol="0">
              <a:spAutoFit/>
            </a:bodyPr>
            <a:lstStyle/>
            <a:p>
              <a:endParaRPr lang="en-US" b="1" dirty="0">
                <a:latin typeface="Helvetica" panose="020B0604020202020204" pitchFamily="34" charset="0"/>
                <a:cs typeface="Helvetica" panose="020B0604020202020204" pitchFamily="34" charset="0"/>
              </a:endParaRPr>
            </a:p>
          </p:txBody>
        </p:sp>
      </p:grpSp>
      <p:sp>
        <p:nvSpPr>
          <p:cNvPr id="22" name="Rectangle 21"/>
          <p:cNvSpPr/>
          <p:nvPr/>
        </p:nvSpPr>
        <p:spPr>
          <a:xfrm>
            <a:off x="6734700" y="3170858"/>
            <a:ext cx="5472544" cy="3170099"/>
          </a:xfrm>
          <a:prstGeom prst="rect">
            <a:avLst/>
          </a:prstGeom>
        </p:spPr>
        <p:txBody>
          <a:bodyPr wrap="square">
            <a:spAutoFit/>
          </a:bodyPr>
          <a:lstStyle/>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cs typeface="Arial" panose="020B0604020202020204" pitchFamily="34" charset="0"/>
              </a:rPr>
              <a:t>Known as generative models, because by sampling from them it is possible to generate synthetic data points in the input space.</a:t>
            </a:r>
          </a:p>
          <a:p>
            <a:pPr marL="342900" indent="-342900">
              <a:buFont typeface="Arial" panose="020B0604020202020204" pitchFamily="34" charset="0"/>
              <a:buChar char="•"/>
            </a:pPr>
            <a:r>
              <a:rPr lang="en-IN" sz="2000" spc="-50" dirty="0" err="1">
                <a:latin typeface="Cambria" panose="02040503050406030204" pitchFamily="18" charset="0"/>
                <a:ea typeface="Cambria" panose="02040503050406030204" pitchFamily="18" charset="0"/>
                <a:cs typeface="Tahoma"/>
              </a:rPr>
              <a:t>Eg</a:t>
            </a:r>
            <a:r>
              <a:rPr lang="en-IN" sz="2000" spc="-50" dirty="0">
                <a:latin typeface="Cambria" panose="02040503050406030204" pitchFamily="18" charset="0"/>
                <a:ea typeface="Cambria" panose="02040503050406030204" pitchFamily="18" charset="0"/>
                <a:cs typeface="Tahoma"/>
              </a:rPr>
              <a:t>., Gaussians, </a:t>
            </a:r>
            <a:r>
              <a:rPr lang="en-IN" sz="2000" b="1" spc="-50" dirty="0">
                <a:latin typeface="Cambria" panose="02040503050406030204" pitchFamily="18" charset="0"/>
                <a:ea typeface="Cambria" panose="02040503050406030204" pitchFamily="18" charset="0"/>
                <a:cs typeface="Tahoma"/>
              </a:rPr>
              <a:t>Naïve Bayes</a:t>
            </a:r>
            <a:r>
              <a:rPr lang="en-IN" sz="2000" spc="-50" dirty="0">
                <a:latin typeface="Cambria" panose="02040503050406030204" pitchFamily="18" charset="0"/>
                <a:ea typeface="Cambria" panose="02040503050406030204" pitchFamily="18" charset="0"/>
                <a:cs typeface="Tahoma"/>
              </a:rPr>
              <a:t>, Mixtures of </a:t>
            </a:r>
            <a:r>
              <a:rPr lang="en-IN" sz="2000" spc="-50" dirty="0" err="1">
                <a:latin typeface="Cambria" panose="02040503050406030204" pitchFamily="18" charset="0"/>
                <a:ea typeface="Cambria" panose="02040503050406030204" pitchFamily="18" charset="0"/>
                <a:cs typeface="Tahoma"/>
              </a:rPr>
              <a:t>multinomials</a:t>
            </a:r>
            <a:r>
              <a:rPr lang="en-IN" sz="2000" spc="-50" dirty="0">
                <a:latin typeface="Cambria" panose="02040503050406030204" pitchFamily="18" charset="0"/>
                <a:ea typeface="Cambria" panose="02040503050406030204" pitchFamily="18" charset="0"/>
                <a:cs typeface="Tahoma"/>
              </a:rPr>
              <a:t> </a:t>
            </a:r>
            <a:r>
              <a:rPr lang="en-IN" sz="2000" b="1" spc="-50" dirty="0">
                <a:latin typeface="Cambria" panose="02040503050406030204" pitchFamily="18" charset="0"/>
                <a:ea typeface="Cambria" panose="02040503050406030204" pitchFamily="18" charset="0"/>
                <a:cs typeface="Tahoma"/>
              </a:rPr>
              <a:t>, Mixtures of Gaussians</a:t>
            </a:r>
            <a:r>
              <a:rPr lang="en-IN" sz="2000" spc="-50" dirty="0">
                <a:latin typeface="Cambria" panose="02040503050406030204" pitchFamily="18" charset="0"/>
                <a:ea typeface="Cambria" panose="02040503050406030204" pitchFamily="18" charset="0"/>
                <a:cs typeface="Tahoma"/>
              </a:rPr>
              <a:t>, Bayesian networks</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cs typeface="Arial" panose="020B0604020202020204" pitchFamily="34" charset="0"/>
              </a:rPr>
              <a:t>Estimating the joint probability p(x, </a:t>
            </a:r>
            <a:r>
              <a:rPr lang="en-US" sz="2000" dirty="0" err="1">
                <a:latin typeface="Cambria" panose="02040503050406030204" pitchFamily="18" charset="0"/>
                <a:ea typeface="Cambria" panose="02040503050406030204" pitchFamily="18" charset="0"/>
                <a:cs typeface="Arial" panose="020B0604020202020204" pitchFamily="34" charset="0"/>
              </a:rPr>
              <a:t>Ck</a:t>
            </a:r>
            <a:r>
              <a:rPr lang="en-US" sz="2000" dirty="0">
                <a:latin typeface="Cambria" panose="02040503050406030204" pitchFamily="18" charset="0"/>
                <a:ea typeface="Cambria" panose="02040503050406030204" pitchFamily="18" charset="0"/>
                <a:cs typeface="Arial" panose="020B0604020202020204" pitchFamily="34" charset="0"/>
              </a:rPr>
              <a:t>) can be  computational and data demanding </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cs typeface="Arial" panose="020B0604020202020204" pitchFamily="34" charset="0"/>
              </a:rPr>
              <a:t>H</a:t>
            </a:r>
            <a:r>
              <a:rPr lang="en-US" sz="2000" dirty="0" smtClean="0">
                <a:latin typeface="Cambria" panose="02040503050406030204" pitchFamily="18" charset="0"/>
                <a:ea typeface="Cambria" panose="02040503050406030204" pitchFamily="18" charset="0"/>
                <a:cs typeface="Arial" panose="020B0604020202020204" pitchFamily="34" charset="0"/>
              </a:rPr>
              <a:t>igh </a:t>
            </a:r>
            <a:r>
              <a:rPr lang="en-US" sz="2000" dirty="0">
                <a:latin typeface="Cambria" panose="02040503050406030204" pitchFamily="18" charset="0"/>
                <a:ea typeface="Cambria" panose="02040503050406030204" pitchFamily="18" charset="0"/>
                <a:cs typeface="Arial" panose="020B0604020202020204" pitchFamily="34" charset="0"/>
              </a:rPr>
              <a:t>dimensionality, and consequently we may need a large training set</a:t>
            </a:r>
          </a:p>
        </p:txBody>
      </p:sp>
      <p:graphicFrame>
        <p:nvGraphicFramePr>
          <p:cNvPr id="24" name="Google Shape;3113;p13"/>
          <p:cNvGraphicFramePr/>
          <p:nvPr>
            <p:extLst>
              <p:ext uri="{D42A27DB-BD31-4B8C-83A1-F6EECF244321}">
                <p14:modId xmlns:p14="http://schemas.microsoft.com/office/powerpoint/2010/main" val="1462703412"/>
              </p:ext>
            </p:extLst>
          </p:nvPr>
        </p:nvGraphicFramePr>
        <p:xfrm>
          <a:off x="3919942" y="3517775"/>
          <a:ext cx="2286650" cy="2377520"/>
        </p:xfrm>
        <a:graphic>
          <a:graphicData uri="http://schemas.openxmlformats.org/drawingml/2006/table">
            <a:tbl>
              <a:tblPr firstRow="1" bandRow="1">
                <a:noFill/>
              </a:tblPr>
              <a:tblGrid>
                <a:gridCol w="840125"/>
                <a:gridCol w="609600"/>
                <a:gridCol w="836925"/>
              </a:tblGrid>
              <a:tr h="223250">
                <a:tc>
                  <a:txBody>
                    <a:bodyPr/>
                    <a:lstStyle/>
                    <a:p>
                      <a:pPr marL="0" marR="0" lvl="0" indent="0" algn="ctr" rtl="0">
                        <a:spcBef>
                          <a:spcPts val="0"/>
                        </a:spcBef>
                        <a:spcAft>
                          <a:spcPts val="0"/>
                        </a:spcAft>
                        <a:buNone/>
                      </a:pPr>
                      <a:r>
                        <a:rPr lang="en-US" sz="1200" u="none" strike="noStrike" cap="none" dirty="0">
                          <a:latin typeface="Arial"/>
                          <a:ea typeface="Arial"/>
                          <a:cs typeface="Arial"/>
                          <a:sym typeface="Arial"/>
                        </a:rPr>
                        <a:t>CPGA</a:t>
                      </a:r>
                      <a:endParaRPr sz="1200" u="none" strike="noStrike" cap="none" dirty="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200" u="none" strike="noStrike" cap="none" dirty="0">
                          <a:latin typeface="Arial"/>
                          <a:ea typeface="Arial"/>
                          <a:cs typeface="Arial"/>
                          <a:sym typeface="Arial"/>
                        </a:rPr>
                        <a:t>IQ</a:t>
                      </a:r>
                      <a:endParaRPr sz="1200" u="none" strike="noStrike" cap="none" dirty="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ctr" rtl="0">
                        <a:spcBef>
                          <a:spcPts val="0"/>
                        </a:spcBef>
                        <a:spcAft>
                          <a:spcPts val="0"/>
                        </a:spcAft>
                        <a:buNone/>
                      </a:pPr>
                      <a:r>
                        <a:rPr lang="en-US" sz="1200" u="none" strike="noStrike" cap="none" dirty="0">
                          <a:latin typeface="Arial"/>
                          <a:ea typeface="Arial"/>
                          <a:cs typeface="Arial"/>
                          <a:sym typeface="Arial"/>
                        </a:rPr>
                        <a:t>Job - Offered</a:t>
                      </a:r>
                      <a:endParaRPr sz="1200" u="none" strike="noStrike" cap="none" dirty="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CC00"/>
                    </a:solidFill>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5.5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8</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9</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8</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7.3</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u="none" strike="noStrike" cap="none" dirty="0">
                          <a:solidFill>
                            <a:srgbClr val="FF0000"/>
                          </a:solidFill>
                          <a:latin typeface="Arial"/>
                          <a:ea typeface="Arial"/>
                          <a:cs typeface="Arial"/>
                          <a:sym typeface="Arial"/>
                        </a:rPr>
                        <a:t>…..</a:t>
                      </a:r>
                      <a:endParaRPr sz="1200" b="1" u="none" strike="noStrike" cap="none" dirty="0">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
        <p:nvSpPr>
          <p:cNvPr id="25" name="Google Shape;3114;p13"/>
          <p:cNvSpPr/>
          <p:nvPr/>
        </p:nvSpPr>
        <p:spPr>
          <a:xfrm rot="2734294">
            <a:off x="5898635" y="3993047"/>
            <a:ext cx="215784" cy="221682"/>
          </a:xfrm>
          <a:prstGeom prst="plus">
            <a:avLst>
              <a:gd name="adj" fmla="val 46579"/>
            </a:avLst>
          </a:prstGeom>
          <a:solidFill>
            <a:schemeClr val="dk1"/>
          </a:solid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p:sp>
        <p:nvSpPr>
          <p:cNvPr id="26" name="Google Shape;3115;p13"/>
          <p:cNvSpPr/>
          <p:nvPr/>
        </p:nvSpPr>
        <p:spPr>
          <a:xfrm>
            <a:off x="5908244" y="5114801"/>
            <a:ext cx="168971" cy="164476"/>
          </a:xfrm>
          <a:prstGeom prst="ellipse">
            <a:avLst/>
          </a:prstGeom>
          <a:noFill/>
          <a:ln w="44450" cap="flat" cmpd="sng">
            <a:solidFill>
              <a:srgbClr val="538CD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lt1"/>
              </a:solidFill>
              <a:latin typeface="Tahoma"/>
              <a:ea typeface="Tahoma"/>
              <a:cs typeface="Tahoma"/>
              <a:sym typeface="Tahoma"/>
            </a:endParaRPr>
          </a:p>
        </p:txBody>
      </p:sp>
      <mc:AlternateContent xmlns:mc="http://schemas.openxmlformats.org/markup-compatibility/2006">
        <mc:Choice xmlns:p14="http://schemas.microsoft.com/office/powerpoint/2010/main" Requires="p14">
          <p:contentPart p14:bwMode="auto" r:id="rId3">
            <p14:nvContentPartPr>
              <p14:cNvPr id="23" name="Ink 22"/>
              <p14:cNvContentPartPr/>
              <p14:nvPr/>
            </p14:nvContentPartPr>
            <p14:xfrm>
              <a:off x="724320" y="1046880"/>
              <a:ext cx="10811520" cy="5333760"/>
            </p14:xfrm>
          </p:contentPart>
        </mc:Choice>
        <mc:Fallback>
          <p:pic>
            <p:nvPicPr>
              <p:cNvPr id="23" name="Ink 22"/>
              <p:cNvPicPr/>
              <p:nvPr/>
            </p:nvPicPr>
            <p:blipFill>
              <a:blip r:embed="rId4"/>
              <a:stretch>
                <a:fillRect/>
              </a:stretch>
            </p:blipFill>
            <p:spPr>
              <a:xfrm>
                <a:off x="714960" y="1034640"/>
                <a:ext cx="10829160" cy="5358600"/>
              </a:xfrm>
              <a:prstGeom prst="rect">
                <a:avLst/>
              </a:prstGeom>
            </p:spPr>
          </p:pic>
        </mc:Fallback>
      </mc:AlternateContent>
    </p:spTree>
    <p:extLst>
      <p:ext uri="{BB962C8B-B14F-4D97-AF65-F5344CB8AC3E}">
        <p14:creationId xmlns:p14="http://schemas.microsoft.com/office/powerpoint/2010/main" val="30440317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416111" y="-57416"/>
            <a:ext cx="9602681" cy="1200329"/>
          </a:xfrm>
          <a:prstGeom prst="rect">
            <a:avLst/>
          </a:prstGeom>
        </p:spPr>
        <p:txBody>
          <a:bodyPr anchor="ctr"/>
          <a:lstStyle>
            <a:defPPr>
              <a:defRPr lang="en-US"/>
            </a:defPPr>
            <a:lvl1pPr>
              <a:spcBef>
                <a:spcPct val="0"/>
              </a:spcBef>
              <a:buNone/>
              <a:defRPr sz="3600" spc="-69">
                <a:latin typeface="Cambria" panose="02040503050406030204" pitchFamily="18" charset="0"/>
                <a:ea typeface="Cambria" panose="02040503050406030204" pitchFamily="18" charset="0"/>
                <a:cs typeface="+mj-cs"/>
              </a:defRPr>
            </a:lvl1pPr>
          </a:lstStyle>
          <a:p>
            <a:r>
              <a:rPr lang="en-US" altLang="en-US" dirty="0"/>
              <a:t>Types of Classification:  </a:t>
            </a:r>
            <a:r>
              <a:rPr lang="en-US" dirty="0"/>
              <a:t>Discriminative</a:t>
            </a:r>
          </a:p>
        </p:txBody>
      </p:sp>
      <p:sp>
        <p:nvSpPr>
          <p:cNvPr id="26" name="Rectangle 25"/>
          <p:cNvSpPr/>
          <p:nvPr/>
        </p:nvSpPr>
        <p:spPr>
          <a:xfrm>
            <a:off x="282400" y="4204864"/>
            <a:ext cx="11579043" cy="2222043"/>
          </a:xfrm>
          <a:prstGeom prst="rect">
            <a:avLst/>
          </a:prstGeom>
        </p:spPr>
        <p:txBody>
          <a:bodyPr vert="horz" lIns="91440" tIns="45720" rIns="91440" bIns="45720" rtlCol="0">
            <a:normAutofit/>
          </a:bodyPr>
          <a:lstStyle/>
          <a:p>
            <a:pPr marL="342900" indent="-342900">
              <a:spcBef>
                <a:spcPct val="20000"/>
              </a:spcBef>
              <a:buFont typeface="Arial" pitchFamily="34" charset="0"/>
              <a:buChar char="•"/>
            </a:pPr>
            <a:r>
              <a:rPr lang="en-US" sz="2400" dirty="0" smtClean="0">
                <a:latin typeface="Cambria" panose="02040503050406030204" pitchFamily="18" charset="0"/>
                <a:ea typeface="Cambria" panose="02040503050406030204" pitchFamily="18" charset="0"/>
              </a:rPr>
              <a:t>Infer </a:t>
            </a:r>
            <a:r>
              <a:rPr lang="en-US" sz="2400" dirty="0">
                <a:latin typeface="Cambria" panose="02040503050406030204" pitchFamily="18" charset="0"/>
                <a:ea typeface="Cambria" panose="02040503050406030204" pitchFamily="18" charset="0"/>
              </a:rPr>
              <a:t>directly p(</a:t>
            </a:r>
            <a:r>
              <a:rPr lang="en-US" sz="2400" dirty="0" err="1">
                <a:latin typeface="Cambria" panose="02040503050406030204" pitchFamily="18" charset="0"/>
                <a:ea typeface="Cambria" panose="02040503050406030204" pitchFamily="18" charset="0"/>
              </a:rPr>
              <a:t>C</a:t>
            </a:r>
            <a:r>
              <a:rPr lang="en-US" sz="2400" baseline="-25000" dirty="0" err="1">
                <a:latin typeface="Cambria" panose="02040503050406030204" pitchFamily="18" charset="0"/>
                <a:ea typeface="Cambria" panose="02040503050406030204" pitchFamily="18" charset="0"/>
              </a:rPr>
              <a:t>k</a:t>
            </a:r>
            <a:r>
              <a:rPr lang="en-US" sz="2400" dirty="0" err="1">
                <a:latin typeface="Cambria" panose="02040503050406030204" pitchFamily="18" charset="0"/>
                <a:ea typeface="Cambria" panose="02040503050406030204" pitchFamily="18" charset="0"/>
              </a:rPr>
              <a:t>|x</a:t>
            </a:r>
            <a:r>
              <a:rPr lang="en-US" sz="2400" dirty="0" smtClean="0">
                <a:latin typeface="Cambria" panose="02040503050406030204" pitchFamily="18" charset="0"/>
                <a:ea typeface="Cambria" panose="02040503050406030204" pitchFamily="18" charset="0"/>
              </a:rPr>
              <a:t>)</a:t>
            </a:r>
          </a:p>
          <a:p>
            <a:pPr marL="742950" lvl="1" indent="-285750">
              <a:spcBef>
                <a:spcPct val="20000"/>
              </a:spcBef>
              <a:buFont typeface="Arial" pitchFamily="34" charset="0"/>
              <a:buChar char="–"/>
            </a:pPr>
            <a:r>
              <a:rPr lang="en-IN" sz="2400" dirty="0">
                <a:latin typeface="Cambria" panose="02040503050406030204" pitchFamily="18" charset="0"/>
                <a:ea typeface="Cambria" panose="02040503050406030204" pitchFamily="18" charset="0"/>
              </a:rPr>
              <a:t>No attempt to model underlying probability </a:t>
            </a:r>
            <a:r>
              <a:rPr lang="en-IN" sz="2400" dirty="0" smtClean="0">
                <a:latin typeface="Cambria" panose="02040503050406030204" pitchFamily="18" charset="0"/>
                <a:ea typeface="Cambria" panose="02040503050406030204" pitchFamily="18" charset="0"/>
              </a:rPr>
              <a:t>distributions</a:t>
            </a:r>
          </a:p>
          <a:p>
            <a:pPr marL="742950" lvl="1" indent="-285750">
              <a:spcBef>
                <a:spcPct val="20000"/>
              </a:spcBef>
              <a:buFont typeface="Arial" pitchFamily="34" charset="0"/>
              <a:buChar char="–"/>
            </a:pPr>
            <a:r>
              <a:rPr lang="en-US" sz="2400" dirty="0">
                <a:latin typeface="Cambria" panose="02040503050406030204" pitchFamily="18" charset="0"/>
                <a:ea typeface="Cambria" panose="02040503050406030204" pitchFamily="18" charset="0"/>
              </a:rPr>
              <a:t>we only really need the posterior probabilities</a:t>
            </a:r>
          </a:p>
          <a:p>
            <a:pPr marL="342900" indent="-342900">
              <a:spcBef>
                <a:spcPct val="20000"/>
              </a:spcBef>
              <a:buFont typeface="Arial" pitchFamily="34" charset="0"/>
              <a:buChar char="•"/>
            </a:pPr>
            <a:r>
              <a:rPr lang="en-US" sz="2400" dirty="0" smtClean="0">
                <a:latin typeface="Cambria" panose="02040503050406030204" pitchFamily="18" charset="0"/>
                <a:ea typeface="Cambria" panose="02040503050406030204" pitchFamily="18" charset="0"/>
              </a:rPr>
              <a:t>Logistic </a:t>
            </a:r>
            <a:r>
              <a:rPr lang="en-US" sz="2400" dirty="0">
                <a:latin typeface="Cambria" panose="02040503050406030204" pitchFamily="18" charset="0"/>
                <a:ea typeface="Cambria" panose="02040503050406030204" pitchFamily="18" charset="0"/>
              </a:rPr>
              <a:t>regression, SVMs , tree based classifiers (e.g. decision </a:t>
            </a:r>
            <a:r>
              <a:rPr lang="en-US" sz="2400" dirty="0" smtClean="0">
                <a:latin typeface="Cambria" panose="02040503050406030204" pitchFamily="18" charset="0"/>
                <a:ea typeface="Cambria" panose="02040503050406030204" pitchFamily="18" charset="0"/>
              </a:rPr>
              <a:t>tree), traditional </a:t>
            </a:r>
            <a:r>
              <a:rPr lang="en-US" sz="2400" dirty="0">
                <a:latin typeface="Cambria" panose="02040503050406030204" pitchFamily="18" charset="0"/>
                <a:ea typeface="Cambria" panose="02040503050406030204" pitchFamily="18" charset="0"/>
              </a:rPr>
              <a:t>neural networks, Nearest </a:t>
            </a:r>
            <a:r>
              <a:rPr lang="en-US" sz="2400" dirty="0" smtClean="0">
                <a:latin typeface="Cambria" panose="02040503050406030204" pitchFamily="18" charset="0"/>
                <a:ea typeface="Cambria" panose="02040503050406030204" pitchFamily="18" charset="0"/>
              </a:rPr>
              <a:t>neighbor</a:t>
            </a:r>
            <a:endParaRPr lang="en-IN" sz="2400" dirty="0">
              <a:latin typeface="Cambria" panose="02040503050406030204" pitchFamily="18" charset="0"/>
              <a:ea typeface="Cambria" panose="02040503050406030204" pitchFamily="18" charset="0"/>
            </a:endParaRPr>
          </a:p>
        </p:txBody>
      </p:sp>
      <p:grpSp>
        <p:nvGrpSpPr>
          <p:cNvPr id="25" name="Group 24"/>
          <p:cNvGrpSpPr/>
          <p:nvPr/>
        </p:nvGrpSpPr>
        <p:grpSpPr>
          <a:xfrm>
            <a:off x="1163656" y="946452"/>
            <a:ext cx="3374247" cy="2829577"/>
            <a:chOff x="7848600" y="3810000"/>
            <a:chExt cx="3501811" cy="2692433"/>
          </a:xfrm>
        </p:grpSpPr>
        <p:sp>
          <p:nvSpPr>
            <p:cNvPr id="27" name="Oval 26"/>
            <p:cNvSpPr/>
            <p:nvPr/>
          </p:nvSpPr>
          <p:spPr>
            <a:xfrm>
              <a:off x="8553403" y="5459425"/>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981484" y="5430969"/>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795467" y="5687757"/>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740940" y="5251646"/>
              <a:ext cx="186227" cy="175663"/>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ross 30"/>
            <p:cNvSpPr/>
            <p:nvPr/>
          </p:nvSpPr>
          <p:spPr>
            <a:xfrm rot="2734294">
              <a:off x="9697164" y="4987988"/>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ross 31"/>
            <p:cNvSpPr/>
            <p:nvPr/>
          </p:nvSpPr>
          <p:spPr>
            <a:xfrm rot="2734294">
              <a:off x="9775740" y="4510776"/>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ross 32"/>
            <p:cNvSpPr/>
            <p:nvPr/>
          </p:nvSpPr>
          <p:spPr>
            <a:xfrm rot="2734294">
              <a:off x="10121245" y="4804532"/>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ross 33"/>
            <p:cNvSpPr/>
            <p:nvPr/>
          </p:nvSpPr>
          <p:spPr>
            <a:xfrm rot="2734294">
              <a:off x="9764921" y="4788960"/>
              <a:ext cx="230461" cy="244321"/>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286706" y="6180288"/>
              <a:ext cx="1055591" cy="322145"/>
            </a:xfrm>
            <a:prstGeom prst="rect">
              <a:avLst/>
            </a:prstGeom>
            <a:noFill/>
          </p:spPr>
          <p:txBody>
            <a:bodyPr wrap="none" rtlCol="0">
              <a:spAutoFit/>
            </a:bodyPr>
            <a:lstStyle/>
            <a:p>
              <a:r>
                <a:rPr lang="en-US" sz="1600" dirty="0">
                  <a:latin typeface="Cambria" panose="02040503050406030204" pitchFamily="18" charset="0"/>
                  <a:ea typeface="Cambria" panose="02040503050406030204" pitchFamily="18" charset="0"/>
                  <a:cs typeface="Helvetica" panose="020B0604020202020204" pitchFamily="34" charset="0"/>
                </a:rPr>
                <a:t>x</a:t>
              </a:r>
              <a:r>
                <a:rPr lang="en-US" sz="1600" baseline="-25000" dirty="0" smtClean="0">
                  <a:latin typeface="Cambria" panose="02040503050406030204" pitchFamily="18" charset="0"/>
                  <a:ea typeface="Cambria" panose="02040503050406030204" pitchFamily="18" charset="0"/>
                  <a:cs typeface="Helvetica" panose="020B0604020202020204" pitchFamily="34" charset="0"/>
                </a:rPr>
                <a:t>1 </a:t>
              </a:r>
              <a:r>
                <a:rPr lang="en-US" sz="1600" dirty="0">
                  <a:latin typeface="Cambria" panose="02040503050406030204" pitchFamily="18" charset="0"/>
                  <a:ea typeface="Cambria" panose="02040503050406030204" pitchFamily="18" charset="0"/>
                  <a:cs typeface="Helvetica" panose="020B0604020202020204" pitchFamily="34" charset="0"/>
                </a:rPr>
                <a:t>(</a:t>
              </a:r>
              <a:r>
                <a:rPr lang="en-US" sz="1600" dirty="0" smtClean="0">
                  <a:solidFill>
                    <a:schemeClr val="dk1"/>
                  </a:solidFill>
                  <a:latin typeface="Cambria" panose="02040503050406030204" pitchFamily="18" charset="0"/>
                  <a:ea typeface="Cambria" panose="02040503050406030204" pitchFamily="18" charset="0"/>
                  <a:cs typeface="Helvetica Neue"/>
                  <a:sym typeface="Helvetica Neue"/>
                </a:rPr>
                <a:t>CGPA)</a:t>
              </a:r>
              <a:endParaRPr lang="en-US" sz="1600" dirty="0">
                <a:latin typeface="Cambria" panose="02040503050406030204" pitchFamily="18" charset="0"/>
                <a:ea typeface="Cambria" panose="02040503050406030204" pitchFamily="18" charset="0"/>
              </a:endParaRPr>
            </a:p>
          </p:txBody>
        </p:sp>
        <p:sp>
          <p:nvSpPr>
            <p:cNvPr id="36" name="TextBox 35"/>
            <p:cNvSpPr txBox="1"/>
            <p:nvPr/>
          </p:nvSpPr>
          <p:spPr>
            <a:xfrm>
              <a:off x="7848600" y="4964601"/>
              <a:ext cx="467805" cy="527147"/>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x</a:t>
              </a:r>
              <a:r>
                <a:rPr lang="en-US" baseline="-25000" dirty="0" smtClean="0">
                  <a:latin typeface="Helvetica" panose="020B0604020202020204" pitchFamily="34" charset="0"/>
                  <a:cs typeface="Helvetica" panose="020B0604020202020204" pitchFamily="34" charset="0"/>
                </a:rPr>
                <a:t>2</a:t>
              </a:r>
            </a:p>
            <a:p>
              <a:r>
                <a:rPr lang="en-US" baseline="-25000" dirty="0" smtClean="0">
                  <a:latin typeface="Helvetica" panose="020B0604020202020204" pitchFamily="34" charset="0"/>
                  <a:cs typeface="Helvetica" panose="020B0604020202020204" pitchFamily="34" charset="0"/>
                </a:rPr>
                <a:t>(IQ)</a:t>
              </a:r>
              <a:endParaRPr lang="en-US" baseline="-25000" dirty="0">
                <a:latin typeface="Helvetica" panose="020B0604020202020204" pitchFamily="34" charset="0"/>
                <a:cs typeface="Helvetica" panose="020B0604020202020204" pitchFamily="34" charset="0"/>
              </a:endParaRPr>
            </a:p>
          </p:txBody>
        </p:sp>
        <p:cxnSp>
          <p:nvCxnSpPr>
            <p:cNvPr id="37" name="Straight Arrow Connector 36"/>
            <p:cNvCxnSpPr/>
            <p:nvPr/>
          </p:nvCxnSpPr>
          <p:spPr>
            <a:xfrm flipV="1">
              <a:off x="8271601" y="4267200"/>
              <a:ext cx="0" cy="205734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8152714" y="6166657"/>
              <a:ext cx="2439086"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534400" y="4267200"/>
              <a:ext cx="1686084" cy="185982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9906000" y="5334000"/>
              <a:ext cx="1444411" cy="646331"/>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Decision Boundary</a:t>
              </a:r>
            </a:p>
          </p:txBody>
        </p:sp>
        <p:sp>
          <p:nvSpPr>
            <p:cNvPr id="41" name="TextBox 40"/>
            <p:cNvSpPr txBox="1"/>
            <p:nvPr/>
          </p:nvSpPr>
          <p:spPr>
            <a:xfrm>
              <a:off x="8382000" y="3810000"/>
              <a:ext cx="1981200" cy="369332"/>
            </a:xfrm>
            <a:prstGeom prst="rect">
              <a:avLst/>
            </a:prstGeom>
            <a:noFill/>
          </p:spPr>
          <p:txBody>
            <a:bodyPr wrap="square" rtlCol="0">
              <a:spAutoFit/>
            </a:bodyPr>
            <a:lstStyle/>
            <a:p>
              <a:endParaRPr lang="en-US" b="1" dirty="0">
                <a:latin typeface="Helvetica" panose="020B0604020202020204" pitchFamily="34" charset="0"/>
                <a:cs typeface="Helvetica" panose="020B0604020202020204" pitchFamily="34" charset="0"/>
              </a:endParaRPr>
            </a:p>
          </p:txBody>
        </p:sp>
        <p:sp>
          <p:nvSpPr>
            <p:cNvPr id="42" name="TextBox 41"/>
            <p:cNvSpPr txBox="1"/>
            <p:nvPr/>
          </p:nvSpPr>
          <p:spPr>
            <a:xfrm>
              <a:off x="10058400" y="4343400"/>
              <a:ext cx="521297" cy="369332"/>
            </a:xfrm>
            <a:prstGeom prst="rect">
              <a:avLst/>
            </a:prstGeom>
            <a:noFill/>
          </p:spPr>
          <p:txBody>
            <a:bodyPr wrap="none" rtlCol="0">
              <a:spAutoFit/>
            </a:bodyPr>
            <a:lstStyle/>
            <a:p>
              <a:r>
                <a:rPr lang="en-IN" dirty="0"/>
                <a:t>y=1</a:t>
              </a:r>
            </a:p>
          </p:txBody>
        </p:sp>
        <p:sp>
          <p:nvSpPr>
            <p:cNvPr id="43" name="TextBox 42"/>
            <p:cNvSpPr txBox="1"/>
            <p:nvPr/>
          </p:nvSpPr>
          <p:spPr>
            <a:xfrm>
              <a:off x="8991600" y="5638800"/>
              <a:ext cx="521297" cy="369332"/>
            </a:xfrm>
            <a:prstGeom prst="rect">
              <a:avLst/>
            </a:prstGeom>
            <a:noFill/>
          </p:spPr>
          <p:txBody>
            <a:bodyPr wrap="none" rtlCol="0">
              <a:spAutoFit/>
            </a:bodyPr>
            <a:lstStyle/>
            <a:p>
              <a:r>
                <a:rPr lang="en-IN" dirty="0"/>
                <a:t>y=0</a:t>
              </a:r>
            </a:p>
          </p:txBody>
        </p:sp>
      </p:grpSp>
      <p:graphicFrame>
        <p:nvGraphicFramePr>
          <p:cNvPr id="48" name="Google Shape;3113;p13"/>
          <p:cNvGraphicFramePr/>
          <p:nvPr>
            <p:extLst>
              <p:ext uri="{D42A27DB-BD31-4B8C-83A1-F6EECF244321}">
                <p14:modId xmlns:p14="http://schemas.microsoft.com/office/powerpoint/2010/main" val="1681782344"/>
              </p:ext>
            </p:extLst>
          </p:nvPr>
        </p:nvGraphicFramePr>
        <p:xfrm>
          <a:off x="9019198" y="1140524"/>
          <a:ext cx="2286650" cy="2377520"/>
        </p:xfrm>
        <a:graphic>
          <a:graphicData uri="http://schemas.openxmlformats.org/drawingml/2006/table">
            <a:tbl>
              <a:tblPr firstRow="1" bandRow="1">
                <a:noFill/>
              </a:tblPr>
              <a:tblGrid>
                <a:gridCol w="840125"/>
                <a:gridCol w="609600"/>
                <a:gridCol w="836925"/>
              </a:tblGrid>
              <a:tr h="223250">
                <a:tc>
                  <a:txBody>
                    <a:bodyPr/>
                    <a:lstStyle/>
                    <a:p>
                      <a:pPr marL="0" marR="0" lvl="0" indent="0" algn="ctr" rtl="0">
                        <a:spcBef>
                          <a:spcPts val="0"/>
                        </a:spcBef>
                        <a:spcAft>
                          <a:spcPts val="0"/>
                        </a:spcAft>
                        <a:buNone/>
                      </a:pPr>
                      <a:r>
                        <a:rPr lang="en-US" sz="1200" u="none" strike="noStrike" cap="none" dirty="0">
                          <a:latin typeface="Arial"/>
                          <a:ea typeface="Arial"/>
                          <a:cs typeface="Arial"/>
                          <a:sym typeface="Arial"/>
                        </a:rPr>
                        <a:t>CPGA</a:t>
                      </a:r>
                      <a:endParaRPr sz="1200" u="none" strike="noStrike" cap="none" dirty="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92D050"/>
                    </a:solidFill>
                  </a:tcPr>
                </a:tc>
                <a:tc>
                  <a:txBody>
                    <a:bodyPr/>
                    <a:lstStyle/>
                    <a:p>
                      <a:pPr marL="0" marR="0" lvl="0" indent="0" algn="ctr" rtl="0">
                        <a:spcBef>
                          <a:spcPts val="0"/>
                        </a:spcBef>
                        <a:spcAft>
                          <a:spcPts val="0"/>
                        </a:spcAft>
                        <a:buNone/>
                      </a:pPr>
                      <a:r>
                        <a:rPr lang="en-US" sz="1200" u="none" strike="noStrike" cap="none" dirty="0">
                          <a:latin typeface="Arial"/>
                          <a:ea typeface="Arial"/>
                          <a:cs typeface="Arial"/>
                          <a:sym typeface="Arial"/>
                        </a:rPr>
                        <a:t>IQ</a:t>
                      </a:r>
                      <a:endParaRPr sz="1200" u="none" strike="noStrike" cap="none" dirty="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C000"/>
                    </a:solidFill>
                  </a:tcPr>
                </a:tc>
                <a:tc>
                  <a:txBody>
                    <a:bodyPr/>
                    <a:lstStyle/>
                    <a:p>
                      <a:pPr marL="0" marR="0" lvl="0" indent="0" algn="ctr" rtl="0">
                        <a:spcBef>
                          <a:spcPts val="0"/>
                        </a:spcBef>
                        <a:spcAft>
                          <a:spcPts val="0"/>
                        </a:spcAft>
                        <a:buNone/>
                      </a:pPr>
                      <a:r>
                        <a:rPr lang="en-US" sz="1200" u="none" strike="noStrike" cap="none" dirty="0">
                          <a:latin typeface="Arial"/>
                          <a:ea typeface="Arial"/>
                          <a:cs typeface="Arial"/>
                          <a:sym typeface="Arial"/>
                        </a:rPr>
                        <a:t>Job - Offered</a:t>
                      </a:r>
                      <a:endParaRPr sz="1200" u="none" strike="noStrike" cap="none" dirty="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CC00"/>
                    </a:solidFill>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5.5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8</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9</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1</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6</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8</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7.5</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7.3</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u="none" strike="noStrike" cap="none">
                          <a:latin typeface="Arial"/>
                          <a:ea typeface="Arial"/>
                          <a:cs typeface="Arial"/>
                          <a:sym typeface="Arial"/>
                        </a:rPr>
                        <a:t>0</a:t>
                      </a:r>
                      <a:endParaRPr sz="1200" u="none" strike="noStrike" cap="none">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u="none" strike="noStrike" cap="none">
                          <a:solidFill>
                            <a:srgbClr val="FF0000"/>
                          </a:solidFill>
                          <a:latin typeface="Arial"/>
                          <a:ea typeface="Arial"/>
                          <a:cs typeface="Arial"/>
                          <a:sym typeface="Arial"/>
                        </a:rPr>
                        <a:t>….</a:t>
                      </a:r>
                      <a:endParaRPr sz="1200" b="1" u="none" strike="noStrike" cap="none">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b="1" u="none" strike="noStrike" cap="none" dirty="0">
                          <a:solidFill>
                            <a:srgbClr val="FF0000"/>
                          </a:solidFill>
                          <a:latin typeface="Arial"/>
                          <a:ea typeface="Arial"/>
                          <a:cs typeface="Arial"/>
                          <a:sym typeface="Arial"/>
                        </a:rPr>
                        <a:t>…..</a:t>
                      </a:r>
                      <a:endParaRPr sz="1200" b="1" u="none" strike="noStrike" cap="none" dirty="0">
                        <a:solidFill>
                          <a:srgbClr val="FF0000"/>
                        </a:solidFill>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120320" y="834840"/>
              <a:ext cx="6905880" cy="5159160"/>
            </p14:xfrm>
          </p:contentPart>
        </mc:Choice>
        <mc:Fallback>
          <p:pic>
            <p:nvPicPr>
              <p:cNvPr id="2" name="Ink 1"/>
              <p:cNvPicPr/>
              <p:nvPr/>
            </p:nvPicPr>
            <p:blipFill>
              <a:blip r:embed="rId4"/>
              <a:stretch>
                <a:fillRect/>
              </a:stretch>
            </p:blipFill>
            <p:spPr>
              <a:xfrm>
                <a:off x="1111680" y="828360"/>
                <a:ext cx="6929280" cy="5178600"/>
              </a:xfrm>
              <a:prstGeom prst="rect">
                <a:avLst/>
              </a:prstGeom>
            </p:spPr>
          </p:pic>
        </mc:Fallback>
      </mc:AlternateContent>
    </p:spTree>
    <p:extLst>
      <p:ext uri="{BB962C8B-B14F-4D97-AF65-F5344CB8AC3E}">
        <p14:creationId xmlns:p14="http://schemas.microsoft.com/office/powerpoint/2010/main" val="27835499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396" y="1295400"/>
            <a:ext cx="8181349" cy="4983163"/>
          </a:xfrm>
        </p:spPr>
        <p:txBody>
          <a:bodyPr/>
          <a:lstStyle/>
          <a:p>
            <a:pPr>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0" indent="0"/>
            <a:r>
              <a:rPr lang="en-US" sz="2000" dirty="0">
                <a:solidFill>
                  <a:srgbClr val="FF0000"/>
                </a:solidFill>
                <a:latin typeface="Cambria" panose="02040503050406030204" pitchFamily="18" charset="0"/>
                <a:ea typeface="Cambria" panose="02040503050406030204" pitchFamily="18" charset="0"/>
              </a:rPr>
              <a:t>First Strategy: discriminative (e.g., logistic regression) </a:t>
            </a:r>
          </a:p>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Use training set to find a decision boundary in the feature space that separates spam and non-spam emails </a:t>
            </a:r>
          </a:p>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Given a test point, predict its label based on which side of the boundary it is on. </a:t>
            </a:r>
          </a:p>
          <a:p>
            <a:pPr marL="0" indent="0"/>
            <a:endParaRPr lang="en-US" sz="2000" dirty="0">
              <a:latin typeface="Cambria" panose="02040503050406030204" pitchFamily="18" charset="0"/>
              <a:ea typeface="Cambria" panose="02040503050406030204" pitchFamily="18" charset="0"/>
            </a:endParaRPr>
          </a:p>
          <a:p>
            <a:pPr marL="0" indent="0"/>
            <a:r>
              <a:rPr lang="en-US" sz="2000" dirty="0">
                <a:solidFill>
                  <a:srgbClr val="FF0000"/>
                </a:solidFill>
                <a:latin typeface="Cambria" panose="02040503050406030204" pitchFamily="18" charset="0"/>
                <a:ea typeface="Cambria" panose="02040503050406030204" pitchFamily="18" charset="0"/>
              </a:rPr>
              <a:t>Second Strategy: generative (e.g., naive </a:t>
            </a:r>
            <a:r>
              <a:rPr lang="en-US" sz="2000" dirty="0" err="1">
                <a:solidFill>
                  <a:srgbClr val="FF0000"/>
                </a:solidFill>
                <a:latin typeface="Cambria" panose="02040503050406030204" pitchFamily="18" charset="0"/>
                <a:ea typeface="Cambria" panose="02040503050406030204" pitchFamily="18" charset="0"/>
              </a:rPr>
              <a:t>bayes</a:t>
            </a:r>
            <a:r>
              <a:rPr lang="en-US" sz="2000" dirty="0">
                <a:solidFill>
                  <a:srgbClr val="FF0000"/>
                </a:solidFill>
                <a:latin typeface="Cambria" panose="02040503050406030204" pitchFamily="18" charset="0"/>
                <a:ea typeface="Cambria" panose="02040503050406030204" pitchFamily="18" charset="0"/>
              </a:rPr>
              <a:t>)</a:t>
            </a:r>
            <a:endParaRPr lang="en-IN" sz="2000" dirty="0">
              <a:solidFill>
                <a:srgbClr val="FF0000"/>
              </a:solidFill>
              <a:latin typeface="Cambria" panose="02040503050406030204" pitchFamily="18" charset="0"/>
              <a:ea typeface="Cambria" panose="02040503050406030204" pitchFamily="18" charset="0"/>
            </a:endParaRPr>
          </a:p>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 Look at spam emails and build a model of what they look like. </a:t>
            </a:r>
          </a:p>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Similarly, build a model of what non-spam emails look like. </a:t>
            </a:r>
          </a:p>
          <a:p>
            <a:pPr>
              <a:buFont typeface="Arial" panose="020B0604020202020204" pitchFamily="34" charset="0"/>
              <a:buChar char="•"/>
            </a:pPr>
            <a:r>
              <a:rPr lang="en-US" sz="2000" dirty="0">
                <a:latin typeface="Cambria" panose="02040503050406030204" pitchFamily="18" charset="0"/>
                <a:ea typeface="Cambria" panose="02040503050406030204" pitchFamily="18" charset="0"/>
              </a:rPr>
              <a:t>To classify a new email, match it against both the spam and non-spam models to see which is the better fit. </a:t>
            </a:r>
            <a:endParaRPr lang="en-IN" sz="2000" dirty="0">
              <a:latin typeface="Cambria" panose="02040503050406030204" pitchFamily="18" charset="0"/>
              <a:ea typeface="Cambria" panose="02040503050406030204" pitchFamily="18" charset="0"/>
            </a:endParaRPr>
          </a:p>
        </p:txBody>
      </p:sp>
      <p:sp>
        <p:nvSpPr>
          <p:cNvPr id="4" name="Content Placeholder 3"/>
          <p:cNvSpPr>
            <a:spLocks noGrp="1"/>
          </p:cNvSpPr>
          <p:nvPr>
            <p:ph sz="quarter" idx="10"/>
          </p:nvPr>
        </p:nvSpPr>
        <p:spPr>
          <a:xfrm>
            <a:off x="217917" y="74158"/>
            <a:ext cx="10932353" cy="1143000"/>
          </a:xfrm>
        </p:spPr>
        <p:txBody>
          <a:bodyPr anchor="ctr"/>
          <a:lstStyle/>
          <a:p>
            <a:pPr>
              <a:spcBef>
                <a:spcPct val="0"/>
              </a:spcBef>
            </a:pPr>
            <a:r>
              <a:rPr lang="en-US" b="0" spc="-69" dirty="0" smtClean="0">
                <a:latin typeface="Cambria" panose="02040503050406030204" pitchFamily="18" charset="0"/>
                <a:ea typeface="Cambria" panose="02040503050406030204" pitchFamily="18" charset="0"/>
                <a:cs typeface="+mj-cs"/>
              </a:rPr>
              <a:t>Example: </a:t>
            </a:r>
            <a:r>
              <a:rPr lang="en-US" b="0" dirty="0">
                <a:latin typeface="Cambria" panose="02040503050406030204" pitchFamily="18" charset="0"/>
                <a:ea typeface="Cambria" panose="02040503050406030204" pitchFamily="18" charset="0"/>
              </a:rPr>
              <a:t>Spam classification problem </a:t>
            </a:r>
          </a:p>
          <a:p>
            <a:pPr>
              <a:spcBef>
                <a:spcPct val="0"/>
              </a:spcBef>
            </a:pPr>
            <a:endParaRPr lang="en-IN" b="0" spc="-69" dirty="0">
              <a:latin typeface="Cambria" panose="02040503050406030204" pitchFamily="18" charset="0"/>
              <a:ea typeface="Cambria" panose="02040503050406030204" pitchFamily="18" charset="0"/>
              <a:cs typeface="+mj-cs"/>
            </a:endParaRPr>
          </a:p>
        </p:txBody>
      </p:sp>
      <p:grpSp>
        <p:nvGrpSpPr>
          <p:cNvPr id="18" name="Group 17"/>
          <p:cNvGrpSpPr/>
          <p:nvPr/>
        </p:nvGrpSpPr>
        <p:grpSpPr>
          <a:xfrm>
            <a:off x="8218348" y="4468872"/>
            <a:ext cx="2738606" cy="1892757"/>
            <a:chOff x="2088840" y="2106136"/>
            <a:chExt cx="3729305" cy="3363014"/>
          </a:xfrm>
        </p:grpSpPr>
        <p:sp>
          <p:nvSpPr>
            <p:cNvPr id="19" name="Freeform 18"/>
            <p:cNvSpPr/>
            <p:nvPr/>
          </p:nvSpPr>
          <p:spPr>
            <a:xfrm>
              <a:off x="4154389" y="2106136"/>
              <a:ext cx="1663756" cy="2108743"/>
            </a:xfrm>
            <a:custGeom>
              <a:avLst/>
              <a:gdLst>
                <a:gd name="connsiteX0" fmla="*/ 284261 w 1663756"/>
                <a:gd name="connsiteY0" fmla="*/ 208440 h 2108743"/>
                <a:gd name="connsiteX1" fmla="*/ 93761 w 1663756"/>
                <a:gd name="connsiteY1" fmla="*/ 1303815 h 2108743"/>
                <a:gd name="connsiteX2" fmla="*/ 1541561 w 1663756"/>
                <a:gd name="connsiteY2" fmla="*/ 2075340 h 2108743"/>
                <a:gd name="connsiteX3" fmla="*/ 1436786 w 1663756"/>
                <a:gd name="connsiteY3" fmla="*/ 179865 h 2108743"/>
                <a:gd name="connsiteX4" fmla="*/ 284261 w 1663756"/>
                <a:gd name="connsiteY4" fmla="*/ 208440 h 2108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3756" h="2108743">
                  <a:moveTo>
                    <a:pt x="284261" y="208440"/>
                  </a:moveTo>
                  <a:cubicBezTo>
                    <a:pt x="60424" y="395765"/>
                    <a:pt x="-115789" y="992665"/>
                    <a:pt x="93761" y="1303815"/>
                  </a:cubicBezTo>
                  <a:cubicBezTo>
                    <a:pt x="303311" y="1614965"/>
                    <a:pt x="1317724" y="2262665"/>
                    <a:pt x="1541561" y="2075340"/>
                  </a:cubicBezTo>
                  <a:cubicBezTo>
                    <a:pt x="1765398" y="1888015"/>
                    <a:pt x="1652686" y="494190"/>
                    <a:pt x="1436786" y="179865"/>
                  </a:cubicBezTo>
                  <a:cubicBezTo>
                    <a:pt x="1220886" y="-134460"/>
                    <a:pt x="508098" y="21115"/>
                    <a:pt x="284261" y="208440"/>
                  </a:cubicBezTo>
                  <a:close/>
                </a:path>
              </a:pathLst>
            </a:cu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Freeform 19"/>
            <p:cNvSpPr/>
            <p:nvPr/>
          </p:nvSpPr>
          <p:spPr>
            <a:xfrm>
              <a:off x="2661079" y="3264545"/>
              <a:ext cx="1394374" cy="1519823"/>
            </a:xfrm>
            <a:custGeom>
              <a:avLst/>
              <a:gdLst>
                <a:gd name="connsiteX0" fmla="*/ 605996 w 1394374"/>
                <a:gd name="connsiteY0" fmla="*/ 126356 h 1519823"/>
                <a:gd name="connsiteX1" fmla="*/ 15446 w 1394374"/>
                <a:gd name="connsiteY1" fmla="*/ 774056 h 1519823"/>
                <a:gd name="connsiteX2" fmla="*/ 1253696 w 1394374"/>
                <a:gd name="connsiteY2" fmla="*/ 1507481 h 1519823"/>
                <a:gd name="connsiteX3" fmla="*/ 1291796 w 1394374"/>
                <a:gd name="connsiteY3" fmla="*/ 135881 h 1519823"/>
                <a:gd name="connsiteX4" fmla="*/ 605996 w 1394374"/>
                <a:gd name="connsiteY4" fmla="*/ 126356 h 151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4374" h="1519823">
                  <a:moveTo>
                    <a:pt x="605996" y="126356"/>
                  </a:moveTo>
                  <a:cubicBezTo>
                    <a:pt x="393271" y="232718"/>
                    <a:pt x="-92504" y="543868"/>
                    <a:pt x="15446" y="774056"/>
                  </a:cubicBezTo>
                  <a:cubicBezTo>
                    <a:pt x="123396" y="1004244"/>
                    <a:pt x="1040971" y="1613843"/>
                    <a:pt x="1253696" y="1507481"/>
                  </a:cubicBezTo>
                  <a:cubicBezTo>
                    <a:pt x="1466421" y="1401119"/>
                    <a:pt x="1402921" y="370831"/>
                    <a:pt x="1291796" y="135881"/>
                  </a:cubicBezTo>
                  <a:cubicBezTo>
                    <a:pt x="1180671" y="-99069"/>
                    <a:pt x="818721" y="19994"/>
                    <a:pt x="605996" y="126356"/>
                  </a:cubicBezTo>
                  <a:close/>
                </a:path>
              </a:pathLst>
            </a:cu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grpSp>
          <p:nvGrpSpPr>
            <p:cNvPr id="21" name="Group 20"/>
            <p:cNvGrpSpPr/>
            <p:nvPr/>
          </p:nvGrpSpPr>
          <p:grpSpPr>
            <a:xfrm>
              <a:off x="2088840" y="2253983"/>
              <a:ext cx="3521936" cy="3215167"/>
              <a:chOff x="2057400" y="971550"/>
              <a:chExt cx="4386544" cy="4004467"/>
            </a:xfrm>
          </p:grpSpPr>
          <p:sp>
            <p:nvSpPr>
              <p:cNvPr id="22" name="Oval 21"/>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ross 25"/>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ross 26"/>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ross 27"/>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ross 28"/>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459400" y="4324350"/>
                <a:ext cx="575400" cy="651667"/>
              </a:xfrm>
              <a:prstGeom prst="rect">
                <a:avLst/>
              </a:prstGeom>
              <a:noFill/>
            </p:spPr>
            <p:txBody>
              <a:bodyPr wrap="none" rtlCol="0">
                <a:spAutoFit/>
              </a:bodyPr>
              <a:lstStyle/>
              <a:p>
                <a:r>
                  <a:rPr lang="en-US" sz="2800" dirty="0"/>
                  <a:t>x</a:t>
                </a:r>
                <a:r>
                  <a:rPr lang="en-US" sz="2800" baseline="-25000" dirty="0"/>
                  <a:t>1</a:t>
                </a:r>
              </a:p>
            </p:txBody>
          </p:sp>
          <p:sp>
            <p:nvSpPr>
              <p:cNvPr id="31" name="TextBox 30"/>
              <p:cNvSpPr txBox="1"/>
              <p:nvPr/>
            </p:nvSpPr>
            <p:spPr>
              <a:xfrm>
                <a:off x="2057400" y="2153803"/>
                <a:ext cx="575400" cy="651667"/>
              </a:xfrm>
              <a:prstGeom prst="rect">
                <a:avLst/>
              </a:prstGeom>
              <a:noFill/>
            </p:spPr>
            <p:txBody>
              <a:bodyPr wrap="none" rtlCol="0">
                <a:spAutoFit/>
              </a:bodyPr>
              <a:lstStyle/>
              <a:p>
                <a:r>
                  <a:rPr lang="en-US" sz="2800" dirty="0"/>
                  <a:t>x</a:t>
                </a:r>
                <a:r>
                  <a:rPr lang="en-US" sz="2800" baseline="-25000" dirty="0"/>
                  <a:t>2</a:t>
                </a:r>
              </a:p>
            </p:txBody>
          </p:sp>
          <p:cxnSp>
            <p:nvCxnSpPr>
              <p:cNvPr id="32" name="Straight Arrow Connector 31"/>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34" name="Group 33"/>
          <p:cNvGrpSpPr/>
          <p:nvPr/>
        </p:nvGrpSpPr>
        <p:grpSpPr>
          <a:xfrm>
            <a:off x="8839200" y="1557666"/>
            <a:ext cx="3228304" cy="2513127"/>
            <a:chOff x="6213349" y="2298165"/>
            <a:chExt cx="3521936" cy="3215167"/>
          </a:xfrm>
        </p:grpSpPr>
        <p:grpSp>
          <p:nvGrpSpPr>
            <p:cNvPr id="35" name="Group 34"/>
            <p:cNvGrpSpPr/>
            <p:nvPr/>
          </p:nvGrpSpPr>
          <p:grpSpPr>
            <a:xfrm>
              <a:off x="6213349" y="2298165"/>
              <a:ext cx="3521936" cy="3215167"/>
              <a:chOff x="2057400" y="971550"/>
              <a:chExt cx="4386544" cy="4004467"/>
            </a:xfrm>
          </p:grpSpPr>
          <p:sp>
            <p:nvSpPr>
              <p:cNvPr id="37" name="Oval 36"/>
              <p:cNvSpPr/>
              <p:nvPr/>
            </p:nvSpPr>
            <p:spPr>
              <a:xfrm>
                <a:off x="3184422" y="2992642"/>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868950" y="2944403"/>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571498" y="3379718"/>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484306" y="2640410"/>
                <a:ext cx="297789" cy="297789"/>
              </a:xfrm>
              <a:prstGeom prst="ellipse">
                <a:avLst/>
              </a:prstGeom>
              <a:noFill/>
              <a:ln w="444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Cross 40"/>
              <p:cNvSpPr/>
              <p:nvPr/>
            </p:nvSpPr>
            <p:spPr>
              <a:xfrm rot="2734294">
                <a:off x="5002286" y="2205198"/>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ross 41"/>
              <p:cNvSpPr/>
              <p:nvPr/>
            </p:nvSpPr>
            <p:spPr>
              <a:xfrm rot="2734294">
                <a:off x="5127933" y="1396215"/>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Cross 42"/>
              <p:cNvSpPr/>
              <p:nvPr/>
            </p:nvSpPr>
            <p:spPr>
              <a:xfrm rot="2734294">
                <a:off x="5680417" y="1894197"/>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ross 43"/>
              <p:cNvSpPr/>
              <p:nvPr/>
            </p:nvSpPr>
            <p:spPr>
              <a:xfrm rot="2734294">
                <a:off x="5110632" y="1867799"/>
                <a:ext cx="390684" cy="390684"/>
              </a:xfrm>
              <a:prstGeom prst="plus">
                <a:avLst>
                  <a:gd name="adj" fmla="val 46579"/>
                </a:avLst>
              </a:prstGeom>
              <a:solidFill>
                <a:schemeClr val="tx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459400" y="4324350"/>
                <a:ext cx="575400" cy="651667"/>
              </a:xfrm>
              <a:prstGeom prst="rect">
                <a:avLst/>
              </a:prstGeom>
              <a:noFill/>
            </p:spPr>
            <p:txBody>
              <a:bodyPr wrap="none" rtlCol="0">
                <a:spAutoFit/>
              </a:bodyPr>
              <a:lstStyle/>
              <a:p>
                <a:r>
                  <a:rPr lang="en-US" sz="2800" dirty="0"/>
                  <a:t>x</a:t>
                </a:r>
                <a:r>
                  <a:rPr lang="en-US" sz="2800" baseline="-25000" dirty="0"/>
                  <a:t>1</a:t>
                </a:r>
              </a:p>
            </p:txBody>
          </p:sp>
          <p:sp>
            <p:nvSpPr>
              <p:cNvPr id="46" name="TextBox 45"/>
              <p:cNvSpPr txBox="1"/>
              <p:nvPr/>
            </p:nvSpPr>
            <p:spPr>
              <a:xfrm>
                <a:off x="2057400" y="2153803"/>
                <a:ext cx="575400" cy="651667"/>
              </a:xfrm>
              <a:prstGeom prst="rect">
                <a:avLst/>
              </a:prstGeom>
              <a:noFill/>
            </p:spPr>
            <p:txBody>
              <a:bodyPr wrap="none" rtlCol="0">
                <a:spAutoFit/>
              </a:bodyPr>
              <a:lstStyle/>
              <a:p>
                <a:r>
                  <a:rPr lang="en-US" sz="2800" dirty="0"/>
                  <a:t>x</a:t>
                </a:r>
                <a:r>
                  <a:rPr lang="en-US" sz="2800" baseline="-25000" dirty="0"/>
                  <a:t>2</a:t>
                </a:r>
              </a:p>
            </p:txBody>
          </p:sp>
          <p:cxnSp>
            <p:nvCxnSpPr>
              <p:cNvPr id="47" name="Straight Arrow Connector 46"/>
              <p:cNvCxnSpPr/>
              <p:nvPr/>
            </p:nvCxnSpPr>
            <p:spPr>
              <a:xfrm flipV="1">
                <a:off x="2733804" y="971550"/>
                <a:ext cx="0" cy="348766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2543696" y="4191562"/>
                <a:ext cx="3900248"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cxnSp>
          <p:nvCxnSpPr>
            <p:cNvPr id="36" name="Straight Connector 35"/>
            <p:cNvCxnSpPr/>
            <p:nvPr/>
          </p:nvCxnSpPr>
          <p:spPr>
            <a:xfrm>
              <a:off x="7357323" y="2808782"/>
              <a:ext cx="1686084" cy="1859823"/>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4217040" y="1681560"/>
              <a:ext cx="5608080" cy="1686960"/>
            </p14:xfrm>
          </p:contentPart>
        </mc:Choice>
        <mc:Fallback>
          <p:pic>
            <p:nvPicPr>
              <p:cNvPr id="2" name="Ink 1"/>
              <p:cNvPicPr/>
              <p:nvPr/>
            </p:nvPicPr>
            <p:blipFill>
              <a:blip r:embed="rId3"/>
              <a:stretch>
                <a:fillRect/>
              </a:stretch>
            </p:blipFill>
            <p:spPr>
              <a:xfrm>
                <a:off x="4210200" y="1668600"/>
                <a:ext cx="5628960" cy="1708560"/>
              </a:xfrm>
              <a:prstGeom prst="rect">
                <a:avLst/>
              </a:prstGeom>
            </p:spPr>
          </p:pic>
        </mc:Fallback>
      </mc:AlternateContent>
    </p:spTree>
    <p:extLst>
      <p:ext uri="{BB962C8B-B14F-4D97-AF65-F5344CB8AC3E}">
        <p14:creationId xmlns:p14="http://schemas.microsoft.com/office/powerpoint/2010/main" val="4142984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wo graphs, one labelled 'Discriminative Model'&#10;          and the other labelled 'Generative Model'. Both graphs show&#10;          the same four datapoints. Each point is labeled with the image&#10;          of the handwritten digit that it represents. In the discriminative&#10;          graph there's a dotted line separating two data points from the&#10;          remaining two. The region above the dotted line is labelled 'y=0' and&#10;          the region below the line is labelled 'y=1'. In the generative graph&#10;          two dotted-line circles are drawn around the two pairs of points. The&#10;          top circle is labelled 'y=0' and the bottom circle is labelled 'y=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2363" y="0"/>
            <a:ext cx="10986348" cy="614759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77520" y="528120"/>
              <a:ext cx="9642960" cy="4968720"/>
            </p14:xfrm>
          </p:contentPart>
        </mc:Choice>
        <mc:Fallback>
          <p:pic>
            <p:nvPicPr>
              <p:cNvPr id="2" name="Ink 1"/>
              <p:cNvPicPr/>
              <p:nvPr/>
            </p:nvPicPr>
            <p:blipFill>
              <a:blip r:embed="rId4"/>
              <a:stretch>
                <a:fillRect/>
              </a:stretch>
            </p:blipFill>
            <p:spPr>
              <a:xfrm>
                <a:off x="670680" y="517320"/>
                <a:ext cx="9660600" cy="4984920"/>
              </a:xfrm>
              <a:prstGeom prst="rect">
                <a:avLst/>
              </a:prstGeom>
            </p:spPr>
          </p:pic>
        </mc:Fallback>
      </mc:AlternateContent>
    </p:spTree>
    <p:extLst>
      <p:ext uri="{BB962C8B-B14F-4D97-AF65-F5344CB8AC3E}">
        <p14:creationId xmlns:p14="http://schemas.microsoft.com/office/powerpoint/2010/main" val="16688778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91107"/>
            <a:ext cx="12192000" cy="5566893"/>
          </a:xfrm>
        </p:spPr>
        <p:txBody>
          <a:bodyPr>
            <a:noAutofit/>
          </a:bodyPr>
          <a:lstStyle/>
          <a:p>
            <a:r>
              <a:rPr lang="en-US" sz="2200" dirty="0"/>
              <a:t>There is an alternative, solve inference and decision together</a:t>
            </a:r>
          </a:p>
          <a:p>
            <a:pPr lvl="1"/>
            <a:r>
              <a:rPr lang="en-US" sz="2200" dirty="0"/>
              <a:t>We learn a function that maps inputs into </a:t>
            </a:r>
            <a:r>
              <a:rPr lang="en-US" sz="2200" dirty="0" smtClean="0"/>
              <a:t>decisions (discriminant function)</a:t>
            </a:r>
          </a:p>
          <a:p>
            <a:pPr lvl="1"/>
            <a:r>
              <a:rPr lang="en-US" sz="2200" dirty="0"/>
              <a:t>Inference and decision are combined into a single learning problem</a:t>
            </a:r>
          </a:p>
          <a:p>
            <a:pPr lvl="1">
              <a:lnSpc>
                <a:spcPts val="2378"/>
              </a:lnSpc>
            </a:pPr>
            <a:r>
              <a:rPr lang="en-IN" sz="2200" dirty="0"/>
              <a:t>Probabilities play no role, No access to posterior probabilities </a:t>
            </a:r>
            <a:r>
              <a:rPr lang="en-IN" sz="2200" dirty="0" smtClean="0"/>
              <a:t>p(</a:t>
            </a:r>
            <a:r>
              <a:rPr lang="en-IN" sz="2200" dirty="0" err="1" smtClean="0"/>
              <a:t>C</a:t>
            </a:r>
            <a:r>
              <a:rPr lang="en-IN" sz="2200" baseline="-25000" dirty="0" err="1" smtClean="0"/>
              <a:t>k</a:t>
            </a:r>
            <a:r>
              <a:rPr lang="en-IN" sz="2200" dirty="0" err="1" smtClean="0"/>
              <a:t>|X</a:t>
            </a:r>
            <a:r>
              <a:rPr lang="en-IN" sz="2200" dirty="0"/>
              <a:t>)</a:t>
            </a:r>
          </a:p>
          <a:p>
            <a:pPr lvl="1"/>
            <a:r>
              <a:rPr lang="en-US" sz="2200" dirty="0"/>
              <a:t>Find a discriminant function f (x) which maps  each input x directly onto a class </a:t>
            </a:r>
            <a:r>
              <a:rPr lang="en-US" sz="2200" dirty="0" err="1" smtClean="0"/>
              <a:t>C</a:t>
            </a:r>
            <a:r>
              <a:rPr lang="en-US" sz="2200" baseline="-25000" dirty="0" err="1" smtClean="0"/>
              <a:t>k</a:t>
            </a:r>
            <a:endParaRPr lang="en-US" sz="2200" baseline="-25000" dirty="0" smtClean="0"/>
          </a:p>
          <a:p>
            <a:pPr lvl="1"/>
            <a:endParaRPr lang="en-US" sz="2200" baseline="-25000" dirty="0"/>
          </a:p>
          <a:p>
            <a:r>
              <a:rPr lang="en-US" sz="2200" dirty="0" smtClean="0"/>
              <a:t>Linear </a:t>
            </a:r>
            <a:r>
              <a:rPr lang="en-US" sz="2200" dirty="0"/>
              <a:t>discriminant </a:t>
            </a:r>
            <a:r>
              <a:rPr lang="en-US" sz="2200" dirty="0" smtClean="0"/>
              <a:t>function </a:t>
            </a:r>
            <a:r>
              <a:rPr lang="en-US" sz="2200" dirty="0"/>
              <a:t>:  </a:t>
            </a:r>
            <a:r>
              <a:rPr lang="en-US" sz="2200" b="1" i="1" spc="50" dirty="0">
                <a:cs typeface="Arial"/>
              </a:rPr>
              <a:t>f</a:t>
            </a:r>
            <a:r>
              <a:rPr lang="en-US" sz="2200" b="1" i="1" spc="-129" dirty="0">
                <a:cs typeface="Arial"/>
              </a:rPr>
              <a:t> </a:t>
            </a:r>
            <a:r>
              <a:rPr lang="en-US" sz="2200" b="1" dirty="0">
                <a:cs typeface="Tahoma"/>
              </a:rPr>
              <a:t>(</a:t>
            </a:r>
            <a:r>
              <a:rPr lang="en-US" sz="2200" b="1" spc="-119" dirty="0">
                <a:cs typeface="Arial"/>
              </a:rPr>
              <a:t>x</a:t>
            </a:r>
            <a:r>
              <a:rPr lang="en-US" sz="2200" b="1" i="1" spc="-188" dirty="0">
                <a:cs typeface="Trebuchet MS"/>
              </a:rPr>
              <a:t>,</a:t>
            </a:r>
            <a:r>
              <a:rPr lang="en-US" sz="2200" b="1" i="1" spc="-268" dirty="0">
                <a:cs typeface="Trebuchet MS"/>
              </a:rPr>
              <a:t> </a:t>
            </a:r>
            <a:r>
              <a:rPr lang="en-US" sz="2200" b="1" spc="-50" dirty="0">
                <a:cs typeface="Arial"/>
              </a:rPr>
              <a:t>w</a:t>
            </a:r>
            <a:r>
              <a:rPr lang="en-US" sz="2200" b="1" dirty="0">
                <a:cs typeface="Tahoma"/>
              </a:rPr>
              <a:t>)</a:t>
            </a:r>
            <a:r>
              <a:rPr lang="en-US" sz="2200" b="1" spc="-69" dirty="0">
                <a:cs typeface="Tahoma"/>
              </a:rPr>
              <a:t> </a:t>
            </a:r>
            <a:r>
              <a:rPr lang="en-US" sz="2200" b="1" spc="89" dirty="0">
                <a:cs typeface="Tahoma"/>
              </a:rPr>
              <a:t>=</a:t>
            </a:r>
            <a:r>
              <a:rPr lang="en-US" sz="2200" b="1" spc="-79" dirty="0">
                <a:cs typeface="Tahoma"/>
              </a:rPr>
              <a:t> </a:t>
            </a:r>
            <a:r>
              <a:rPr lang="en-US" sz="2200" b="1" i="1" spc="-89" dirty="0">
                <a:cs typeface="Arial"/>
              </a:rPr>
              <a:t>w</a:t>
            </a:r>
            <a:r>
              <a:rPr lang="en-US" sz="2200" b="1" i="1" spc="-59" baseline="-11904" dirty="0">
                <a:cs typeface="Arial"/>
              </a:rPr>
              <a:t>o</a:t>
            </a:r>
            <a:r>
              <a:rPr lang="en-US" sz="2200" b="1" i="1" baseline="-11904" dirty="0">
                <a:cs typeface="Arial"/>
              </a:rPr>
              <a:t> </a:t>
            </a:r>
            <a:r>
              <a:rPr lang="en-US" sz="2200" b="1" i="1" spc="-222" baseline="-11904" dirty="0">
                <a:cs typeface="Arial"/>
              </a:rPr>
              <a:t> </a:t>
            </a:r>
            <a:r>
              <a:rPr lang="en-US" sz="2200" b="1" spc="89" dirty="0">
                <a:cs typeface="Tahoma"/>
              </a:rPr>
              <a:t>+</a:t>
            </a:r>
            <a:r>
              <a:rPr lang="en-US" sz="2200" b="1" spc="-188" dirty="0">
                <a:cs typeface="Tahoma"/>
              </a:rPr>
              <a:t> </a:t>
            </a:r>
            <a:r>
              <a:rPr lang="en-US" sz="2200" b="1" spc="-50" dirty="0" err="1">
                <a:cs typeface="Arial"/>
              </a:rPr>
              <a:t>w</a:t>
            </a:r>
            <a:r>
              <a:rPr lang="en-US" sz="2200" b="1" i="1" spc="222" baseline="31746" dirty="0" err="1">
                <a:cs typeface="Arial"/>
              </a:rPr>
              <a:t>T</a:t>
            </a:r>
            <a:r>
              <a:rPr lang="en-US" sz="2200" b="1" i="1" spc="-162" baseline="31746" dirty="0">
                <a:cs typeface="Arial"/>
              </a:rPr>
              <a:t> </a:t>
            </a:r>
            <a:r>
              <a:rPr lang="en-US" sz="2200" b="1" spc="-119" dirty="0">
                <a:cs typeface="Arial"/>
              </a:rPr>
              <a:t>x </a:t>
            </a:r>
          </a:p>
          <a:p>
            <a:pPr lvl="1"/>
            <a:r>
              <a:rPr lang="en-US" sz="2200" spc="-69" dirty="0">
                <a:cs typeface="Tahoma"/>
              </a:rPr>
              <a:t>Decision</a:t>
            </a:r>
            <a:r>
              <a:rPr lang="en-US" sz="2200" spc="20" dirty="0">
                <a:cs typeface="Tahoma"/>
              </a:rPr>
              <a:t> </a:t>
            </a:r>
            <a:r>
              <a:rPr lang="en-US" sz="2200" spc="-69" dirty="0">
                <a:cs typeface="Tahoma"/>
              </a:rPr>
              <a:t>rule:</a:t>
            </a:r>
            <a:r>
              <a:rPr lang="en-US" sz="2200" spc="20" dirty="0">
                <a:cs typeface="Tahoma"/>
              </a:rPr>
              <a:t>                                                     </a:t>
            </a:r>
            <a:r>
              <a:rPr lang="en-US" sz="2200" spc="-50" dirty="0">
                <a:cs typeface="Tahoma"/>
              </a:rPr>
              <a:t>Mathematically</a:t>
            </a:r>
            <a:r>
              <a:rPr lang="en-US" sz="2200" spc="40" dirty="0">
                <a:cs typeface="Tahoma"/>
                <a:sym typeface="Wingdings" panose="05000000000000000000" pitchFamily="2" charset="2"/>
              </a:rPr>
              <a:t></a:t>
            </a:r>
            <a:r>
              <a:rPr lang="en-US" sz="2200" i="1" spc="40" dirty="0">
                <a:cs typeface="Tahoma"/>
              </a:rPr>
              <a:t> </a:t>
            </a:r>
            <a:r>
              <a:rPr lang="en-US" sz="2200" b="1" i="1" spc="-89" dirty="0">
                <a:cs typeface="Arial"/>
              </a:rPr>
              <a:t>y</a:t>
            </a:r>
            <a:r>
              <a:rPr lang="en-US" sz="2200" b="1" i="1" spc="208" dirty="0">
                <a:cs typeface="Arial"/>
              </a:rPr>
              <a:t> </a:t>
            </a:r>
            <a:r>
              <a:rPr lang="en-US" sz="2200" b="1" spc="89" dirty="0">
                <a:cs typeface="Tahoma"/>
              </a:rPr>
              <a:t>=</a:t>
            </a:r>
            <a:r>
              <a:rPr lang="en-US" sz="2200" b="1" spc="-69" dirty="0">
                <a:cs typeface="Tahoma"/>
              </a:rPr>
              <a:t> sign(</a:t>
            </a:r>
            <a:r>
              <a:rPr lang="en-US" sz="2200" b="1" i="1" spc="-89" dirty="0">
                <a:cs typeface="Arial"/>
              </a:rPr>
              <a:t>w</a:t>
            </a:r>
            <a:r>
              <a:rPr lang="en-US" sz="2200" b="1" spc="-44" baseline="-11904" dirty="0">
                <a:cs typeface="Tahoma"/>
              </a:rPr>
              <a:t>0</a:t>
            </a:r>
            <a:r>
              <a:rPr lang="en-US" sz="2200" b="1" spc="149" baseline="-11904" dirty="0">
                <a:cs typeface="Tahoma"/>
              </a:rPr>
              <a:t> </a:t>
            </a:r>
            <a:r>
              <a:rPr lang="en-US" sz="2200" b="1" spc="89" dirty="0">
                <a:cs typeface="Tahoma"/>
              </a:rPr>
              <a:t>+</a:t>
            </a:r>
            <a:r>
              <a:rPr lang="en-US" sz="2200" b="1" spc="-188" dirty="0">
                <a:cs typeface="Tahoma"/>
              </a:rPr>
              <a:t> </a:t>
            </a:r>
            <a:r>
              <a:rPr lang="en-US" sz="2200" b="1" spc="-50" dirty="0" err="1">
                <a:cs typeface="Arial"/>
              </a:rPr>
              <a:t>w</a:t>
            </a:r>
            <a:r>
              <a:rPr lang="en-US" sz="2200" b="1" i="1" spc="222" baseline="31746" dirty="0" err="1">
                <a:cs typeface="Arial"/>
              </a:rPr>
              <a:t>T</a:t>
            </a:r>
            <a:r>
              <a:rPr lang="en-US" sz="2200" b="1" i="1" spc="-162" baseline="31746" dirty="0">
                <a:cs typeface="Arial"/>
              </a:rPr>
              <a:t> </a:t>
            </a:r>
            <a:r>
              <a:rPr lang="en-US" sz="2200" b="1" spc="-119" dirty="0">
                <a:cs typeface="Arial"/>
              </a:rPr>
              <a:t>x</a:t>
            </a:r>
            <a:r>
              <a:rPr lang="en-US" sz="2200" b="1" dirty="0">
                <a:cs typeface="Tahoma"/>
              </a:rPr>
              <a:t>)</a:t>
            </a:r>
          </a:p>
          <a:p>
            <a:endParaRPr lang="en-US" sz="2200" dirty="0" smtClean="0"/>
          </a:p>
          <a:p>
            <a:pPr lvl="1"/>
            <a:r>
              <a:rPr lang="en-US" sz="2200" dirty="0" smtClean="0"/>
              <a:t>Decision </a:t>
            </a:r>
            <a:r>
              <a:rPr lang="en-US" sz="2200" dirty="0"/>
              <a:t>surfaces are </a:t>
            </a:r>
            <a:r>
              <a:rPr lang="en-US" sz="2200" dirty="0" smtClean="0"/>
              <a:t>linear  and defined by the </a:t>
            </a:r>
            <a:r>
              <a:rPr lang="en-US" sz="2200" dirty="0"/>
              <a:t>relation </a:t>
            </a:r>
            <a:r>
              <a:rPr lang="en-US" sz="2200" i="1" dirty="0"/>
              <a:t>y</a:t>
            </a:r>
            <a:r>
              <a:rPr lang="en-US" sz="2200" dirty="0"/>
              <a:t>(</a:t>
            </a:r>
            <a:r>
              <a:rPr lang="en-US" sz="2200" b="1" dirty="0"/>
              <a:t>x</a:t>
            </a:r>
            <a:r>
              <a:rPr lang="en-US" sz="2200" dirty="0"/>
              <a:t>) = 0</a:t>
            </a:r>
          </a:p>
          <a:p>
            <a:pPr lvl="1"/>
            <a:r>
              <a:rPr lang="en-US" sz="2200" dirty="0" smtClean="0"/>
              <a:t>linear </a:t>
            </a:r>
            <a:r>
              <a:rPr lang="en-US" sz="2200" dirty="0"/>
              <a:t>function of </a:t>
            </a:r>
            <a:r>
              <a:rPr lang="en-US" sz="2200" dirty="0" smtClean="0"/>
              <a:t>input  X</a:t>
            </a:r>
          </a:p>
          <a:p>
            <a:pPr lvl="1"/>
            <a:r>
              <a:rPr lang="en-US" sz="2200" dirty="0" smtClean="0"/>
              <a:t>Parameter learning of </a:t>
            </a:r>
            <a:r>
              <a:rPr lang="en-US" sz="2200" dirty="0"/>
              <a:t>linear </a:t>
            </a:r>
            <a:r>
              <a:rPr lang="en-US" sz="2200" dirty="0" smtClean="0"/>
              <a:t>discriminant functions: least </a:t>
            </a:r>
            <a:r>
              <a:rPr lang="en-US" sz="2200" dirty="0"/>
              <a:t>squares, Fisher’s linear discriminant, </a:t>
            </a:r>
            <a:r>
              <a:rPr lang="en-US" sz="2200" dirty="0" smtClean="0"/>
              <a:t>perceptron </a:t>
            </a:r>
            <a:r>
              <a:rPr lang="en-IN" sz="2200" dirty="0" smtClean="0"/>
              <a:t>algorithm</a:t>
            </a:r>
            <a:r>
              <a:rPr lang="en-IN" sz="2200" dirty="0"/>
              <a:t> </a:t>
            </a:r>
            <a:endParaRPr lang="en-US" sz="2200" spc="-35" dirty="0">
              <a:solidFill>
                <a:srgbClr val="FF0000"/>
              </a:solidFill>
              <a:cs typeface="Tahoma"/>
            </a:endParaRPr>
          </a:p>
          <a:p>
            <a:endParaRPr lang="en-US" sz="2200" dirty="0">
              <a:solidFill>
                <a:srgbClr val="FF0000"/>
              </a:solidFill>
              <a:cs typeface="Tahoma"/>
            </a:endParaRPr>
          </a:p>
          <a:p>
            <a:endParaRPr lang="en-US" sz="2200" b="1" spc="-119" dirty="0" smtClean="0">
              <a:cs typeface="Arial"/>
            </a:endParaRPr>
          </a:p>
          <a:p>
            <a:endParaRPr lang="en-IN" sz="2200" spc="-40" dirty="0">
              <a:cs typeface="Tahoma"/>
            </a:endParaRPr>
          </a:p>
          <a:p>
            <a:pPr marL="1358413" marR="110737">
              <a:lnSpc>
                <a:spcPts val="2378"/>
              </a:lnSpc>
              <a:spcBef>
                <a:spcPts val="79"/>
              </a:spcBef>
            </a:pPr>
            <a:endParaRPr lang="en-US" sz="2200" dirty="0">
              <a:cs typeface="Tahoma"/>
            </a:endParaRPr>
          </a:p>
          <a:p>
            <a:endParaRPr lang="en-IN" sz="2200" dirty="0"/>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19</a:t>
            </a:fld>
            <a:endParaRPr lang="en-US">
              <a:solidFill>
                <a:prstClr val="black"/>
              </a:solidFill>
              <a:latin typeface="Tahoma" charset="0"/>
            </a:endParaRPr>
          </a:p>
        </p:txBody>
      </p:sp>
      <p:sp>
        <p:nvSpPr>
          <p:cNvPr id="5" name="Title 1"/>
          <p:cNvSpPr>
            <a:spLocks noGrp="1"/>
          </p:cNvSpPr>
          <p:nvPr>
            <p:ph type="title"/>
          </p:nvPr>
        </p:nvSpPr>
        <p:spPr>
          <a:xfrm>
            <a:off x="527381" y="274638"/>
            <a:ext cx="9878749" cy="850106"/>
          </a:xfrm>
        </p:spPr>
        <p:txBody>
          <a:bodyPr/>
          <a:lstStyle/>
          <a:p>
            <a:r>
              <a:rPr lang="en-US" altLang="en-US" dirty="0"/>
              <a:t>Types of Classification: D</a:t>
            </a:r>
            <a:r>
              <a:rPr lang="en-US" dirty="0" smtClean="0"/>
              <a:t>iscriminant </a:t>
            </a:r>
            <a:r>
              <a:rPr lang="en-US" dirty="0"/>
              <a:t>function</a:t>
            </a:r>
            <a:endParaRPr lang="en-IN" dirty="0"/>
          </a:p>
        </p:txBody>
      </p:sp>
      <p:pic>
        <p:nvPicPr>
          <p:cNvPr id="6" name="Picture 5"/>
          <p:cNvPicPr>
            <a:picLocks noChangeAspect="1"/>
          </p:cNvPicPr>
          <p:nvPr/>
        </p:nvPicPr>
        <p:blipFill>
          <a:blip r:embed="rId3"/>
          <a:stretch>
            <a:fillRect/>
          </a:stretch>
        </p:blipFill>
        <p:spPr>
          <a:xfrm>
            <a:off x="2618509" y="4126442"/>
            <a:ext cx="2105891" cy="611494"/>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486000" y="985680"/>
              <a:ext cx="10765440" cy="5401440"/>
            </p14:xfrm>
          </p:contentPart>
        </mc:Choice>
        <mc:Fallback>
          <p:pic>
            <p:nvPicPr>
              <p:cNvPr id="2" name="Ink 1"/>
              <p:cNvPicPr/>
              <p:nvPr/>
            </p:nvPicPr>
            <p:blipFill>
              <a:blip r:embed="rId5"/>
              <a:stretch>
                <a:fillRect/>
              </a:stretch>
            </p:blipFill>
            <p:spPr>
              <a:xfrm>
                <a:off x="477000" y="979200"/>
                <a:ext cx="10787040" cy="5418360"/>
              </a:xfrm>
              <a:prstGeom prst="rect">
                <a:avLst/>
              </a:prstGeom>
            </p:spPr>
          </p:pic>
        </mc:Fallback>
      </mc:AlternateContent>
    </p:spTree>
    <p:extLst>
      <p:ext uri="{BB962C8B-B14F-4D97-AF65-F5344CB8AC3E}">
        <p14:creationId xmlns:p14="http://schemas.microsoft.com/office/powerpoint/2010/main" val="14657174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1"/>
        <p:cNvGrpSpPr/>
        <p:nvPr/>
      </p:nvGrpSpPr>
      <p:grpSpPr>
        <a:xfrm>
          <a:off x="0" y="0"/>
          <a:ext cx="0" cy="0"/>
          <a:chOff x="0" y="0"/>
          <a:chExt cx="0" cy="0"/>
        </a:xfrm>
      </p:grpSpPr>
      <p:sp>
        <p:nvSpPr>
          <p:cNvPr id="2932" name="Google Shape;2932;p2"/>
          <p:cNvSpPr txBox="1">
            <a:spLocks noGrp="1"/>
          </p:cNvSpPr>
          <p:nvPr>
            <p:ph type="title" idx="4294967295"/>
          </p:nvPr>
        </p:nvSpPr>
        <p:spPr>
          <a:xfrm>
            <a:off x="1697059" y="429321"/>
            <a:ext cx="7926388" cy="461665"/>
          </a:xfrm>
          <a:prstGeom prst="rect">
            <a:avLst/>
          </a:prstGeom>
          <a:noFill/>
          <a:ln>
            <a:noFill/>
          </a:ln>
        </p:spPr>
        <p:txBody>
          <a:bodyPr spcFirstLastPara="1" wrap="square" lIns="91425" tIns="45700" rIns="91425" bIns="45700" anchor="ctr" anchorCtr="0">
            <a:spAutoFit/>
          </a:bodyPr>
          <a:lstStyle/>
          <a:p>
            <a:pPr algn="l">
              <a:spcBef>
                <a:spcPts val="0"/>
              </a:spcBef>
            </a:pPr>
            <a:r>
              <a:rPr lang="en-US" sz="2400"/>
              <a:t>Machine Learning</a:t>
            </a:r>
            <a:endParaRPr sz="2400"/>
          </a:p>
        </p:txBody>
      </p:sp>
      <p:sp>
        <p:nvSpPr>
          <p:cNvPr id="2933" name="Google Shape;2933;p2"/>
          <p:cNvSpPr txBox="1"/>
          <p:nvPr/>
        </p:nvSpPr>
        <p:spPr>
          <a:xfrm>
            <a:off x="1774873" y="5104677"/>
            <a:ext cx="8761500" cy="1817380"/>
          </a:xfrm>
          <a:prstGeom prst="rect">
            <a:avLst/>
          </a:prstGeom>
          <a:noFill/>
          <a:ln>
            <a:noFill/>
          </a:ln>
        </p:spPr>
        <p:txBody>
          <a:bodyPr spcFirstLastPara="1" wrap="square" lIns="91425" tIns="45700" rIns="91425" bIns="45700" anchor="t" anchorCtr="0">
            <a:spAutoFit/>
          </a:bodyPr>
          <a:lstStyle/>
          <a:p>
            <a:pPr>
              <a:lnSpc>
                <a:spcPct val="115000"/>
              </a:lnSpc>
              <a:buClr>
                <a:schemeClr val="dk1"/>
              </a:buClr>
              <a:buSzPts val="1100"/>
            </a:pPr>
            <a:r>
              <a:rPr lang="en-US" b="1">
                <a:solidFill>
                  <a:srgbClr val="0000FF"/>
                </a:solidFill>
              </a:rPr>
              <a:t>Slide Source / Preparation / Review:</a:t>
            </a:r>
            <a:endParaRPr b="1">
              <a:solidFill>
                <a:srgbClr val="0000FF"/>
              </a:solidFill>
            </a:endParaRPr>
          </a:p>
          <a:p>
            <a:pPr>
              <a:lnSpc>
                <a:spcPct val="115000"/>
              </a:lnSpc>
              <a:buClr>
                <a:schemeClr val="dk1"/>
              </a:buClr>
              <a:buSzPts val="1100"/>
            </a:pPr>
            <a:r>
              <a:rPr lang="en-US" u="sng">
                <a:solidFill>
                  <a:srgbClr val="0000FF"/>
                </a:solidFill>
              </a:rPr>
              <a:t>From BITS Pilani WILP</a:t>
            </a:r>
            <a:r>
              <a:rPr lang="en-US" b="1">
                <a:solidFill>
                  <a:srgbClr val="0000FF"/>
                </a:solidFill>
              </a:rPr>
              <a:t>: </a:t>
            </a:r>
            <a:r>
              <a:rPr lang="en-US">
                <a:solidFill>
                  <a:srgbClr val="0000FF"/>
                </a:solidFill>
              </a:rPr>
              <a:t>Prof.Sugata, Prof.Chetana, Prof.Rajavadhana, Prof.Monali, Prof.Sangeetha, Prof.Swarna, Prof.Pankaj</a:t>
            </a:r>
            <a:endParaRPr>
              <a:solidFill>
                <a:srgbClr val="0000FF"/>
              </a:solidFill>
            </a:endParaRPr>
          </a:p>
          <a:p>
            <a:r>
              <a:rPr lang="en-US" u="sng">
                <a:solidFill>
                  <a:srgbClr val="0000FF"/>
                </a:solidFill>
              </a:rPr>
              <a:t>External: </a:t>
            </a:r>
            <a:r>
              <a:rPr lang="en-US">
                <a:solidFill>
                  <a:srgbClr val="0000FF"/>
                </a:solidFill>
              </a:rPr>
              <a:t>CS109 and CS229 Stanford lecture notes, Dr.Andrew NG and many others who made their course materials freely available online</a:t>
            </a:r>
            <a:endParaRPr b="1">
              <a:solidFill>
                <a:schemeClr val="dk1"/>
              </a:solidFill>
            </a:endParaRPr>
          </a:p>
          <a:p>
            <a:endParaRPr sz="1400" b="1">
              <a:solidFill>
                <a:schemeClr val="dk1"/>
              </a:solidFill>
              <a:latin typeface="Arial"/>
              <a:ea typeface="Arial"/>
              <a:cs typeface="Arial"/>
              <a:sym typeface="Arial"/>
            </a:endParaRPr>
          </a:p>
        </p:txBody>
      </p:sp>
      <p:sp>
        <p:nvSpPr>
          <p:cNvPr id="2934" name="Google Shape;2934;p2"/>
          <p:cNvSpPr txBox="1"/>
          <p:nvPr/>
        </p:nvSpPr>
        <p:spPr>
          <a:xfrm>
            <a:off x="1774868" y="2771234"/>
            <a:ext cx="8642400" cy="2195225"/>
          </a:xfrm>
          <a:prstGeom prst="rect">
            <a:avLst/>
          </a:prstGeom>
          <a:noFill/>
          <a:ln>
            <a:noFill/>
          </a:ln>
        </p:spPr>
        <p:txBody>
          <a:bodyPr spcFirstLastPara="1" wrap="square" lIns="0" tIns="32775" rIns="0" bIns="0" anchor="t" anchorCtr="0">
            <a:spAutoFit/>
          </a:bodyPr>
          <a:lstStyle/>
          <a:p>
            <a:pPr marL="133281" marR="39100" indent="-125292">
              <a:buClr>
                <a:schemeClr val="dk1"/>
              </a:buClr>
              <a:buSzPts val="1600"/>
              <a:buFont typeface="Arial"/>
              <a:buChar char="•"/>
            </a:pPr>
            <a:r>
              <a:rPr lang="en-US" sz="1600">
                <a:solidFill>
                  <a:schemeClr val="dk1"/>
                </a:solidFill>
              </a:rPr>
              <a:t>These content of modules &amp; context under topics are planned by the course owner Dr. Sugata, with grateful acknowledgement to many others who made their course materials freely available online</a:t>
            </a:r>
            <a:endParaRPr sz="1600">
              <a:solidFill>
                <a:schemeClr val="dk1"/>
              </a:solidFill>
              <a:latin typeface="Arial"/>
              <a:ea typeface="Arial"/>
              <a:cs typeface="Arial"/>
              <a:sym typeface="Arial"/>
            </a:endParaRPr>
          </a:p>
          <a:p>
            <a:pPr marL="133281" indent="-125292">
              <a:spcBef>
                <a:spcPts val="344"/>
              </a:spcBef>
              <a:buClr>
                <a:schemeClr val="dk1"/>
              </a:buClr>
              <a:buSzPts val="1600"/>
              <a:buFont typeface="Arial"/>
              <a:buChar char="•"/>
            </a:pPr>
            <a:r>
              <a:rPr lang="en-US" sz="1600">
                <a:solidFill>
                  <a:schemeClr val="dk1"/>
                </a:solidFill>
                <a:latin typeface="Arial"/>
                <a:ea typeface="Arial"/>
                <a:cs typeface="Arial"/>
                <a:sym typeface="Arial"/>
              </a:rPr>
              <a:t>We here by acknowledge all the contributors for their material and inputs.</a:t>
            </a:r>
            <a:endParaRPr sz="1600">
              <a:solidFill>
                <a:schemeClr val="dk1"/>
              </a:solidFill>
              <a:latin typeface="Arial"/>
              <a:ea typeface="Arial"/>
              <a:cs typeface="Arial"/>
              <a:sym typeface="Arial"/>
            </a:endParaRPr>
          </a:p>
          <a:p>
            <a:pPr marL="133281" indent="-125292">
              <a:spcBef>
                <a:spcPts val="374"/>
              </a:spcBef>
              <a:buClr>
                <a:schemeClr val="dk1"/>
              </a:buClr>
              <a:buSzPts val="1600"/>
              <a:buFont typeface="Arial"/>
              <a:buChar char="•"/>
            </a:pPr>
            <a:r>
              <a:rPr lang="en-US" sz="1600">
                <a:solidFill>
                  <a:schemeClr val="dk1"/>
                </a:solidFill>
                <a:latin typeface="Arial"/>
                <a:ea typeface="Arial"/>
                <a:cs typeface="Arial"/>
                <a:sym typeface="Arial"/>
              </a:rPr>
              <a:t>We have provided source information wherever necessary</a:t>
            </a:r>
            <a:endParaRPr sz="1600">
              <a:solidFill>
                <a:schemeClr val="dk1"/>
              </a:solidFill>
              <a:latin typeface="Arial"/>
              <a:ea typeface="Arial"/>
              <a:cs typeface="Arial"/>
              <a:sym typeface="Arial"/>
            </a:endParaRPr>
          </a:p>
          <a:p>
            <a:pPr marL="133281" indent="-125290">
              <a:spcBef>
                <a:spcPts val="374"/>
              </a:spcBef>
              <a:buClr>
                <a:schemeClr val="dk1"/>
              </a:buClr>
              <a:buSzPts val="1600"/>
              <a:buFont typeface="Arial"/>
              <a:buChar char="•"/>
            </a:pPr>
            <a:r>
              <a:rPr lang="en-US" sz="1600">
                <a:solidFill>
                  <a:srgbClr val="FF0000"/>
                </a:solidFill>
                <a:latin typeface="Tahoma"/>
                <a:ea typeface="Tahoma"/>
                <a:cs typeface="Tahoma"/>
                <a:sym typeface="Tahoma"/>
              </a:rPr>
              <a:t>Students are requested to refer to the textbook w.r.t detailed content of the presentation deck shared over canvas</a:t>
            </a:r>
            <a:endParaRPr sz="1600">
              <a:solidFill>
                <a:schemeClr val="dk1"/>
              </a:solidFill>
              <a:latin typeface="Tahoma"/>
              <a:ea typeface="Tahoma"/>
              <a:cs typeface="Tahoma"/>
              <a:sym typeface="Tahoma"/>
            </a:endParaRPr>
          </a:p>
          <a:p>
            <a:pPr marL="133281" indent="-125290">
              <a:spcBef>
                <a:spcPts val="374"/>
              </a:spcBef>
              <a:buClr>
                <a:schemeClr val="dk1"/>
              </a:buClr>
              <a:buSzPts val="1600"/>
              <a:buFont typeface="Arial"/>
              <a:buChar char="•"/>
            </a:pPr>
            <a:r>
              <a:rPr lang="en-US" sz="1600">
                <a:solidFill>
                  <a:srgbClr val="FF0000"/>
                </a:solidFill>
                <a:latin typeface="Tahoma"/>
                <a:ea typeface="Tahoma"/>
                <a:cs typeface="Tahoma"/>
                <a:sym typeface="Tahoma"/>
              </a:rPr>
              <a:t>We have reduced the slides from canvas and modified the content flow to suit the requirements of the course and for ease of class presentation</a:t>
            </a:r>
            <a:endParaRPr sz="1600">
              <a:solidFill>
                <a:srgbClr val="FF0000"/>
              </a:solidFill>
              <a:latin typeface="Tahoma"/>
              <a:ea typeface="Tahoma"/>
              <a:cs typeface="Tahoma"/>
              <a:sym typeface="Tahoma"/>
            </a:endParaRPr>
          </a:p>
        </p:txBody>
      </p:sp>
      <p:sp>
        <p:nvSpPr>
          <p:cNvPr id="2935" name="Google Shape;2935;p2"/>
          <p:cNvSpPr txBox="1"/>
          <p:nvPr/>
        </p:nvSpPr>
        <p:spPr>
          <a:xfrm>
            <a:off x="3844648" y="1295401"/>
            <a:ext cx="5698928" cy="287187"/>
          </a:xfrm>
          <a:prstGeom prst="rect">
            <a:avLst/>
          </a:prstGeom>
          <a:noFill/>
          <a:ln>
            <a:noFill/>
          </a:ln>
        </p:spPr>
        <p:txBody>
          <a:bodyPr spcFirstLastPara="1" wrap="square" lIns="0" tIns="10075" rIns="0" bIns="0" anchor="t" anchorCtr="0">
            <a:spAutoFit/>
          </a:bodyPr>
          <a:lstStyle/>
          <a:p>
            <a:pPr marL="8408">
              <a:buClr>
                <a:srgbClr val="1C1572"/>
              </a:buClr>
              <a:buSzPts val="1800"/>
            </a:pPr>
            <a:r>
              <a:rPr lang="en-US">
                <a:solidFill>
                  <a:srgbClr val="1C1572"/>
                </a:solidFill>
                <a:latin typeface="Arial"/>
                <a:ea typeface="Arial"/>
                <a:cs typeface="Arial"/>
                <a:sym typeface="Arial"/>
              </a:rPr>
              <a:t>Disclaimer and Acknowledgement</a:t>
            </a:r>
            <a:endParaRPr>
              <a:solidFill>
                <a:schemeClr val="dk1"/>
              </a:solidFill>
              <a:latin typeface="Arial"/>
              <a:ea typeface="Arial"/>
              <a:cs typeface="Arial"/>
              <a:sym typeface="Arial"/>
            </a:endParaRPr>
          </a:p>
        </p:txBody>
      </p:sp>
      <p:pic>
        <p:nvPicPr>
          <p:cNvPr id="2936" name="Google Shape;2936;p2"/>
          <p:cNvPicPr preferRelativeResize="0"/>
          <p:nvPr/>
        </p:nvPicPr>
        <p:blipFill rotWithShape="1">
          <a:blip r:embed="rId3">
            <a:alphaModFix/>
          </a:blip>
          <a:srcRect/>
          <a:stretch/>
        </p:blipFill>
        <p:spPr>
          <a:xfrm>
            <a:off x="5003130" y="1582588"/>
            <a:ext cx="1087204" cy="1188635"/>
          </a:xfrm>
          <a:prstGeom prst="rect">
            <a:avLst/>
          </a:prstGeom>
          <a:noFill/>
          <a:ln>
            <a:noFill/>
          </a:ln>
        </p:spPr>
      </p:pic>
    </p:spTree>
    <p:extLst>
      <p:ext uri="{BB962C8B-B14F-4D97-AF65-F5344CB8AC3E}">
        <p14:creationId xmlns:p14="http://schemas.microsoft.com/office/powerpoint/2010/main" val="4158749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9"/>
        <p:cNvGrpSpPr/>
        <p:nvPr/>
      </p:nvGrpSpPr>
      <p:grpSpPr>
        <a:xfrm>
          <a:off x="0" y="0"/>
          <a:ext cx="0" cy="0"/>
          <a:chOff x="0" y="0"/>
          <a:chExt cx="0" cy="0"/>
        </a:xfrm>
      </p:grpSpPr>
      <p:sp>
        <p:nvSpPr>
          <p:cNvPr id="3210" name="Google Shape;3210;p18"/>
          <p:cNvSpPr txBox="1">
            <a:spLocks noGrp="1"/>
          </p:cNvSpPr>
          <p:nvPr>
            <p:ph type="title"/>
          </p:nvPr>
        </p:nvSpPr>
        <p:spPr>
          <a:prstGeom prst="rect">
            <a:avLst/>
          </a:prstGeom>
        </p:spPr>
        <p:txBody>
          <a:bodyPr anchor="ctr"/>
          <a:lstStyle/>
          <a:p>
            <a:r>
              <a:rPr lang="en-US" dirty="0">
                <a:sym typeface="Arial"/>
              </a:rPr>
              <a:t>Classification as regression</a:t>
            </a:r>
            <a:endParaRPr dirty="0">
              <a:sym typeface="Arial"/>
            </a:endParaRPr>
          </a:p>
        </p:txBody>
      </p:sp>
      <p:sp>
        <p:nvSpPr>
          <p:cNvPr id="3211" name="Google Shape;3211;p18"/>
          <p:cNvSpPr txBox="1">
            <a:spLocks noGrp="1"/>
          </p:cNvSpPr>
          <p:nvPr>
            <p:ph idx="1"/>
          </p:nvPr>
        </p:nvSpPr>
        <p:spPr>
          <a:xfrm>
            <a:off x="243902" y="1525043"/>
            <a:ext cx="10972800" cy="5332957"/>
          </a:xfrm>
          <a:prstGeom prst="rect">
            <a:avLst/>
          </a:prstGeom>
          <a:noFill/>
          <a:ln>
            <a:noFill/>
          </a:ln>
        </p:spPr>
        <p:txBody>
          <a:bodyPr spcFirstLastPara="1" vert="horz" wrap="square" lIns="91425" tIns="45700" rIns="91425" bIns="45700" rtlCol="0" anchor="t" anchorCtr="0">
            <a:noAutofit/>
          </a:bodyPr>
          <a:lstStyle/>
          <a:p>
            <a:pPr marL="0" indent="0">
              <a:spcBef>
                <a:spcPts val="0"/>
              </a:spcBef>
              <a:buClr>
                <a:srgbClr val="002060"/>
              </a:buClr>
              <a:buSzPts val="1800"/>
              <a:buNone/>
            </a:pPr>
            <a:r>
              <a:rPr lang="en-US" spc="-20" dirty="0">
                <a:cs typeface="Tahoma"/>
              </a:rPr>
              <a:t>One</a:t>
            </a:r>
            <a:r>
              <a:rPr lang="en-US" spc="-35" dirty="0">
                <a:cs typeface="Tahoma"/>
              </a:rPr>
              <a:t> dimensional</a:t>
            </a:r>
            <a:r>
              <a:rPr lang="en-US" spc="-25" dirty="0">
                <a:cs typeface="Tahoma"/>
              </a:rPr>
              <a:t> </a:t>
            </a:r>
            <a:r>
              <a:rPr lang="en-US" spc="-40" dirty="0">
                <a:cs typeface="Tahoma"/>
              </a:rPr>
              <a:t>example</a:t>
            </a:r>
            <a:r>
              <a:rPr lang="en-US" spc="-30" dirty="0">
                <a:cs typeface="Tahoma"/>
              </a:rPr>
              <a:t> </a:t>
            </a:r>
            <a:r>
              <a:rPr lang="en-US" spc="-10" dirty="0">
                <a:cs typeface="Tahoma"/>
              </a:rPr>
              <a:t>(input</a:t>
            </a:r>
            <a:r>
              <a:rPr lang="en-US" spc="-25" dirty="0">
                <a:cs typeface="Tahoma"/>
              </a:rPr>
              <a:t> </a:t>
            </a:r>
            <a:r>
              <a:rPr lang="en-US" i="1" dirty="0">
                <a:cs typeface="Arial"/>
              </a:rPr>
              <a:t>x</a:t>
            </a:r>
            <a:r>
              <a:rPr lang="en-US" i="1" spc="80" dirty="0">
                <a:cs typeface="Arial"/>
              </a:rPr>
              <a:t> </a:t>
            </a:r>
            <a:r>
              <a:rPr lang="en-US" dirty="0">
                <a:cs typeface="Tahoma"/>
              </a:rPr>
              <a:t>is</a:t>
            </a:r>
            <a:r>
              <a:rPr lang="en-US" spc="-30" dirty="0">
                <a:cs typeface="Tahoma"/>
              </a:rPr>
              <a:t> </a:t>
            </a:r>
            <a:r>
              <a:rPr lang="en-US" spc="-35" dirty="0">
                <a:cs typeface="Tahoma"/>
              </a:rPr>
              <a:t>1-</a:t>
            </a:r>
            <a:r>
              <a:rPr lang="en-US" spc="-20" dirty="0">
                <a:cs typeface="Tahoma"/>
              </a:rPr>
              <a:t>dim)</a:t>
            </a:r>
            <a:endParaRPr lang="en-US" dirty="0" smtClean="0">
              <a:solidFill>
                <a:srgbClr val="002060"/>
              </a:solidFill>
              <a:cs typeface="Arial"/>
              <a:sym typeface="Arial"/>
            </a:endParaRPr>
          </a:p>
          <a:p>
            <a:pPr marL="0" indent="0">
              <a:spcBef>
                <a:spcPts val="0"/>
              </a:spcBef>
              <a:buClr>
                <a:srgbClr val="002060"/>
              </a:buClr>
              <a:buSzPts val="1800"/>
              <a:buNone/>
            </a:pPr>
            <a:endParaRPr lang="en-US" dirty="0" smtClean="0">
              <a:solidFill>
                <a:srgbClr val="002060"/>
              </a:solidFill>
              <a:cs typeface="Arial"/>
              <a:sym typeface="Arial"/>
            </a:endParaRPr>
          </a:p>
          <a:p>
            <a:pPr marL="0" indent="0">
              <a:spcBef>
                <a:spcPts val="0"/>
              </a:spcBef>
              <a:buClr>
                <a:srgbClr val="002060"/>
              </a:buClr>
              <a:buSzPts val="1800"/>
              <a:buNone/>
            </a:pPr>
            <a:endParaRPr lang="en-US" dirty="0">
              <a:solidFill>
                <a:srgbClr val="002060"/>
              </a:solidFill>
              <a:cs typeface="Arial"/>
              <a:sym typeface="Arial"/>
            </a:endParaRPr>
          </a:p>
          <a:p>
            <a:pPr marL="0" indent="0">
              <a:spcBef>
                <a:spcPts val="0"/>
              </a:spcBef>
              <a:buClr>
                <a:srgbClr val="002060"/>
              </a:buClr>
              <a:buSzPts val="1800"/>
              <a:buNone/>
            </a:pPr>
            <a:r>
              <a:rPr lang="en-US" dirty="0" smtClean="0">
                <a:solidFill>
                  <a:srgbClr val="002060"/>
                </a:solidFill>
                <a:cs typeface="Arial"/>
                <a:sym typeface="Arial"/>
              </a:rPr>
              <a:t>Classifier</a:t>
            </a:r>
            <a:r>
              <a:rPr lang="en-US" dirty="0">
                <a:solidFill>
                  <a:srgbClr val="002060"/>
                </a:solidFill>
                <a:cs typeface="Arial"/>
                <a:sym typeface="Arial"/>
              </a:rPr>
              <a:t>:</a:t>
            </a:r>
            <a:endParaRPr dirty="0">
              <a:solidFill>
                <a:srgbClr val="002060"/>
              </a:solidFill>
              <a:cs typeface="Arial"/>
              <a:sym typeface="Arial"/>
            </a:endParaRPr>
          </a:p>
          <a:p>
            <a:pPr marL="0" indent="0">
              <a:spcBef>
                <a:spcPts val="892"/>
              </a:spcBef>
              <a:buClr>
                <a:schemeClr val="dk1"/>
              </a:buClr>
              <a:buSzPts val="1800"/>
              <a:buNone/>
            </a:pPr>
            <a:r>
              <a:rPr lang="en-US" i="1" dirty="0">
                <a:cs typeface="Arial"/>
                <a:sym typeface="Arial"/>
              </a:rPr>
              <a:t>    f </a:t>
            </a:r>
            <a:r>
              <a:rPr lang="en-US" dirty="0">
                <a:cs typeface="Arial"/>
                <a:sym typeface="Arial"/>
              </a:rPr>
              <a:t>(</a:t>
            </a:r>
            <a:r>
              <a:rPr lang="en-US" b="1" dirty="0">
                <a:cs typeface="Arial"/>
                <a:sym typeface="Arial"/>
              </a:rPr>
              <a:t>x</a:t>
            </a:r>
            <a:r>
              <a:rPr lang="en-US" i="1" dirty="0">
                <a:cs typeface="Arial"/>
                <a:sym typeface="Arial"/>
              </a:rPr>
              <a:t>, </a:t>
            </a:r>
            <a:r>
              <a:rPr lang="en-US" b="1" dirty="0">
                <a:cs typeface="Arial"/>
                <a:sym typeface="Arial"/>
              </a:rPr>
              <a:t>w</a:t>
            </a:r>
            <a:r>
              <a:rPr lang="en-US" dirty="0">
                <a:cs typeface="Arial"/>
                <a:sym typeface="Arial"/>
              </a:rPr>
              <a:t>) = </a:t>
            </a:r>
            <a:r>
              <a:rPr lang="en-US" i="1" dirty="0">
                <a:cs typeface="Arial"/>
                <a:sym typeface="Arial"/>
              </a:rPr>
              <a:t>w</a:t>
            </a:r>
            <a:r>
              <a:rPr lang="en-US" i="1" baseline="-25000" dirty="0">
                <a:cs typeface="Arial"/>
                <a:sym typeface="Arial"/>
              </a:rPr>
              <a:t>o  </a:t>
            </a:r>
            <a:r>
              <a:rPr lang="en-US" dirty="0">
                <a:cs typeface="Arial"/>
                <a:sym typeface="Arial"/>
              </a:rPr>
              <a:t>+ </a:t>
            </a:r>
            <a:r>
              <a:rPr lang="en-US" b="1" dirty="0" err="1">
                <a:cs typeface="Arial"/>
                <a:sym typeface="Arial"/>
              </a:rPr>
              <a:t>w</a:t>
            </a:r>
            <a:r>
              <a:rPr lang="en-US" i="1" baseline="30000" dirty="0" err="1">
                <a:cs typeface="Arial"/>
                <a:sym typeface="Arial"/>
              </a:rPr>
              <a:t>T</a:t>
            </a:r>
            <a:r>
              <a:rPr lang="en-US" i="1" baseline="30000" dirty="0">
                <a:cs typeface="Arial"/>
                <a:sym typeface="Arial"/>
              </a:rPr>
              <a:t> </a:t>
            </a:r>
            <a:r>
              <a:rPr lang="en-US" b="1" dirty="0">
                <a:cs typeface="Arial"/>
                <a:sym typeface="Arial"/>
              </a:rPr>
              <a:t>x   (</a:t>
            </a:r>
            <a:r>
              <a:rPr lang="en-US" dirty="0">
                <a:cs typeface="Arial"/>
                <a:sym typeface="Arial"/>
              </a:rPr>
              <a:t>linear discriminant function)</a:t>
            </a:r>
            <a:endParaRPr dirty="0">
              <a:cs typeface="Arial"/>
              <a:sym typeface="Arial"/>
            </a:endParaRPr>
          </a:p>
          <a:p>
            <a:pPr marL="0" indent="0">
              <a:spcBef>
                <a:spcPts val="1442"/>
              </a:spcBef>
              <a:buClr>
                <a:srgbClr val="002060"/>
              </a:buClr>
              <a:buSzPts val="1800"/>
              <a:buNone/>
            </a:pPr>
            <a:r>
              <a:rPr lang="en-US" dirty="0">
                <a:solidFill>
                  <a:srgbClr val="002060"/>
                </a:solidFill>
                <a:cs typeface="Arial"/>
                <a:sym typeface="Arial"/>
              </a:rPr>
              <a:t>Decision rule </a:t>
            </a:r>
            <a:r>
              <a:rPr lang="en-US" dirty="0">
                <a:cs typeface="Arial"/>
                <a:sym typeface="Arial"/>
              </a:rPr>
              <a:t>is</a:t>
            </a:r>
            <a:endParaRPr dirty="0"/>
          </a:p>
          <a:p>
            <a:pPr marL="56627" indent="0">
              <a:spcBef>
                <a:spcPts val="1442"/>
              </a:spcBef>
              <a:buClr>
                <a:schemeClr val="dk1"/>
              </a:buClr>
              <a:buSzPts val="1800"/>
              <a:buNone/>
            </a:pPr>
            <a:endParaRPr dirty="0">
              <a:cs typeface="Arial"/>
              <a:sym typeface="Arial"/>
            </a:endParaRPr>
          </a:p>
          <a:p>
            <a:pPr marL="0" indent="0">
              <a:spcBef>
                <a:spcPts val="892"/>
              </a:spcBef>
              <a:buClr>
                <a:srgbClr val="002060"/>
              </a:buClr>
              <a:buSzPts val="1800"/>
              <a:buNone/>
            </a:pPr>
            <a:r>
              <a:rPr lang="en-US" dirty="0">
                <a:solidFill>
                  <a:srgbClr val="002060"/>
                </a:solidFill>
                <a:cs typeface="Arial"/>
                <a:sym typeface="Arial"/>
              </a:rPr>
              <a:t>Mathematically</a:t>
            </a:r>
            <a:r>
              <a:rPr lang="en-US" dirty="0">
                <a:cs typeface="Arial"/>
                <a:sym typeface="Arial"/>
              </a:rPr>
              <a:t> </a:t>
            </a:r>
            <a:endParaRPr dirty="0">
              <a:cs typeface="Arial"/>
              <a:sym typeface="Arial"/>
            </a:endParaRPr>
          </a:p>
          <a:p>
            <a:pPr marL="0" indent="0">
              <a:spcBef>
                <a:spcPts val="892"/>
              </a:spcBef>
              <a:buClr>
                <a:schemeClr val="dk1"/>
              </a:buClr>
              <a:buSzPts val="1800"/>
              <a:buNone/>
            </a:pPr>
            <a:r>
              <a:rPr lang="en-US" i="1" dirty="0">
                <a:cs typeface="Arial"/>
                <a:sym typeface="Arial"/>
              </a:rPr>
              <a:t>       y </a:t>
            </a:r>
            <a:r>
              <a:rPr lang="en-US" dirty="0">
                <a:cs typeface="Arial"/>
                <a:sym typeface="Arial"/>
              </a:rPr>
              <a:t>= sign(</a:t>
            </a:r>
            <a:r>
              <a:rPr lang="en-US" i="1" dirty="0">
                <a:cs typeface="Arial"/>
                <a:sym typeface="Arial"/>
              </a:rPr>
              <a:t>w</a:t>
            </a:r>
            <a:r>
              <a:rPr lang="en-US" baseline="-25000" dirty="0">
                <a:cs typeface="Arial"/>
                <a:sym typeface="Arial"/>
              </a:rPr>
              <a:t>0 </a:t>
            </a:r>
            <a:r>
              <a:rPr lang="en-US" dirty="0">
                <a:cs typeface="Arial"/>
                <a:sym typeface="Arial"/>
              </a:rPr>
              <a:t>+ </a:t>
            </a:r>
            <a:r>
              <a:rPr lang="en-US" b="1" dirty="0" err="1">
                <a:cs typeface="Arial"/>
                <a:sym typeface="Arial"/>
              </a:rPr>
              <a:t>w</a:t>
            </a:r>
            <a:r>
              <a:rPr lang="en-US" i="1" baseline="30000" dirty="0" err="1">
                <a:cs typeface="Arial"/>
                <a:sym typeface="Arial"/>
              </a:rPr>
              <a:t>T</a:t>
            </a:r>
            <a:r>
              <a:rPr lang="en-US" i="1" baseline="30000" dirty="0">
                <a:cs typeface="Arial"/>
                <a:sym typeface="Arial"/>
              </a:rPr>
              <a:t> </a:t>
            </a:r>
            <a:r>
              <a:rPr lang="en-US" b="1" dirty="0">
                <a:cs typeface="Arial"/>
                <a:sym typeface="Arial"/>
              </a:rPr>
              <a:t>x</a:t>
            </a:r>
            <a:r>
              <a:rPr lang="en-US" dirty="0">
                <a:cs typeface="Arial"/>
                <a:sym typeface="Arial"/>
              </a:rPr>
              <a:t>)</a:t>
            </a:r>
            <a:endParaRPr dirty="0"/>
          </a:p>
          <a:p>
            <a:pPr marL="0" indent="0">
              <a:spcBef>
                <a:spcPts val="4"/>
              </a:spcBef>
              <a:buClr>
                <a:schemeClr val="dk1"/>
              </a:buClr>
              <a:buSzPts val="1800"/>
              <a:buNone/>
            </a:pPr>
            <a:r>
              <a:rPr lang="en-US" dirty="0" smtClean="0">
                <a:cs typeface="Arial"/>
                <a:sym typeface="Arial"/>
              </a:rPr>
              <a:t>This </a:t>
            </a:r>
            <a:r>
              <a:rPr lang="en-US" dirty="0">
                <a:cs typeface="Arial"/>
                <a:sym typeface="Arial"/>
              </a:rPr>
              <a:t>specifies a </a:t>
            </a:r>
            <a:r>
              <a:rPr lang="en-US" dirty="0">
                <a:solidFill>
                  <a:srgbClr val="0000FF"/>
                </a:solidFill>
                <a:cs typeface="Arial"/>
                <a:sym typeface="Arial"/>
              </a:rPr>
              <a:t>linear classifier</a:t>
            </a:r>
            <a:r>
              <a:rPr lang="en-US" dirty="0">
                <a:cs typeface="Arial"/>
                <a:sym typeface="Arial"/>
              </a:rPr>
              <a:t>: it has a </a:t>
            </a:r>
            <a:r>
              <a:rPr lang="en-US" dirty="0">
                <a:solidFill>
                  <a:srgbClr val="0000FF"/>
                </a:solidFill>
                <a:cs typeface="Arial"/>
                <a:sym typeface="Arial"/>
              </a:rPr>
              <a:t>linear boundary (hyperplane)</a:t>
            </a:r>
            <a:endParaRPr dirty="0">
              <a:cs typeface="Arial"/>
              <a:sym typeface="Arial"/>
            </a:endParaRPr>
          </a:p>
          <a:p>
            <a:pPr marL="38100" marR="835343" indent="0">
              <a:lnSpc>
                <a:spcPct val="182600"/>
              </a:lnSpc>
              <a:spcBef>
                <a:spcPts val="360"/>
              </a:spcBef>
              <a:buClr>
                <a:schemeClr val="dk1"/>
              </a:buClr>
              <a:buSzPts val="1800"/>
              <a:buNone/>
            </a:pPr>
            <a:r>
              <a:rPr lang="en-US" i="1" dirty="0">
                <a:cs typeface="Arial"/>
                <a:sym typeface="Arial"/>
              </a:rPr>
              <a:t>         w</a:t>
            </a:r>
            <a:r>
              <a:rPr lang="en-US" baseline="-25000" dirty="0">
                <a:cs typeface="Arial"/>
                <a:sym typeface="Arial"/>
              </a:rPr>
              <a:t>0 </a:t>
            </a:r>
            <a:r>
              <a:rPr lang="en-US" dirty="0">
                <a:cs typeface="Arial"/>
                <a:sym typeface="Arial"/>
              </a:rPr>
              <a:t>+ </a:t>
            </a:r>
            <a:r>
              <a:rPr lang="en-US" b="1" dirty="0" err="1">
                <a:cs typeface="Arial"/>
                <a:sym typeface="Arial"/>
              </a:rPr>
              <a:t>w</a:t>
            </a:r>
            <a:r>
              <a:rPr lang="en-US" i="1" baseline="30000" dirty="0" err="1">
                <a:cs typeface="Arial"/>
                <a:sym typeface="Arial"/>
              </a:rPr>
              <a:t>T</a:t>
            </a:r>
            <a:r>
              <a:rPr lang="en-US" i="1" baseline="30000" dirty="0">
                <a:cs typeface="Arial"/>
                <a:sym typeface="Arial"/>
              </a:rPr>
              <a:t> </a:t>
            </a:r>
            <a:r>
              <a:rPr lang="en-US" b="1" dirty="0">
                <a:cs typeface="Arial"/>
                <a:sym typeface="Arial"/>
              </a:rPr>
              <a:t>x </a:t>
            </a:r>
            <a:r>
              <a:rPr lang="en-US" dirty="0">
                <a:cs typeface="Arial"/>
                <a:sym typeface="Arial"/>
              </a:rPr>
              <a:t>= </a:t>
            </a:r>
            <a:r>
              <a:rPr lang="en-US" dirty="0" smtClean="0">
                <a:cs typeface="Arial"/>
                <a:sym typeface="Arial"/>
              </a:rPr>
              <a:t>0</a:t>
            </a:r>
            <a:endParaRPr dirty="0">
              <a:cs typeface="Arial"/>
              <a:sym typeface="Arial"/>
            </a:endParaRPr>
          </a:p>
        </p:txBody>
      </p:sp>
      <p:pic>
        <p:nvPicPr>
          <p:cNvPr id="3212" name="Google Shape;3212;p18"/>
          <p:cNvPicPr preferRelativeResize="0"/>
          <p:nvPr/>
        </p:nvPicPr>
        <p:blipFill rotWithShape="1">
          <a:blip r:embed="rId3">
            <a:alphaModFix/>
          </a:blip>
          <a:srcRect/>
          <a:stretch/>
        </p:blipFill>
        <p:spPr>
          <a:xfrm>
            <a:off x="2474370" y="3800681"/>
            <a:ext cx="2767102" cy="836633"/>
          </a:xfrm>
          <a:prstGeom prst="rect">
            <a:avLst/>
          </a:prstGeom>
          <a:noFill/>
          <a:ln>
            <a:noFill/>
          </a:ln>
        </p:spPr>
      </p:pic>
      <p:pic>
        <p:nvPicPr>
          <p:cNvPr id="3213" name="Google Shape;3213;p18"/>
          <p:cNvPicPr preferRelativeResize="0"/>
          <p:nvPr/>
        </p:nvPicPr>
        <p:blipFill rotWithShape="1">
          <a:blip r:embed="rId4">
            <a:alphaModFix/>
          </a:blip>
          <a:srcRect/>
          <a:stretch/>
        </p:blipFill>
        <p:spPr>
          <a:xfrm>
            <a:off x="6466114" y="429920"/>
            <a:ext cx="5404757" cy="2232942"/>
          </a:xfrm>
          <a:prstGeom prst="rect">
            <a:avLst/>
          </a:prstGeom>
          <a:noFill/>
          <a:ln>
            <a:solidFill>
              <a:srgbClr val="FF0000"/>
            </a:solidFill>
          </a:ln>
        </p:spPr>
      </p:pic>
      <p:pic>
        <p:nvPicPr>
          <p:cNvPr id="2" name="Picture 1"/>
          <p:cNvPicPr>
            <a:picLocks noChangeAspect="1"/>
          </p:cNvPicPr>
          <p:nvPr/>
        </p:nvPicPr>
        <p:blipFill>
          <a:blip r:embed="rId5"/>
          <a:stretch>
            <a:fillRect/>
          </a:stretch>
        </p:blipFill>
        <p:spPr>
          <a:xfrm>
            <a:off x="527381" y="2092219"/>
            <a:ext cx="5202921" cy="570643"/>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1638720" y="1018800"/>
              <a:ext cx="4970520" cy="3656880"/>
            </p14:xfrm>
          </p:contentPart>
        </mc:Choice>
        <mc:Fallback>
          <p:pic>
            <p:nvPicPr>
              <p:cNvPr id="3" name="Ink 2"/>
              <p:cNvPicPr/>
              <p:nvPr/>
            </p:nvPicPr>
            <p:blipFill>
              <a:blip r:embed="rId7"/>
              <a:stretch>
                <a:fillRect/>
              </a:stretch>
            </p:blipFill>
            <p:spPr>
              <a:xfrm>
                <a:off x="1631520" y="1013760"/>
                <a:ext cx="4992480" cy="3674160"/>
              </a:xfrm>
              <a:prstGeom prst="rect">
                <a:avLst/>
              </a:prstGeom>
            </p:spPr>
          </p:pic>
        </mc:Fallback>
      </mc:AlternateContent>
    </p:spTree>
    <p:extLst>
      <p:ext uri="{BB962C8B-B14F-4D97-AF65-F5344CB8AC3E}">
        <p14:creationId xmlns:p14="http://schemas.microsoft.com/office/powerpoint/2010/main" val="38051261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43"/>
        <p:cNvGrpSpPr/>
        <p:nvPr/>
      </p:nvGrpSpPr>
      <p:grpSpPr>
        <a:xfrm>
          <a:off x="0" y="0"/>
          <a:ext cx="0" cy="0"/>
          <a:chOff x="0" y="0"/>
          <a:chExt cx="0" cy="0"/>
        </a:xfrm>
      </p:grpSpPr>
      <p:sp>
        <p:nvSpPr>
          <p:cNvPr id="2" name="Title 1"/>
          <p:cNvSpPr>
            <a:spLocks noGrp="1"/>
          </p:cNvSpPr>
          <p:nvPr>
            <p:ph type="title"/>
          </p:nvPr>
        </p:nvSpPr>
        <p:spPr>
          <a:xfrm>
            <a:off x="326503" y="302833"/>
            <a:ext cx="11457790" cy="850106"/>
          </a:xfrm>
        </p:spPr>
        <p:txBody>
          <a:bodyPr anchor="ctr"/>
          <a:lstStyle/>
          <a:p>
            <a:r>
              <a:rPr lang="en-US" dirty="0">
                <a:sym typeface="Arial"/>
              </a:rPr>
              <a:t>Logistic Regression vs Least Squares Regression</a:t>
            </a:r>
            <a:br>
              <a:rPr lang="en-US" dirty="0">
                <a:sym typeface="Arial"/>
              </a:rPr>
            </a:br>
            <a:endParaRPr lang="en-IN" dirty="0"/>
          </a:p>
        </p:txBody>
      </p:sp>
      <p:pic>
        <p:nvPicPr>
          <p:cNvPr id="3245" name="Google Shape;3245;p20"/>
          <p:cNvPicPr preferRelativeResize="0">
            <a:picLocks noGrp="1"/>
          </p:cNvPicPr>
          <p:nvPr>
            <p:ph idx="1"/>
          </p:nvPr>
        </p:nvPicPr>
        <p:blipFill rotWithShape="1">
          <a:blip r:embed="rId3">
            <a:alphaModFix/>
          </a:blip>
          <a:stretch/>
        </p:blipFill>
        <p:spPr>
          <a:xfrm>
            <a:off x="1045029" y="1586299"/>
            <a:ext cx="4048238" cy="3377588"/>
          </a:xfrm>
          <a:prstGeom prst="rect">
            <a:avLst/>
          </a:prstGeom>
          <a:noFill/>
          <a:ln>
            <a:noFill/>
          </a:ln>
        </p:spPr>
      </p:pic>
      <p:sp>
        <p:nvSpPr>
          <p:cNvPr id="3244" name="Google Shape;3244;p20"/>
          <p:cNvSpPr txBox="1">
            <a:spLocks noGrp="1"/>
          </p:cNvSpPr>
          <p:nvPr>
            <p:ph type="sldNum" sz="quarter" idx="12"/>
          </p:nvPr>
        </p:nvSpPr>
        <p:spPr>
          <a:prstGeom prst="rect">
            <a:avLst/>
          </a:prstGeom>
          <a:noFill/>
          <a:ln>
            <a:noFill/>
          </a:ln>
        </p:spPr>
        <p:txBody>
          <a:bodyPr spcFirstLastPara="1" wrap="square" lIns="91425" tIns="45700" rIns="91425" bIns="45700" anchor="t" anchorCtr="0">
            <a:noAutofit/>
          </a:bodyPr>
          <a:lstStyle/>
          <a:p>
            <a:fld id="{00000000-1234-1234-1234-123412341234}" type="slidenum">
              <a:rPr lang="en-US">
                <a:solidFill>
                  <a:srgbClr val="000000"/>
                </a:solidFill>
              </a:rPr>
              <a:pPr/>
              <a:t>21</a:t>
            </a:fld>
            <a:endParaRPr>
              <a:solidFill>
                <a:srgbClr val="000000"/>
              </a:solidFill>
            </a:endParaRPr>
          </a:p>
        </p:txBody>
      </p:sp>
      <p:grpSp>
        <p:nvGrpSpPr>
          <p:cNvPr id="3246" name="Google Shape;3246;p20"/>
          <p:cNvGrpSpPr/>
          <p:nvPr/>
        </p:nvGrpSpPr>
        <p:grpSpPr>
          <a:xfrm>
            <a:off x="5819598" y="1360843"/>
            <a:ext cx="3797931" cy="3776148"/>
            <a:chOff x="6387710" y="893767"/>
            <a:chExt cx="3781377" cy="4122409"/>
          </a:xfrm>
        </p:grpSpPr>
        <p:grpSp>
          <p:nvGrpSpPr>
            <p:cNvPr id="3247" name="Google Shape;3247;p20"/>
            <p:cNvGrpSpPr/>
            <p:nvPr/>
          </p:nvGrpSpPr>
          <p:grpSpPr>
            <a:xfrm>
              <a:off x="6387710" y="893767"/>
              <a:ext cx="3781377" cy="4122409"/>
              <a:chOff x="6317511" y="969068"/>
              <a:chExt cx="3781377" cy="4122409"/>
            </a:xfrm>
          </p:grpSpPr>
          <p:pic>
            <p:nvPicPr>
              <p:cNvPr id="3248" name="Google Shape;3248;p20"/>
              <p:cNvPicPr preferRelativeResize="0"/>
              <p:nvPr/>
            </p:nvPicPr>
            <p:blipFill rotWithShape="1">
              <a:blip r:embed="rId4">
                <a:alphaModFix/>
              </a:blip>
              <a:srcRect/>
              <a:stretch/>
            </p:blipFill>
            <p:spPr>
              <a:xfrm>
                <a:off x="6317511" y="1505499"/>
                <a:ext cx="3555471" cy="3585978"/>
              </a:xfrm>
              <a:prstGeom prst="rect">
                <a:avLst/>
              </a:prstGeom>
              <a:noFill/>
              <a:ln>
                <a:noFill/>
              </a:ln>
            </p:spPr>
          </p:pic>
          <p:sp>
            <p:nvSpPr>
              <p:cNvPr id="3249" name="Google Shape;3249;p20"/>
              <p:cNvSpPr txBox="1"/>
              <p:nvPr/>
            </p:nvSpPr>
            <p:spPr>
              <a:xfrm>
                <a:off x="8797549" y="969068"/>
                <a:ext cx="1135031" cy="589597"/>
              </a:xfrm>
              <a:prstGeom prst="rect">
                <a:avLst/>
              </a:prstGeom>
              <a:noFill/>
              <a:ln>
                <a:noFill/>
              </a:ln>
            </p:spPr>
            <p:txBody>
              <a:bodyPr spcFirstLastPara="1" wrap="square" lIns="0" tIns="17925" rIns="0" bIns="0" anchor="t" anchorCtr="0">
                <a:spAutoFit/>
              </a:bodyPr>
              <a:lstStyle/>
              <a:p>
                <a:pPr marL="18876" marR="7550">
                  <a:lnSpc>
                    <a:spcPct val="102600"/>
                  </a:lnSpc>
                </a:pPr>
                <a:r>
                  <a:rPr lang="en-US" sz="1338">
                    <a:solidFill>
                      <a:srgbClr val="33CC33"/>
                    </a:solidFill>
                    <a:latin typeface="Arial"/>
                    <a:ea typeface="Arial"/>
                    <a:cs typeface="Arial"/>
                    <a:sym typeface="Arial"/>
                  </a:rPr>
                  <a:t>logistic  regression</a:t>
                </a:r>
                <a:endParaRPr sz="1338">
                  <a:solidFill>
                    <a:srgbClr val="000000"/>
                  </a:solidFill>
                  <a:latin typeface="Arial"/>
                  <a:ea typeface="Arial"/>
                  <a:cs typeface="Arial"/>
                  <a:sym typeface="Arial"/>
                </a:endParaRPr>
              </a:p>
            </p:txBody>
          </p:sp>
          <p:grpSp>
            <p:nvGrpSpPr>
              <p:cNvPr id="3250" name="Google Shape;3250;p20"/>
              <p:cNvGrpSpPr/>
              <p:nvPr/>
            </p:nvGrpSpPr>
            <p:grpSpPr>
              <a:xfrm>
                <a:off x="8608434" y="1215197"/>
                <a:ext cx="198358" cy="263578"/>
                <a:chOff x="3572898" y="613224"/>
                <a:chExt cx="100097" cy="133009"/>
              </a:xfrm>
            </p:grpSpPr>
            <p:sp>
              <p:nvSpPr>
                <p:cNvPr id="3251" name="Google Shape;3251;p20"/>
                <p:cNvSpPr/>
                <p:nvPr/>
              </p:nvSpPr>
              <p:spPr>
                <a:xfrm>
                  <a:off x="3583460" y="613224"/>
                  <a:ext cx="89535" cy="118745"/>
                </a:xfrm>
                <a:custGeom>
                  <a:avLst/>
                  <a:gdLst/>
                  <a:ahLst/>
                  <a:cxnLst/>
                  <a:rect l="l" t="t" r="r" b="b"/>
                  <a:pathLst>
                    <a:path w="89535" h="118745" extrusionOk="0">
                      <a:moveTo>
                        <a:pt x="89073" y="0"/>
                      </a:moveTo>
                      <a:lnTo>
                        <a:pt x="0" y="118546"/>
                      </a:lnTo>
                    </a:path>
                  </a:pathLst>
                </a:custGeom>
                <a:noFill/>
                <a:ln w="17575" cap="flat" cmpd="sng">
                  <a:solidFill>
                    <a:srgbClr val="37D142"/>
                  </a:solidFill>
                  <a:prstDash val="solid"/>
                  <a:round/>
                  <a:headEnd type="none" w="sm" len="sm"/>
                  <a:tailEnd type="none" w="sm" len="sm"/>
                </a:ln>
              </p:spPr>
              <p:txBody>
                <a:bodyPr spcFirstLastPara="1" wrap="square" lIns="0" tIns="0" rIns="0" bIns="0" anchor="t" anchorCtr="0">
                  <a:noAutofit/>
                </a:bodyPr>
                <a:lstStyle/>
                <a:p>
                  <a:endParaRPr sz="2675">
                    <a:solidFill>
                      <a:srgbClr val="000000"/>
                    </a:solidFill>
                    <a:latin typeface="Calibri"/>
                    <a:ea typeface="Calibri"/>
                    <a:cs typeface="Calibri"/>
                    <a:sym typeface="Calibri"/>
                  </a:endParaRPr>
                </a:p>
              </p:txBody>
            </p:sp>
            <p:sp>
              <p:nvSpPr>
                <p:cNvPr id="3252" name="Google Shape;3252;p20"/>
                <p:cNvSpPr/>
                <p:nvPr/>
              </p:nvSpPr>
              <p:spPr>
                <a:xfrm>
                  <a:off x="3572898" y="687814"/>
                  <a:ext cx="53340" cy="58419"/>
                </a:xfrm>
                <a:custGeom>
                  <a:avLst/>
                  <a:gdLst/>
                  <a:ahLst/>
                  <a:cxnLst/>
                  <a:rect l="l" t="t" r="r" b="b"/>
                  <a:pathLst>
                    <a:path w="53339" h="58420" extrusionOk="0">
                      <a:moveTo>
                        <a:pt x="10601" y="0"/>
                      </a:moveTo>
                      <a:lnTo>
                        <a:pt x="0" y="58013"/>
                      </a:lnTo>
                      <a:lnTo>
                        <a:pt x="52771" y="31686"/>
                      </a:lnTo>
                      <a:lnTo>
                        <a:pt x="10601" y="0"/>
                      </a:lnTo>
                      <a:close/>
                    </a:path>
                  </a:pathLst>
                </a:custGeom>
                <a:solidFill>
                  <a:srgbClr val="37D142"/>
                </a:solidFill>
                <a:ln>
                  <a:noFill/>
                </a:ln>
              </p:spPr>
              <p:txBody>
                <a:bodyPr spcFirstLastPara="1" wrap="square" lIns="0" tIns="0" rIns="0" bIns="0" anchor="t" anchorCtr="0">
                  <a:noAutofit/>
                </a:bodyPr>
                <a:lstStyle/>
                <a:p>
                  <a:endParaRPr sz="2675">
                    <a:solidFill>
                      <a:srgbClr val="000000"/>
                    </a:solidFill>
                    <a:latin typeface="Calibri"/>
                    <a:ea typeface="Calibri"/>
                    <a:cs typeface="Calibri"/>
                    <a:sym typeface="Calibri"/>
                  </a:endParaRPr>
                </a:p>
              </p:txBody>
            </p:sp>
          </p:grpSp>
          <p:sp>
            <p:nvSpPr>
              <p:cNvPr id="3253" name="Google Shape;3253;p20"/>
              <p:cNvSpPr txBox="1"/>
              <p:nvPr/>
            </p:nvSpPr>
            <p:spPr>
              <a:xfrm>
                <a:off x="8666887" y="2417953"/>
                <a:ext cx="1432001" cy="589597"/>
              </a:xfrm>
              <a:prstGeom prst="rect">
                <a:avLst/>
              </a:prstGeom>
              <a:noFill/>
              <a:ln>
                <a:noFill/>
              </a:ln>
            </p:spPr>
            <p:txBody>
              <a:bodyPr spcFirstLastPara="1" wrap="square" lIns="0" tIns="17925" rIns="0" bIns="0" anchor="t" anchorCtr="0">
                <a:spAutoFit/>
              </a:bodyPr>
              <a:lstStyle/>
              <a:p>
                <a:pPr marL="18876" marR="7550">
                  <a:lnSpc>
                    <a:spcPct val="102600"/>
                  </a:lnSpc>
                </a:pPr>
                <a:r>
                  <a:rPr lang="en-US" sz="1338">
                    <a:solidFill>
                      <a:srgbClr val="CC00CC"/>
                    </a:solidFill>
                    <a:latin typeface="Arial"/>
                    <a:ea typeface="Arial"/>
                    <a:cs typeface="Arial"/>
                    <a:sym typeface="Arial"/>
                  </a:rPr>
                  <a:t>least squares  regression</a:t>
                </a:r>
                <a:endParaRPr sz="1338">
                  <a:solidFill>
                    <a:srgbClr val="000000"/>
                  </a:solidFill>
                  <a:latin typeface="Arial"/>
                  <a:ea typeface="Arial"/>
                  <a:cs typeface="Arial"/>
                  <a:sym typeface="Arial"/>
                </a:endParaRPr>
              </a:p>
            </p:txBody>
          </p:sp>
        </p:grpSp>
        <p:grpSp>
          <p:nvGrpSpPr>
            <p:cNvPr id="3254" name="Google Shape;3254;p20"/>
            <p:cNvGrpSpPr/>
            <p:nvPr/>
          </p:nvGrpSpPr>
          <p:grpSpPr>
            <a:xfrm>
              <a:off x="9148498" y="2071751"/>
              <a:ext cx="105701" cy="330555"/>
              <a:chOff x="3845431" y="1045467"/>
              <a:chExt cx="53340" cy="166808"/>
            </a:xfrm>
          </p:grpSpPr>
          <p:sp>
            <p:nvSpPr>
              <p:cNvPr id="3255" name="Google Shape;3255;p20"/>
              <p:cNvSpPr/>
              <p:nvPr/>
            </p:nvSpPr>
            <p:spPr>
              <a:xfrm>
                <a:off x="3871805" y="1063050"/>
                <a:ext cx="0" cy="149225"/>
              </a:xfrm>
              <a:custGeom>
                <a:avLst/>
                <a:gdLst/>
                <a:ahLst/>
                <a:cxnLst/>
                <a:rect l="l" t="t" r="r" b="b"/>
                <a:pathLst>
                  <a:path w="120000" h="149225" extrusionOk="0">
                    <a:moveTo>
                      <a:pt x="0" y="148720"/>
                    </a:moveTo>
                    <a:lnTo>
                      <a:pt x="0" y="0"/>
                    </a:lnTo>
                  </a:path>
                </a:pathLst>
              </a:custGeom>
              <a:noFill/>
              <a:ln w="17575" cap="flat" cmpd="sng">
                <a:solidFill>
                  <a:srgbClr val="D834D6"/>
                </a:solidFill>
                <a:prstDash val="solid"/>
                <a:round/>
                <a:headEnd type="none" w="sm" len="sm"/>
                <a:tailEnd type="none" w="sm" len="sm"/>
              </a:ln>
            </p:spPr>
            <p:txBody>
              <a:bodyPr spcFirstLastPara="1" wrap="square" lIns="0" tIns="0" rIns="0" bIns="0" anchor="t" anchorCtr="0">
                <a:noAutofit/>
              </a:bodyPr>
              <a:lstStyle/>
              <a:p>
                <a:endParaRPr sz="2675">
                  <a:solidFill>
                    <a:srgbClr val="000000"/>
                  </a:solidFill>
                  <a:latin typeface="Calibri"/>
                  <a:ea typeface="Calibri"/>
                  <a:cs typeface="Calibri"/>
                  <a:sym typeface="Calibri"/>
                </a:endParaRPr>
              </a:p>
            </p:txBody>
          </p:sp>
          <p:sp>
            <p:nvSpPr>
              <p:cNvPr id="3256" name="Google Shape;3256;p20"/>
              <p:cNvSpPr/>
              <p:nvPr/>
            </p:nvSpPr>
            <p:spPr>
              <a:xfrm>
                <a:off x="3845431" y="1045467"/>
                <a:ext cx="53340" cy="53340"/>
              </a:xfrm>
              <a:custGeom>
                <a:avLst/>
                <a:gdLst/>
                <a:ahLst/>
                <a:cxnLst/>
                <a:rect l="l" t="t" r="r" b="b"/>
                <a:pathLst>
                  <a:path w="53339" h="53340" extrusionOk="0">
                    <a:moveTo>
                      <a:pt x="26374" y="0"/>
                    </a:moveTo>
                    <a:lnTo>
                      <a:pt x="0" y="52748"/>
                    </a:lnTo>
                    <a:lnTo>
                      <a:pt x="52748" y="52748"/>
                    </a:lnTo>
                    <a:lnTo>
                      <a:pt x="26374" y="0"/>
                    </a:lnTo>
                    <a:close/>
                  </a:path>
                </a:pathLst>
              </a:custGeom>
              <a:solidFill>
                <a:srgbClr val="D834D6"/>
              </a:solidFill>
              <a:ln>
                <a:noFill/>
              </a:ln>
            </p:spPr>
            <p:txBody>
              <a:bodyPr spcFirstLastPara="1" wrap="square" lIns="0" tIns="0" rIns="0" bIns="0" anchor="t" anchorCtr="0">
                <a:noAutofit/>
              </a:bodyPr>
              <a:lstStyle/>
              <a:p>
                <a:endParaRPr sz="2675">
                  <a:solidFill>
                    <a:srgbClr val="000000"/>
                  </a:solidFill>
                  <a:latin typeface="Calibri"/>
                  <a:ea typeface="Calibri"/>
                  <a:cs typeface="Calibri"/>
                  <a:sym typeface="Calibri"/>
                </a:endParaRPr>
              </a:p>
            </p:txBody>
          </p:sp>
        </p:grpSp>
      </p:grpSp>
      <p:sp>
        <p:nvSpPr>
          <p:cNvPr id="3257" name="Google Shape;3257;p20"/>
          <p:cNvSpPr/>
          <p:nvPr/>
        </p:nvSpPr>
        <p:spPr>
          <a:xfrm>
            <a:off x="527381" y="5251291"/>
            <a:ext cx="10873754" cy="1200288"/>
          </a:xfrm>
          <a:prstGeom prst="rect">
            <a:avLst/>
          </a:prstGeom>
          <a:noFill/>
          <a:ln>
            <a:noFill/>
          </a:ln>
        </p:spPr>
        <p:txBody>
          <a:bodyPr spcFirstLastPara="1" wrap="square" lIns="91425" tIns="45700" rIns="91425" bIns="45700" anchor="t" anchorCtr="0">
            <a:spAutoFit/>
          </a:bodyPr>
          <a:lstStyle/>
          <a:p>
            <a:r>
              <a:rPr lang="en-US" sz="2400" dirty="0">
                <a:solidFill>
                  <a:srgbClr val="141314"/>
                </a:solidFill>
                <a:latin typeface="Cambria" panose="02040503050406030204" pitchFamily="18" charset="0"/>
                <a:ea typeface="Cambria" panose="02040503050406030204" pitchFamily="18" charset="0"/>
                <a:cs typeface="Arial"/>
                <a:sym typeface="Arial"/>
              </a:rPr>
              <a:t>The right-hand plot shows the corresponding results obtained when extra data points are added at the bottom left of the diagram, showing that least squares is highly sensitive to outliers, unlike logistic regression.</a:t>
            </a:r>
            <a:endParaRPr sz="2400" dirty="0">
              <a:solidFill>
                <a:srgbClr val="000000"/>
              </a:solidFill>
              <a:latin typeface="Cambria" panose="02040503050406030204" pitchFamily="18" charset="0"/>
              <a:ea typeface="Cambria" panose="02040503050406030204" pitchFamily="18" charset="0"/>
              <a:cs typeface="Arial"/>
              <a:sym typeface="Arial"/>
            </a:endParaRPr>
          </a:p>
        </p:txBody>
      </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448920" y="624600"/>
              <a:ext cx="7036560" cy="2838600"/>
            </p14:xfrm>
          </p:contentPart>
        </mc:Choice>
        <mc:Fallback>
          <p:pic>
            <p:nvPicPr>
              <p:cNvPr id="3" name="Ink 2"/>
              <p:cNvPicPr/>
              <p:nvPr/>
            </p:nvPicPr>
            <p:blipFill>
              <a:blip r:embed="rId6"/>
              <a:stretch>
                <a:fillRect/>
              </a:stretch>
            </p:blipFill>
            <p:spPr>
              <a:xfrm>
                <a:off x="439560" y="615600"/>
                <a:ext cx="7059600" cy="2854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p14:cNvContentPartPr/>
              <p14:nvPr/>
            </p14:nvContentPartPr>
            <p14:xfrm>
              <a:off x="3628800" y="683280"/>
              <a:ext cx="6445440" cy="4030560"/>
            </p14:xfrm>
          </p:contentPart>
        </mc:Choice>
        <mc:Fallback>
          <p:pic>
            <p:nvPicPr>
              <p:cNvPr id="4" name="Ink 3"/>
              <p:cNvPicPr/>
              <p:nvPr/>
            </p:nvPicPr>
            <p:blipFill>
              <a:blip r:embed="rId8"/>
              <a:stretch>
                <a:fillRect/>
              </a:stretch>
            </p:blipFill>
            <p:spPr>
              <a:xfrm>
                <a:off x="3621960" y="676080"/>
                <a:ext cx="6465960" cy="4050720"/>
              </a:xfrm>
              <a:prstGeom prst="rect">
                <a:avLst/>
              </a:prstGeom>
            </p:spPr>
          </p:pic>
        </mc:Fallback>
      </mc:AlternateContent>
    </p:spTree>
    <p:extLst>
      <p:ext uri="{BB962C8B-B14F-4D97-AF65-F5344CB8AC3E}">
        <p14:creationId xmlns:p14="http://schemas.microsoft.com/office/powerpoint/2010/main" val="5071379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pc="-40" dirty="0"/>
              <a:t>Logistic</a:t>
            </a:r>
            <a:r>
              <a:rPr lang="en-IN" dirty="0"/>
              <a:t> </a:t>
            </a:r>
            <a:r>
              <a:rPr lang="en-IN" spc="-119" dirty="0"/>
              <a:t>Regression</a:t>
            </a:r>
            <a:endParaRPr lang="en-IN" dirty="0"/>
          </a:p>
        </p:txBody>
      </p:sp>
      <p:sp>
        <p:nvSpPr>
          <p:cNvPr id="3" name="Content Placeholder 2"/>
          <p:cNvSpPr>
            <a:spLocks noGrp="1"/>
          </p:cNvSpPr>
          <p:nvPr>
            <p:ph idx="1"/>
          </p:nvPr>
        </p:nvSpPr>
        <p:spPr>
          <a:xfrm>
            <a:off x="29275" y="1381260"/>
            <a:ext cx="11819287" cy="4525963"/>
          </a:xfrm>
        </p:spPr>
        <p:txBody>
          <a:bodyPr>
            <a:normAutofit/>
          </a:bodyPr>
          <a:lstStyle/>
          <a:p>
            <a:pPr marL="25168" marR="237832">
              <a:lnSpc>
                <a:spcPct val="110000"/>
              </a:lnSpc>
              <a:spcBef>
                <a:spcPts val="0"/>
              </a:spcBef>
            </a:pPr>
            <a:r>
              <a:rPr lang="en-US" b="1" spc="40" dirty="0" smtClean="0">
                <a:cs typeface="Tahoma"/>
              </a:rPr>
              <a:t>A probabilistic discriminative classifier, </a:t>
            </a:r>
            <a:r>
              <a:rPr lang="en-US" b="1" i="1" dirty="0" smtClean="0"/>
              <a:t>generalized </a:t>
            </a:r>
            <a:r>
              <a:rPr lang="en-US" b="1" i="1" dirty="0"/>
              <a:t>linear </a:t>
            </a:r>
            <a:r>
              <a:rPr lang="en-US" b="1" i="1" dirty="0" smtClean="0"/>
              <a:t>model</a:t>
            </a:r>
            <a:endParaRPr lang="en-US" b="1" i="1" dirty="0"/>
          </a:p>
          <a:p>
            <a:pPr marL="25168" marR="237832">
              <a:lnSpc>
                <a:spcPct val="110000"/>
              </a:lnSpc>
              <a:spcBef>
                <a:spcPts val="0"/>
              </a:spcBef>
            </a:pPr>
            <a:r>
              <a:rPr lang="en-US" spc="-69" dirty="0" smtClean="0">
                <a:cs typeface="Tahoma"/>
              </a:rPr>
              <a:t>Sigmoid</a:t>
            </a:r>
            <a:r>
              <a:rPr lang="en-US" spc="50" dirty="0" smtClean="0">
                <a:cs typeface="Tahoma"/>
              </a:rPr>
              <a:t> </a:t>
            </a:r>
            <a:r>
              <a:rPr lang="en-US" spc="-69" dirty="0">
                <a:cs typeface="Tahoma"/>
              </a:rPr>
              <a:t>applied</a:t>
            </a:r>
            <a:r>
              <a:rPr lang="en-US" spc="40" dirty="0">
                <a:cs typeface="Tahoma"/>
              </a:rPr>
              <a:t> </a:t>
            </a:r>
            <a:r>
              <a:rPr lang="en-US" spc="-20" dirty="0">
                <a:cs typeface="Tahoma"/>
              </a:rPr>
              <a:t>to</a:t>
            </a:r>
            <a:r>
              <a:rPr lang="en-US" spc="50" dirty="0">
                <a:cs typeface="Tahoma"/>
              </a:rPr>
              <a:t> </a:t>
            </a:r>
            <a:r>
              <a:rPr lang="en-US" spc="-99" dirty="0">
                <a:cs typeface="Tahoma"/>
              </a:rPr>
              <a:t>a</a:t>
            </a:r>
            <a:r>
              <a:rPr lang="en-US" spc="40" dirty="0">
                <a:cs typeface="Tahoma"/>
              </a:rPr>
              <a:t> </a:t>
            </a:r>
            <a:r>
              <a:rPr lang="en-US" spc="-69" dirty="0">
                <a:cs typeface="Tahoma"/>
              </a:rPr>
              <a:t>linear </a:t>
            </a:r>
            <a:r>
              <a:rPr lang="en-US" spc="-585" dirty="0">
                <a:cs typeface="Tahoma"/>
              </a:rPr>
              <a:t> </a:t>
            </a:r>
            <a:r>
              <a:rPr lang="en-US" spc="-50" dirty="0">
                <a:cs typeface="Tahoma"/>
              </a:rPr>
              <a:t>function</a:t>
            </a:r>
            <a:r>
              <a:rPr lang="en-US" spc="20" dirty="0">
                <a:cs typeface="Tahoma"/>
              </a:rPr>
              <a:t> </a:t>
            </a:r>
            <a:r>
              <a:rPr lang="en-US" spc="-59" dirty="0">
                <a:cs typeface="Tahoma"/>
              </a:rPr>
              <a:t>of</a:t>
            </a:r>
            <a:r>
              <a:rPr lang="en-US" spc="40" dirty="0">
                <a:cs typeface="Tahoma"/>
              </a:rPr>
              <a:t> </a:t>
            </a:r>
            <a:r>
              <a:rPr lang="en-US" spc="-69" dirty="0">
                <a:cs typeface="Tahoma"/>
              </a:rPr>
              <a:t>the</a:t>
            </a:r>
            <a:r>
              <a:rPr lang="en-US" spc="30" dirty="0">
                <a:cs typeface="Tahoma"/>
              </a:rPr>
              <a:t> </a:t>
            </a:r>
            <a:r>
              <a:rPr lang="en-US" spc="-59" dirty="0" smtClean="0">
                <a:cs typeface="Tahoma"/>
              </a:rPr>
              <a:t>data    </a:t>
            </a:r>
          </a:p>
          <a:p>
            <a:pPr marL="0" marR="237832" indent="0">
              <a:lnSpc>
                <a:spcPct val="110000"/>
              </a:lnSpc>
              <a:spcBef>
                <a:spcPts val="0"/>
              </a:spcBef>
              <a:buNone/>
            </a:pPr>
            <a:r>
              <a:rPr lang="en-US" i="1" spc="-89" dirty="0" smtClean="0">
                <a:cs typeface="Arial"/>
              </a:rPr>
              <a:t>                    </a:t>
            </a:r>
            <a:r>
              <a:rPr lang="pl-PL" i="1" spc="-89" dirty="0" smtClean="0">
                <a:cs typeface="Arial"/>
              </a:rPr>
              <a:t>y</a:t>
            </a:r>
            <a:r>
              <a:rPr lang="pl-PL" i="1" spc="-337" dirty="0" smtClean="0">
                <a:cs typeface="Arial"/>
              </a:rPr>
              <a:t> </a:t>
            </a:r>
            <a:r>
              <a:rPr lang="pl-PL" dirty="0">
                <a:cs typeface="Tahoma"/>
              </a:rPr>
              <a:t>(</a:t>
            </a:r>
            <a:r>
              <a:rPr lang="pl-PL" b="1" spc="-119" dirty="0">
                <a:cs typeface="Arial"/>
              </a:rPr>
              <a:t>x</a:t>
            </a:r>
            <a:r>
              <a:rPr lang="pl-PL" dirty="0">
                <a:cs typeface="Tahoma"/>
              </a:rPr>
              <a:t>)</a:t>
            </a:r>
            <a:r>
              <a:rPr lang="pl-PL" spc="-69" dirty="0">
                <a:cs typeface="Tahoma"/>
              </a:rPr>
              <a:t> </a:t>
            </a:r>
            <a:r>
              <a:rPr lang="pl-PL" spc="89" dirty="0">
                <a:cs typeface="Tahoma"/>
              </a:rPr>
              <a:t>=</a:t>
            </a:r>
            <a:r>
              <a:rPr lang="pl-PL" spc="-79" dirty="0">
                <a:cs typeface="Tahoma"/>
              </a:rPr>
              <a:t> </a:t>
            </a:r>
            <a:r>
              <a:rPr lang="pl-PL" i="1" spc="69" dirty="0">
                <a:cs typeface="Calibri"/>
              </a:rPr>
              <a:t>σ</a:t>
            </a:r>
            <a:r>
              <a:rPr lang="pl-PL" i="1" dirty="0">
                <a:cs typeface="Calibri"/>
              </a:rPr>
              <a:t> </a:t>
            </a:r>
            <a:r>
              <a:rPr lang="en-US" i="1" spc="-40" dirty="0" smtClean="0">
                <a:cs typeface="Calibri"/>
              </a:rPr>
              <a:t>(</a:t>
            </a:r>
            <a:r>
              <a:rPr lang="pl-PL" b="1" spc="-79" dirty="0" smtClean="0">
                <a:cs typeface="Arial"/>
              </a:rPr>
              <a:t>w</a:t>
            </a:r>
            <a:r>
              <a:rPr lang="en-US" b="1" spc="-79" baseline="30000" dirty="0" smtClean="0">
                <a:cs typeface="Arial"/>
              </a:rPr>
              <a:t>T</a:t>
            </a:r>
            <a:r>
              <a:rPr lang="pl-PL" b="1" spc="-119" dirty="0" smtClean="0">
                <a:cs typeface="Arial"/>
              </a:rPr>
              <a:t>x </a:t>
            </a:r>
            <a:r>
              <a:rPr lang="pl-PL" spc="89" dirty="0">
                <a:cs typeface="Tahoma"/>
              </a:rPr>
              <a:t>+</a:t>
            </a:r>
            <a:r>
              <a:rPr lang="pl-PL" spc="-188" dirty="0">
                <a:cs typeface="Tahoma"/>
              </a:rPr>
              <a:t> </a:t>
            </a:r>
            <a:r>
              <a:rPr lang="pl-PL" i="1" spc="-89" dirty="0" smtClean="0">
                <a:cs typeface="Arial"/>
              </a:rPr>
              <a:t>w</a:t>
            </a:r>
            <a:r>
              <a:rPr lang="en-US" i="1" spc="-89" baseline="-25000" dirty="0" smtClean="0">
                <a:cs typeface="Arial"/>
              </a:rPr>
              <a:t>0</a:t>
            </a:r>
            <a:r>
              <a:rPr lang="en-US" i="1" spc="-89" dirty="0" smtClean="0">
                <a:cs typeface="Arial"/>
              </a:rPr>
              <a:t>)</a:t>
            </a:r>
          </a:p>
          <a:p>
            <a:pPr marL="25168" marR="237832">
              <a:lnSpc>
                <a:spcPct val="110000"/>
              </a:lnSpc>
              <a:spcBef>
                <a:spcPts val="0"/>
              </a:spcBef>
            </a:pPr>
            <a:r>
              <a:rPr lang="en-US" spc="-119" dirty="0">
                <a:cs typeface="Tahoma"/>
              </a:rPr>
              <a:t>where</a:t>
            </a:r>
            <a:r>
              <a:rPr lang="en-US" dirty="0">
                <a:cs typeface="Tahoma"/>
              </a:rPr>
              <a:t> </a:t>
            </a:r>
            <a:r>
              <a:rPr lang="en-US" spc="-69" dirty="0">
                <a:cs typeface="Tahoma"/>
              </a:rPr>
              <a:t>the</a:t>
            </a:r>
            <a:r>
              <a:rPr lang="en-US" spc="20" dirty="0">
                <a:cs typeface="Tahoma"/>
              </a:rPr>
              <a:t> </a:t>
            </a:r>
            <a:r>
              <a:rPr lang="en-US" spc="-69" dirty="0" smtClean="0">
                <a:cs typeface="Tahoma"/>
              </a:rPr>
              <a:t>sigmoid:</a:t>
            </a:r>
          </a:p>
          <a:p>
            <a:pPr marL="25168" marR="237832">
              <a:lnSpc>
                <a:spcPct val="110000"/>
              </a:lnSpc>
              <a:spcBef>
                <a:spcPts val="0"/>
              </a:spcBef>
            </a:pPr>
            <a:endParaRPr lang="en-US" spc="-30" dirty="0" smtClean="0">
              <a:cs typeface="Tahoma"/>
            </a:endParaRPr>
          </a:p>
          <a:p>
            <a:pPr marL="25168" marR="237832">
              <a:lnSpc>
                <a:spcPct val="110000"/>
              </a:lnSpc>
              <a:spcBef>
                <a:spcPts val="0"/>
              </a:spcBef>
            </a:pPr>
            <a:endParaRPr lang="en-US" spc="-30" dirty="0">
              <a:cs typeface="Tahoma"/>
            </a:endParaRPr>
          </a:p>
          <a:p>
            <a:pPr marL="25168" marR="237832">
              <a:lnSpc>
                <a:spcPct val="110000"/>
              </a:lnSpc>
              <a:spcBef>
                <a:spcPts val="0"/>
              </a:spcBef>
            </a:pPr>
            <a:r>
              <a:rPr lang="en-US" spc="-30" dirty="0" smtClean="0">
                <a:cs typeface="Tahoma"/>
              </a:rPr>
              <a:t>The</a:t>
            </a:r>
            <a:r>
              <a:rPr lang="en-US" spc="30" dirty="0" smtClean="0">
                <a:cs typeface="Tahoma"/>
              </a:rPr>
              <a:t> </a:t>
            </a:r>
            <a:r>
              <a:rPr lang="en-US" spc="-40" dirty="0">
                <a:cs typeface="Tahoma"/>
              </a:rPr>
              <a:t>output</a:t>
            </a:r>
            <a:r>
              <a:rPr lang="en-US" spc="40" dirty="0">
                <a:cs typeface="Tahoma"/>
              </a:rPr>
              <a:t> </a:t>
            </a:r>
            <a:r>
              <a:rPr lang="en-US" spc="-59" dirty="0">
                <a:cs typeface="Tahoma"/>
              </a:rPr>
              <a:t>is</a:t>
            </a:r>
            <a:r>
              <a:rPr lang="en-US" spc="50" dirty="0">
                <a:cs typeface="Tahoma"/>
              </a:rPr>
              <a:t> </a:t>
            </a:r>
            <a:r>
              <a:rPr lang="en-US" spc="-99" dirty="0">
                <a:cs typeface="Tahoma"/>
              </a:rPr>
              <a:t>a</a:t>
            </a:r>
            <a:r>
              <a:rPr lang="en-US" spc="30" dirty="0">
                <a:cs typeface="Tahoma"/>
              </a:rPr>
              <a:t> </a:t>
            </a:r>
            <a:r>
              <a:rPr lang="en-US" spc="-69" dirty="0">
                <a:cs typeface="Tahoma"/>
              </a:rPr>
              <a:t>smooth</a:t>
            </a:r>
            <a:r>
              <a:rPr lang="en-US" spc="40" dirty="0">
                <a:cs typeface="Tahoma"/>
              </a:rPr>
              <a:t> </a:t>
            </a:r>
            <a:r>
              <a:rPr lang="en-US" spc="-50" dirty="0">
                <a:cs typeface="Tahoma"/>
              </a:rPr>
              <a:t>function</a:t>
            </a:r>
            <a:r>
              <a:rPr lang="en-US" spc="40" dirty="0">
                <a:cs typeface="Tahoma"/>
              </a:rPr>
              <a:t> </a:t>
            </a:r>
            <a:r>
              <a:rPr lang="en-US" spc="-59" dirty="0" smtClean="0">
                <a:cs typeface="Tahoma"/>
              </a:rPr>
              <a:t>of</a:t>
            </a:r>
          </a:p>
          <a:p>
            <a:pPr marL="0" marR="237832" indent="0">
              <a:lnSpc>
                <a:spcPct val="110000"/>
              </a:lnSpc>
              <a:spcBef>
                <a:spcPts val="0"/>
              </a:spcBef>
              <a:buNone/>
            </a:pPr>
            <a:r>
              <a:rPr lang="en-US" spc="-59" dirty="0">
                <a:cs typeface="Tahoma"/>
              </a:rPr>
              <a:t> </a:t>
            </a:r>
            <a:r>
              <a:rPr lang="en-US" spc="-59" dirty="0" smtClean="0">
                <a:cs typeface="Tahoma"/>
              </a:rPr>
              <a:t>  </a:t>
            </a:r>
            <a:r>
              <a:rPr lang="en-US" spc="40" dirty="0" smtClean="0">
                <a:cs typeface="Tahoma"/>
              </a:rPr>
              <a:t> </a:t>
            </a:r>
            <a:r>
              <a:rPr lang="en-US" spc="-69" dirty="0">
                <a:cs typeface="Tahoma"/>
              </a:rPr>
              <a:t>the</a:t>
            </a:r>
            <a:r>
              <a:rPr lang="en-US" spc="30" dirty="0">
                <a:cs typeface="Tahoma"/>
              </a:rPr>
              <a:t> </a:t>
            </a:r>
            <a:r>
              <a:rPr lang="en-US" spc="-59" dirty="0">
                <a:cs typeface="Tahoma"/>
              </a:rPr>
              <a:t>inputs</a:t>
            </a:r>
            <a:r>
              <a:rPr lang="en-US" spc="50" dirty="0">
                <a:cs typeface="Tahoma"/>
              </a:rPr>
              <a:t> </a:t>
            </a:r>
            <a:r>
              <a:rPr lang="en-US" spc="-89" dirty="0">
                <a:cs typeface="Tahoma"/>
              </a:rPr>
              <a:t>and</a:t>
            </a:r>
            <a:r>
              <a:rPr lang="en-US" spc="30" dirty="0">
                <a:cs typeface="Tahoma"/>
              </a:rPr>
              <a:t> </a:t>
            </a:r>
            <a:r>
              <a:rPr lang="en-US" spc="-69" dirty="0">
                <a:cs typeface="Tahoma"/>
              </a:rPr>
              <a:t>the</a:t>
            </a:r>
            <a:r>
              <a:rPr lang="en-US" spc="40" dirty="0">
                <a:cs typeface="Tahoma"/>
              </a:rPr>
              <a:t> </a:t>
            </a:r>
            <a:r>
              <a:rPr lang="en-US" spc="-89" dirty="0" smtClean="0">
                <a:cs typeface="Tahoma"/>
              </a:rPr>
              <a:t>weights</a:t>
            </a:r>
          </a:p>
          <a:p>
            <a:pPr marL="125838" marR="237832">
              <a:lnSpc>
                <a:spcPct val="110000"/>
              </a:lnSpc>
              <a:spcBef>
                <a:spcPts val="0"/>
              </a:spcBef>
            </a:pPr>
            <a:r>
              <a:rPr lang="en-US" spc="-30" dirty="0">
                <a:cs typeface="Tahoma"/>
              </a:rPr>
              <a:t>Features can be discrete or continuous</a:t>
            </a:r>
          </a:p>
          <a:p>
            <a:pPr marR="237832">
              <a:lnSpc>
                <a:spcPct val="110000"/>
              </a:lnSpc>
              <a:spcBef>
                <a:spcPts val="0"/>
              </a:spcBef>
            </a:pPr>
            <a:r>
              <a:rPr lang="en-US" spc="-30" dirty="0">
                <a:cs typeface="Tahoma"/>
              </a:rPr>
              <a:t>Output of the model: value y ∈ [0, 1]</a:t>
            </a:r>
          </a:p>
          <a:p>
            <a:pPr marR="237832">
              <a:lnSpc>
                <a:spcPct val="110000"/>
              </a:lnSpc>
              <a:spcBef>
                <a:spcPts val="0"/>
              </a:spcBef>
            </a:pPr>
            <a:r>
              <a:rPr lang="en-US" spc="-30" dirty="0">
                <a:cs typeface="Tahoma"/>
              </a:rPr>
              <a:t>Allows for </a:t>
            </a:r>
            <a:r>
              <a:rPr lang="en-US" b="1" spc="-30" dirty="0">
                <a:cs typeface="Tahoma"/>
              </a:rPr>
              <a:t>gradient-based learning of the parameters</a:t>
            </a:r>
          </a:p>
          <a:p>
            <a:pPr marL="0" marR="237832" indent="0">
              <a:spcBef>
                <a:spcPts val="773"/>
              </a:spcBef>
              <a:buNone/>
            </a:pPr>
            <a:endParaRPr lang="en-US" dirty="0">
              <a:cs typeface="Tahoma"/>
            </a:endParaRPr>
          </a:p>
          <a:p>
            <a:pPr marL="25168" marR="237832">
              <a:spcBef>
                <a:spcPts val="773"/>
              </a:spcBef>
            </a:pPr>
            <a:endParaRPr lang="pl-PL" dirty="0">
              <a:cs typeface="Arial"/>
            </a:endParaRPr>
          </a:p>
          <a:p>
            <a:pPr marL="25168" marR="237832">
              <a:spcBef>
                <a:spcPts val="773"/>
              </a:spcBef>
            </a:pPr>
            <a:endParaRPr lang="en-US" dirty="0">
              <a:cs typeface="Tahoma"/>
            </a:endParaRP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22</a:t>
            </a:fld>
            <a:endParaRPr lang="en-US">
              <a:solidFill>
                <a:prstClr val="black"/>
              </a:solidFill>
              <a:latin typeface="Tahoma" charset="0"/>
            </a:endParaRPr>
          </a:p>
        </p:txBody>
      </p:sp>
      <p:pic>
        <p:nvPicPr>
          <p:cNvPr id="6" name="Picture 5"/>
          <p:cNvPicPr>
            <a:picLocks noChangeAspect="1"/>
          </p:cNvPicPr>
          <p:nvPr/>
        </p:nvPicPr>
        <p:blipFill>
          <a:blip r:embed="rId3"/>
          <a:stretch>
            <a:fillRect/>
          </a:stretch>
        </p:blipFill>
        <p:spPr>
          <a:xfrm>
            <a:off x="1712890" y="3000756"/>
            <a:ext cx="2047103" cy="643485"/>
          </a:xfrm>
          <a:prstGeom prst="rect">
            <a:avLst/>
          </a:prstGeom>
        </p:spPr>
      </p:pic>
      <p:pic>
        <p:nvPicPr>
          <p:cNvPr id="7" name="Picture 6"/>
          <p:cNvPicPr>
            <a:picLocks noChangeAspect="1"/>
          </p:cNvPicPr>
          <p:nvPr/>
        </p:nvPicPr>
        <p:blipFill>
          <a:blip r:embed="rId4"/>
          <a:stretch>
            <a:fillRect/>
          </a:stretch>
        </p:blipFill>
        <p:spPr>
          <a:xfrm>
            <a:off x="6324691" y="2647147"/>
            <a:ext cx="4961744" cy="2579908"/>
          </a:xfrm>
          <a:prstGeom prst="rect">
            <a:avLst/>
          </a:prstGeom>
        </p:spPr>
      </p:pic>
      <mc:AlternateContent xmlns:mc="http://schemas.openxmlformats.org/markup-compatibility/2006">
        <mc:Choice xmlns:p14="http://schemas.microsoft.com/office/powerpoint/2010/main" Requires="p14">
          <p:contentPart p14:bwMode="auto" r:id="rId5">
            <p14:nvContentPartPr>
              <p14:cNvPr id="5" name="Ink 4"/>
              <p14:cNvContentPartPr/>
              <p14:nvPr/>
            </p14:nvContentPartPr>
            <p14:xfrm>
              <a:off x="372960" y="170280"/>
              <a:ext cx="10774800" cy="5258880"/>
            </p14:xfrm>
          </p:contentPart>
        </mc:Choice>
        <mc:Fallback>
          <p:pic>
            <p:nvPicPr>
              <p:cNvPr id="5" name="Ink 4"/>
              <p:cNvPicPr/>
              <p:nvPr/>
            </p:nvPicPr>
            <p:blipFill>
              <a:blip r:embed="rId6"/>
              <a:stretch>
                <a:fillRect/>
              </a:stretch>
            </p:blipFill>
            <p:spPr>
              <a:xfrm>
                <a:off x="364680" y="159120"/>
                <a:ext cx="10796040" cy="5282280"/>
              </a:xfrm>
              <a:prstGeom prst="rect">
                <a:avLst/>
              </a:prstGeom>
            </p:spPr>
          </p:pic>
        </mc:Fallback>
      </mc:AlternateContent>
    </p:spTree>
    <p:extLst>
      <p:ext uri="{BB962C8B-B14F-4D97-AF65-F5344CB8AC3E}">
        <p14:creationId xmlns:p14="http://schemas.microsoft.com/office/powerpoint/2010/main" val="4152775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444" y="1463751"/>
            <a:ext cx="11998817" cy="4525963"/>
          </a:xfrm>
        </p:spPr>
        <p:txBody>
          <a:bodyPr/>
          <a:lstStyle/>
          <a:p>
            <a:r>
              <a:rPr lang="en-US" dirty="0" smtClean="0"/>
              <a:t>Sigmoid/logistic function </a:t>
            </a:r>
            <a:r>
              <a:rPr lang="en-US" dirty="0"/>
              <a:t>takes a real value as input and outputs another value between 0 and </a:t>
            </a:r>
            <a:r>
              <a:rPr lang="en-US" dirty="0" smtClean="0"/>
              <a:t>1</a:t>
            </a:r>
          </a:p>
          <a:p>
            <a:r>
              <a:rPr lang="en-US" dirty="0">
                <a:solidFill>
                  <a:srgbClr val="FF0000"/>
                </a:solidFill>
                <a:cs typeface="Calibri"/>
              </a:rPr>
              <a:t>A</a:t>
            </a:r>
            <a:r>
              <a:rPr lang="en-US" spc="-18" dirty="0">
                <a:solidFill>
                  <a:srgbClr val="FF0000"/>
                </a:solidFill>
                <a:cs typeface="Calibri"/>
              </a:rPr>
              <a:t> </a:t>
            </a:r>
            <a:r>
              <a:rPr lang="en-US" spc="-5" dirty="0">
                <a:solidFill>
                  <a:srgbClr val="FF0000"/>
                </a:solidFill>
                <a:cs typeface="Calibri"/>
              </a:rPr>
              <a:t>useful</a:t>
            </a:r>
            <a:r>
              <a:rPr lang="en-US" spc="141" dirty="0">
                <a:solidFill>
                  <a:srgbClr val="FF0000"/>
                </a:solidFill>
                <a:cs typeface="Calibri"/>
              </a:rPr>
              <a:t> </a:t>
            </a:r>
            <a:r>
              <a:rPr lang="en-US" spc="-14" dirty="0">
                <a:solidFill>
                  <a:srgbClr val="FF0000"/>
                </a:solidFill>
                <a:cs typeface="Calibri"/>
              </a:rPr>
              <a:t>property:</a:t>
            </a:r>
            <a:r>
              <a:rPr lang="en-US" spc="145" dirty="0">
                <a:solidFill>
                  <a:srgbClr val="FF0000"/>
                </a:solidFill>
                <a:cs typeface="Calibri"/>
              </a:rPr>
              <a:t> </a:t>
            </a:r>
            <a:r>
              <a:rPr lang="en-US" spc="-9" dirty="0">
                <a:solidFill>
                  <a:srgbClr val="FF0000"/>
                </a:solidFill>
                <a:cs typeface="Calibri"/>
              </a:rPr>
              <a:t>easy</a:t>
            </a:r>
            <a:r>
              <a:rPr lang="en-US" spc="-5" dirty="0">
                <a:solidFill>
                  <a:srgbClr val="FF0000"/>
                </a:solidFill>
                <a:cs typeface="Calibri"/>
              </a:rPr>
              <a:t> </a:t>
            </a:r>
            <a:r>
              <a:rPr lang="en-US" spc="-18" dirty="0">
                <a:solidFill>
                  <a:srgbClr val="FF0000"/>
                </a:solidFill>
                <a:cs typeface="Calibri"/>
              </a:rPr>
              <a:t>to</a:t>
            </a:r>
            <a:r>
              <a:rPr lang="en-US" spc="14" dirty="0">
                <a:solidFill>
                  <a:srgbClr val="FF0000"/>
                </a:solidFill>
                <a:cs typeface="Calibri"/>
              </a:rPr>
              <a:t> </a:t>
            </a:r>
            <a:r>
              <a:rPr lang="en-US" spc="-9" dirty="0">
                <a:solidFill>
                  <a:srgbClr val="FF0000"/>
                </a:solidFill>
                <a:cs typeface="Calibri"/>
              </a:rPr>
              <a:t>compute</a:t>
            </a:r>
            <a:r>
              <a:rPr lang="en-US" spc="168" dirty="0">
                <a:solidFill>
                  <a:srgbClr val="FF0000"/>
                </a:solidFill>
                <a:cs typeface="Calibri"/>
              </a:rPr>
              <a:t> </a:t>
            </a:r>
            <a:r>
              <a:rPr lang="en-US" spc="-9" dirty="0">
                <a:solidFill>
                  <a:srgbClr val="FF0000"/>
                </a:solidFill>
                <a:cs typeface="Calibri"/>
              </a:rPr>
              <a:t>differential</a:t>
            </a:r>
            <a:r>
              <a:rPr lang="en-US" spc="50" dirty="0">
                <a:solidFill>
                  <a:srgbClr val="FF0000"/>
                </a:solidFill>
                <a:cs typeface="Calibri"/>
              </a:rPr>
              <a:t> </a:t>
            </a:r>
            <a:r>
              <a:rPr lang="en-US" dirty="0">
                <a:solidFill>
                  <a:srgbClr val="FF0000"/>
                </a:solidFill>
                <a:cs typeface="Calibri"/>
              </a:rPr>
              <a:t>at</a:t>
            </a:r>
            <a:r>
              <a:rPr lang="en-US" spc="-5" dirty="0">
                <a:solidFill>
                  <a:srgbClr val="FF0000"/>
                </a:solidFill>
                <a:cs typeface="Calibri"/>
              </a:rPr>
              <a:t> any</a:t>
            </a:r>
            <a:r>
              <a:rPr lang="en-US" spc="86" dirty="0">
                <a:solidFill>
                  <a:srgbClr val="FF0000"/>
                </a:solidFill>
                <a:cs typeface="Calibri"/>
              </a:rPr>
              <a:t> </a:t>
            </a:r>
            <a:r>
              <a:rPr lang="en-US" spc="-5" dirty="0">
                <a:solidFill>
                  <a:srgbClr val="FF0000"/>
                </a:solidFill>
                <a:cs typeface="Calibri"/>
              </a:rPr>
              <a:t>point</a:t>
            </a:r>
            <a:endParaRPr lang="en-US" dirty="0">
              <a:solidFill>
                <a:prstClr val="black"/>
              </a:solidFill>
              <a:cs typeface="Calibri"/>
            </a:endParaRPr>
          </a:p>
          <a:p>
            <a:r>
              <a:rPr lang="en-US" dirty="0" smtClean="0"/>
              <a:t>That </a:t>
            </a:r>
            <a:r>
              <a:rPr lang="en-US" dirty="0"/>
              <a:t>framework is called </a:t>
            </a:r>
            <a:r>
              <a:rPr lang="en-US" b="1" dirty="0"/>
              <a:t>logistic </a:t>
            </a:r>
            <a:r>
              <a:rPr lang="en-US" b="1" dirty="0" smtClean="0"/>
              <a:t>regression</a:t>
            </a:r>
          </a:p>
          <a:p>
            <a:pPr lvl="1"/>
            <a:r>
              <a:rPr lang="en-US" dirty="0" smtClean="0"/>
              <a:t>Logistic</a:t>
            </a:r>
            <a:r>
              <a:rPr lang="en-US" dirty="0"/>
              <a:t>: A special mathematical </a:t>
            </a:r>
            <a:r>
              <a:rPr lang="en-US" dirty="0" smtClean="0"/>
              <a:t>sigmoid function </a:t>
            </a:r>
            <a:r>
              <a:rPr lang="en-US" dirty="0"/>
              <a:t>it uses </a:t>
            </a:r>
            <a:r>
              <a:rPr lang="en-US" dirty="0" smtClean="0"/>
              <a:t> </a:t>
            </a:r>
          </a:p>
          <a:p>
            <a:pPr lvl="1"/>
            <a:r>
              <a:rPr lang="en-US" dirty="0" smtClean="0"/>
              <a:t>Regression</a:t>
            </a:r>
            <a:r>
              <a:rPr lang="en-US" dirty="0"/>
              <a:t>: Combines a weight vector with observations to create an </a:t>
            </a:r>
            <a:r>
              <a:rPr lang="en-US" dirty="0" smtClean="0"/>
              <a:t>answer</a:t>
            </a:r>
          </a:p>
          <a:p>
            <a:pPr marL="457200" lvl="1" indent="0">
              <a:buNone/>
            </a:pPr>
            <a:endParaRPr lang="en-US" dirty="0"/>
          </a:p>
        </p:txBody>
      </p:sp>
      <p:sp>
        <p:nvSpPr>
          <p:cNvPr id="5" name="Slide Number Placeholder 4"/>
          <p:cNvSpPr>
            <a:spLocks noGrp="1"/>
          </p:cNvSpPr>
          <p:nvPr>
            <p:ph type="sldNum" sz="quarter" idx="12"/>
          </p:nvPr>
        </p:nvSpPr>
        <p:spPr/>
        <p:txBody>
          <a:bodyPr/>
          <a:lstStyle/>
          <a:p>
            <a:pPr>
              <a:defRPr/>
            </a:pPr>
            <a:fld id="{60DB935C-A2BB-404C-A6C5-67E9068028EC}" type="slidenum">
              <a:rPr lang="en-US" smtClean="0">
                <a:solidFill>
                  <a:prstClr val="black"/>
                </a:solidFill>
              </a:rPr>
              <a:pPr>
                <a:defRPr/>
              </a:pPr>
              <a:t>23</a:t>
            </a:fld>
            <a:endParaRPr lang="en-US">
              <a:solidFill>
                <a:prstClr val="black"/>
              </a:solidFill>
            </a:endParaRPr>
          </a:p>
        </p:txBody>
      </p:sp>
      <p:sp>
        <p:nvSpPr>
          <p:cNvPr id="12" name="Title 11"/>
          <p:cNvSpPr txBox="1">
            <a:spLocks noGrp="1"/>
          </p:cNvSpPr>
          <p:nvPr>
            <p:ph type="title"/>
          </p:nvPr>
        </p:nvSpPr>
        <p:spPr>
          <a:xfrm>
            <a:off x="687399" y="415161"/>
            <a:ext cx="7958560" cy="646331"/>
          </a:xfrm>
          <a:prstGeom prst="rect">
            <a:avLst/>
          </a:prstGeom>
        </p:spPr>
        <p:txBody>
          <a:bodyPr anchor="ctr"/>
          <a:lstStyle/>
          <a:p>
            <a:r>
              <a:rPr lang="en-US" spc="-40" dirty="0"/>
              <a:t>Sigmoid/Logistic Function</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917325" y="4678387"/>
            <a:ext cx="2322957" cy="384048"/>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Ink 1"/>
              <p14:cNvContentPartPr/>
              <p14:nvPr/>
            </p14:nvContentPartPr>
            <p14:xfrm>
              <a:off x="1236600" y="1009800"/>
              <a:ext cx="10721520" cy="5311440"/>
            </p14:xfrm>
          </p:contentPart>
        </mc:Choice>
        <mc:Fallback>
          <p:pic>
            <p:nvPicPr>
              <p:cNvPr id="2" name="Ink 1"/>
              <p:cNvPicPr/>
              <p:nvPr/>
            </p:nvPicPr>
            <p:blipFill>
              <a:blip r:embed="rId5"/>
              <a:stretch>
                <a:fillRect/>
              </a:stretch>
            </p:blipFill>
            <p:spPr>
              <a:xfrm>
                <a:off x="1225080" y="1000080"/>
                <a:ext cx="10745640" cy="5335200"/>
              </a:xfrm>
              <a:prstGeom prst="rect">
                <a:avLst/>
              </a:prstGeom>
            </p:spPr>
          </p:pic>
        </mc:Fallback>
      </mc:AlternateContent>
    </p:spTree>
    <p:extLst>
      <p:ext uri="{BB962C8B-B14F-4D97-AF65-F5344CB8AC3E}">
        <p14:creationId xmlns:p14="http://schemas.microsoft.com/office/powerpoint/2010/main" val="11534958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72793" y="1434054"/>
                <a:ext cx="12019207" cy="5287024"/>
              </a:xfrm>
            </p:spPr>
            <p:txBody>
              <a:bodyPr>
                <a:noAutofit/>
              </a:bodyPr>
              <a:lstStyle/>
              <a:p>
                <a:pPr marL="0" indent="0">
                  <a:buNone/>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𝑤</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𝑔</m:t>
                      </m:r>
                      <m:d>
                        <m:dPr>
                          <m:ctrlPr>
                            <a:rPr lang="en-US" sz="2400" i="1">
                              <a:latin typeface="Cambria Math" panose="02040503050406030204" pitchFamily="18" charset="0"/>
                            </a:rPr>
                          </m:ctrlPr>
                        </m:dPr>
                        <m:e>
                          <m:sSup>
                            <m:sSupPr>
                              <m:ctrlPr>
                                <a:rPr lang="en-US" sz="2400" i="1">
                                  <a:latin typeface="Cambria Math" panose="02040503050406030204" pitchFamily="18" charset="0"/>
                                </a:rPr>
                              </m:ctrlPr>
                            </m:sSupPr>
                            <m:e>
                              <m:r>
                                <a:rPr lang="en-US" sz="2400" b="0" i="1" smtClean="0">
                                  <a:latin typeface="Cambria Math" panose="02040503050406030204" pitchFamily="18" charset="0"/>
                                </a:rPr>
                                <m:t>𝑤</m:t>
                              </m:r>
                            </m:e>
                            <m:sup>
                              <m:r>
                                <a:rPr lang="en-US" sz="2400" i="1">
                                  <a:latin typeface="Cambria Math" panose="02040503050406030204" pitchFamily="18" charset="0"/>
                                </a:rPr>
                                <m:t>⊤</m:t>
                              </m:r>
                            </m:sup>
                          </m:sSup>
                          <m:r>
                            <a:rPr lang="en-US" sz="2400" i="1">
                              <a:latin typeface="Cambria Math" panose="02040503050406030204" pitchFamily="18" charset="0"/>
                            </a:rPr>
                            <m:t>𝑥</m:t>
                          </m:r>
                        </m:e>
                      </m:d>
                    </m:oMath>
                  </m:oMathPara>
                </a14:m>
                <a:endParaRPr lang="en-US" sz="2400" dirty="0"/>
              </a:p>
              <a:p>
                <a:pPr marL="0" indent="0">
                  <a:buNone/>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𝑧</m:t>
                          </m:r>
                        </m:e>
                      </m:d>
                      <m:r>
                        <a:rPr lang="en-US" sz="2400" i="1">
                          <a:latin typeface="Cambria Math" panose="02040503050406030204" pitchFamily="18" charset="0"/>
                        </a:rPr>
                        <m:t>=</m:t>
                      </m:r>
                      <m:r>
                        <m:rPr>
                          <m:nor/>
                        </m:rPr>
                        <a:rPr lang="pl-PL" i="1" spc="69" dirty="0">
                          <a:cs typeface="Calibri"/>
                        </a:rPr>
                        <m:t>σ</m:t>
                      </m:r>
                      <m:d>
                        <m:dPr>
                          <m:ctrlPr>
                            <a:rPr lang="en-US" b="0" i="1" spc="69" dirty="0" smtClean="0">
                              <a:latin typeface="Cambria Math" panose="02040503050406030204" pitchFamily="18" charset="0"/>
                              <a:cs typeface="Calibri"/>
                            </a:rPr>
                          </m:ctrlPr>
                        </m:dPr>
                        <m:e>
                          <m:r>
                            <a:rPr lang="en-US" b="0" i="1" spc="69" dirty="0" smtClean="0">
                              <a:latin typeface="Cambria Math" panose="02040503050406030204" pitchFamily="18" charset="0"/>
                              <a:cs typeface="Calibri"/>
                            </a:rPr>
                            <m:t>𝑧</m:t>
                          </m:r>
                        </m:e>
                      </m:d>
                      <m:r>
                        <a:rPr lang="en-US" b="0" i="1" spc="69" dirty="0" smtClean="0">
                          <a:latin typeface="Cambria Math" panose="02040503050406030204" pitchFamily="18" charset="0"/>
                          <a:cs typeface="Calibri"/>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𝑧</m:t>
                              </m:r>
                            </m:sup>
                          </m:sSup>
                        </m:den>
                      </m:f>
                    </m:oMath>
                  </m:oMathPara>
                </a14:m>
                <a:endParaRPr lang="en-US" sz="2400" dirty="0"/>
              </a:p>
              <a:p>
                <a:endParaRPr lang="en-US" sz="24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m:rPr>
                              <m:nor/>
                            </m:rPr>
                            <a:rPr lang="en-US" dirty="0"/>
                            <m:t>P</m:t>
                          </m:r>
                          <m:r>
                            <m:rPr>
                              <m:nor/>
                            </m:rPr>
                            <a:rPr lang="en-US" dirty="0"/>
                            <m:t>(</m:t>
                          </m:r>
                          <m:r>
                            <m:rPr>
                              <m:nor/>
                            </m:rPr>
                            <a:rPr lang="en-US" dirty="0"/>
                            <m:t>y</m:t>
                          </m:r>
                          <m:r>
                            <m:rPr>
                              <m:nor/>
                            </m:rPr>
                            <a:rPr lang="en-US" dirty="0"/>
                            <m:t>=1| </m:t>
                          </m:r>
                          <m:r>
                            <a:rPr lang="en-US" i="1">
                              <a:latin typeface="Cambria Math" panose="02040503050406030204" pitchFamily="18" charset="0"/>
                            </a:rPr>
                            <m:t>𝑥</m:t>
                          </m:r>
                          <m:r>
                            <m:rPr>
                              <m:nor/>
                            </m:rPr>
                            <a:rPr lang="en-US" dirty="0"/>
                            <m:t>; </m:t>
                          </m:r>
                          <m:r>
                            <m:rPr>
                              <m:nor/>
                            </m:rPr>
                            <a:rPr lang="en-US" b="0" i="0" dirty="0" smtClean="0"/>
                            <m:t>w</m:t>
                          </m:r>
                          <m:r>
                            <m:rPr>
                              <m:nor/>
                            </m:rPr>
                            <a:rPr lang="en-US" dirty="0"/>
                            <m:t>)</m:t>
                          </m:r>
                          <m:r>
                            <a:rPr lang="en-US" b="0" i="1" dirty="0" smtClean="0">
                              <a:latin typeface="Cambria Math" panose="02040503050406030204" pitchFamily="18" charset="0"/>
                            </a:rPr>
                            <m:t>= </m:t>
                          </m:r>
                          <m:r>
                            <a:rPr lang="en-US" sz="2400" i="1">
                              <a:latin typeface="Cambria Math" panose="02040503050406030204" pitchFamily="18" charset="0"/>
                            </a:rPr>
                            <m:t>h</m:t>
                          </m:r>
                        </m:e>
                        <m:sub>
                          <m:r>
                            <a:rPr lang="en-US" sz="2400" b="0" i="1" smtClean="0">
                              <a:latin typeface="Cambria Math" panose="02040503050406030204" pitchFamily="18" charset="0"/>
                            </a:rPr>
                            <m:t>𝑤</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oMath>
                  </m:oMathPara>
                </a14:m>
                <a:endParaRPr lang="en-US" sz="2400" dirty="0" smtClean="0"/>
              </a:p>
              <a:p>
                <a:pPr marL="0" indent="0">
                  <a:buNone/>
                </a:pPr>
                <a:r>
                  <a:rPr lang="en-US" sz="2400" dirty="0" smtClean="0"/>
                  <a:t> </a:t>
                </a:r>
                <a:r>
                  <a:rPr lang="en-US" dirty="0" smtClean="0"/>
                  <a:t>(y=0</a:t>
                </a:r>
                <a:r>
                  <a:rPr lang="en-US" dirty="0"/>
                  <a:t>| </a:t>
                </a:r>
                <a14:m>
                  <m:oMath xmlns:m="http://schemas.openxmlformats.org/officeDocument/2006/math">
                    <m:r>
                      <a:rPr lang="en-US" i="1">
                        <a:latin typeface="Cambria Math" panose="02040503050406030204" pitchFamily="18" charset="0"/>
                      </a:rPr>
                      <m:t>𝑥</m:t>
                    </m:r>
                  </m:oMath>
                </a14:m>
                <a:r>
                  <a:rPr lang="en-US" dirty="0"/>
                  <a:t>; </a:t>
                </a:r>
                <a14:m>
                  <m:oMath xmlns:m="http://schemas.openxmlformats.org/officeDocument/2006/math">
                    <m:r>
                      <a:rPr lang="en-US" b="0" i="1" smtClean="0">
                        <a:latin typeface="Cambria Math" panose="02040503050406030204" pitchFamily="18" charset="0"/>
                      </a:rPr>
                      <m:t>𝑤</m:t>
                    </m:r>
                  </m:oMath>
                </a14:m>
                <a:r>
                  <a:rPr lang="en-US" dirty="0" smtClean="0"/>
                  <a:t>)  = 1-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𝑤</m:t>
                        </m:r>
                      </m:sub>
                    </m:sSub>
                    <m:d>
                      <m:dPr>
                        <m:ctrlPr>
                          <a:rPr lang="en-US" i="1">
                            <a:latin typeface="Cambria Math" panose="02040503050406030204" pitchFamily="18" charset="0"/>
                          </a:rPr>
                        </m:ctrlPr>
                      </m:dPr>
                      <m:e>
                        <m:r>
                          <a:rPr lang="en-US" i="1">
                            <a:latin typeface="Cambria Math" panose="02040503050406030204" pitchFamily="18" charset="0"/>
                          </a:rPr>
                          <m:t>𝑥</m:t>
                        </m:r>
                      </m:e>
                    </m:d>
                  </m:oMath>
                </a14:m>
                <a:endParaRPr lang="en-US" sz="2400" dirty="0" smtClean="0"/>
              </a:p>
              <a:p>
                <a:pPr marL="0" indent="0">
                  <a:buNone/>
                </a:pPr>
                <a:r>
                  <a:rPr lang="en-US" b="1" dirty="0" smtClean="0"/>
                  <a:t>(Recall </a:t>
                </a:r>
                <a:r>
                  <a:rPr lang="en-IN" b="1" dirty="0"/>
                  <a:t>decision surfaces </a:t>
                </a:r>
                <a:r>
                  <a:rPr lang="en-US" b="1" dirty="0"/>
                  <a:t>correspond to </a:t>
                </a:r>
                <a:r>
                  <a:rPr lang="en-US" b="1" i="1" dirty="0" smtClean="0"/>
                  <a:t>h</a:t>
                </a:r>
                <a:r>
                  <a:rPr lang="en-US" b="1" dirty="0" smtClean="0"/>
                  <a:t>(x</a:t>
                </a:r>
                <a:r>
                  <a:rPr lang="en-US" b="1" dirty="0"/>
                  <a:t>) = constant)</a:t>
                </a:r>
                <a:endParaRPr lang="en-US" sz="2400" dirty="0"/>
              </a:p>
              <a:p>
                <a:pPr marL="0" indent="0">
                  <a:buNone/>
                </a:pPr>
                <a:r>
                  <a:rPr lang="en-US" sz="2400" dirty="0" smtClean="0"/>
                  <a:t>Suppose </a:t>
                </a:r>
                <a:r>
                  <a:rPr lang="en-US" sz="2400" dirty="0"/>
                  <a:t>predict “y = 1” if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b="0" i="1" smtClean="0">
                            <a:solidFill>
                              <a:srgbClr val="FF0000"/>
                            </a:solidFill>
                            <a:latin typeface="Cambria Math" panose="02040503050406030204" pitchFamily="18" charset="0"/>
                          </a:rPr>
                          <m:t>𝑤</m:t>
                        </m:r>
                      </m:sub>
                    </m:sSub>
                    <m:d>
                      <m:dPr>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𝑥</m:t>
                        </m:r>
                      </m:e>
                    </m:d>
                    <m:r>
                      <a:rPr lang="en-US" sz="2400" i="1">
                        <a:solidFill>
                          <a:srgbClr val="FF0000"/>
                        </a:solidFill>
                        <a:latin typeface="Cambria Math" panose="02040503050406030204" pitchFamily="18" charset="0"/>
                      </a:rPr>
                      <m:t>≥0.5</m:t>
                    </m:r>
                  </m:oMath>
                </a14:m>
                <a:endParaRPr lang="en-US" sz="2400" b="1" dirty="0"/>
              </a:p>
              <a:p>
                <a:pPr marL="0" indent="0">
                  <a:buNone/>
                </a:pPr>
                <a:r>
                  <a:rPr lang="en-US" sz="2400" dirty="0">
                    <a:solidFill>
                      <a:srgbClr val="FF0000"/>
                    </a:solidFill>
                  </a:rPr>
                  <a:t>                                                                        </a:t>
                </a:r>
                <a14:m>
                  <m:oMath xmlns:m="http://schemas.openxmlformats.org/officeDocument/2006/math">
                    <m:sSup>
                      <m:sSupPr>
                        <m:ctrlPr>
                          <a:rPr lang="en-US" sz="2400" i="1">
                            <a:solidFill>
                              <a:srgbClr val="FF0000"/>
                            </a:solidFill>
                            <a:latin typeface="Cambria Math" panose="02040503050406030204" pitchFamily="18" charset="0"/>
                          </a:rPr>
                        </m:ctrlPr>
                      </m:sSupPr>
                      <m:e>
                        <m:r>
                          <a:rPr lang="en-US" sz="2400" i="1">
                            <a:solidFill>
                              <a:srgbClr val="FF0000"/>
                            </a:solidFill>
                            <a:latin typeface="Cambria Math" panose="02040503050406030204" pitchFamily="18" charset="0"/>
                          </a:rPr>
                          <m:t>𝑧</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𝑤</m:t>
                        </m:r>
                      </m:e>
                      <m:sup>
                        <m:r>
                          <a:rPr lang="en-US" sz="2400" i="1">
                            <a:solidFill>
                              <a:srgbClr val="FF0000"/>
                            </a:solidFill>
                            <a:latin typeface="Cambria Math" panose="02040503050406030204" pitchFamily="18" charset="0"/>
                          </a:rPr>
                          <m:t>⊤</m:t>
                        </m:r>
                      </m:sup>
                    </m:sSup>
                    <m:r>
                      <a:rPr lang="en-US" sz="2400" i="1">
                        <a:solidFill>
                          <a:srgbClr val="FF0000"/>
                        </a:solidFill>
                        <a:latin typeface="Cambria Math" panose="02040503050406030204" pitchFamily="18" charset="0"/>
                      </a:rPr>
                      <m:t>𝑥</m:t>
                    </m:r>
                    <m:r>
                      <a:rPr lang="en-US" sz="2400" i="1">
                        <a:solidFill>
                          <a:srgbClr val="FF0000"/>
                        </a:solidFill>
                        <a:latin typeface="Cambria Math" panose="02040503050406030204" pitchFamily="18" charset="0"/>
                      </a:rPr>
                      <m:t>≥0</m:t>
                    </m:r>
                  </m:oMath>
                </a14:m>
                <a:endParaRPr lang="en-US" sz="2400" dirty="0">
                  <a:solidFill>
                    <a:srgbClr val="FF0000"/>
                  </a:solidFill>
                </a:endParaRPr>
              </a:p>
              <a:p>
                <a:pPr marL="0" indent="0">
                  <a:buNone/>
                </a:pPr>
                <a:r>
                  <a:rPr lang="en-US" sz="2400" dirty="0"/>
                  <a:t>                predict “y = 0” if </a:t>
                </a:r>
                <a14:m>
                  <m:oMath xmlns:m="http://schemas.openxmlformats.org/officeDocument/2006/math">
                    <m:sSub>
                      <m:sSubPr>
                        <m:ctrlPr>
                          <a:rPr lang="en-US" sz="2400" b="1" i="1">
                            <a:solidFill>
                              <a:srgbClr val="00B050"/>
                            </a:solidFill>
                            <a:latin typeface="Cambria Math" panose="02040503050406030204" pitchFamily="18" charset="0"/>
                          </a:rPr>
                        </m:ctrlPr>
                      </m:sSubPr>
                      <m:e>
                        <m:r>
                          <a:rPr lang="en-US" sz="2400" b="1" i="1">
                            <a:solidFill>
                              <a:srgbClr val="00B050"/>
                            </a:solidFill>
                            <a:latin typeface="Cambria Math" panose="02040503050406030204" pitchFamily="18" charset="0"/>
                          </a:rPr>
                          <m:t>h</m:t>
                        </m:r>
                      </m:e>
                      <m:sub>
                        <m:r>
                          <a:rPr lang="en-US" sz="2400" b="1" i="1" smtClean="0">
                            <a:solidFill>
                              <a:srgbClr val="00B050"/>
                            </a:solidFill>
                            <a:latin typeface="Cambria Math" panose="02040503050406030204" pitchFamily="18" charset="0"/>
                          </a:rPr>
                          <m:t>𝒘</m:t>
                        </m:r>
                      </m:sub>
                    </m:sSub>
                    <m:d>
                      <m:dPr>
                        <m:ctrlPr>
                          <a:rPr lang="en-US" sz="2400" b="1" i="1">
                            <a:solidFill>
                              <a:srgbClr val="00B050"/>
                            </a:solidFill>
                            <a:latin typeface="Cambria Math" panose="02040503050406030204" pitchFamily="18" charset="0"/>
                          </a:rPr>
                        </m:ctrlPr>
                      </m:dPr>
                      <m:e>
                        <m:r>
                          <a:rPr lang="en-US" sz="2400" b="1" i="1">
                            <a:solidFill>
                              <a:srgbClr val="00B050"/>
                            </a:solidFill>
                            <a:latin typeface="Cambria Math" panose="02040503050406030204" pitchFamily="18" charset="0"/>
                          </a:rPr>
                          <m:t>𝑥</m:t>
                        </m:r>
                      </m:e>
                    </m:d>
                    <m:r>
                      <a:rPr lang="en-US" sz="2400" b="1" i="1">
                        <a:solidFill>
                          <a:srgbClr val="00B050"/>
                        </a:solidFill>
                        <a:latin typeface="Cambria Math" panose="02040503050406030204" pitchFamily="18" charset="0"/>
                      </a:rPr>
                      <m:t>&lt;0.5</m:t>
                    </m:r>
                  </m:oMath>
                </a14:m>
                <a:endParaRPr lang="en-US" sz="2400" b="1" i="1" dirty="0">
                  <a:solidFill>
                    <a:srgbClr val="00B050"/>
                  </a:solidFill>
                  <a:latin typeface="Cambria Math" panose="02040503050406030204" pitchFamily="18" charset="0"/>
                </a:endParaRPr>
              </a:p>
              <a:p>
                <a:pPr marL="0" indent="0">
                  <a:buNone/>
                </a:pPr>
                <a:r>
                  <a:rPr lang="en-US" sz="2400" dirty="0"/>
                  <a:t>                                                                       </a:t>
                </a:r>
                <a14:m>
                  <m:oMath xmlns:m="http://schemas.openxmlformats.org/officeDocument/2006/math">
                    <m:sSup>
                      <m:sSupPr>
                        <m:ctrlPr>
                          <a:rPr lang="en-US" sz="2400" b="1" i="1">
                            <a:solidFill>
                              <a:srgbClr val="00B050"/>
                            </a:solidFill>
                            <a:latin typeface="Cambria Math" panose="02040503050406030204" pitchFamily="18" charset="0"/>
                          </a:rPr>
                        </m:ctrlPr>
                      </m:sSupPr>
                      <m:e>
                        <m:r>
                          <a:rPr lang="en-US" sz="2400" b="1" i="1">
                            <a:solidFill>
                              <a:srgbClr val="00B050"/>
                            </a:solidFill>
                            <a:latin typeface="Cambria Math" panose="02040503050406030204" pitchFamily="18" charset="0"/>
                          </a:rPr>
                          <m:t>𝒛</m:t>
                        </m:r>
                        <m:r>
                          <a:rPr lang="en-US" sz="2400" b="1" i="1">
                            <a:solidFill>
                              <a:srgbClr val="00B050"/>
                            </a:solidFill>
                            <a:latin typeface="Cambria Math" panose="02040503050406030204" pitchFamily="18" charset="0"/>
                          </a:rPr>
                          <m:t>=</m:t>
                        </m:r>
                        <m:r>
                          <a:rPr lang="en-US" sz="2400" b="1" i="1" smtClean="0">
                            <a:solidFill>
                              <a:srgbClr val="00B050"/>
                            </a:solidFill>
                            <a:latin typeface="Cambria Math" panose="02040503050406030204" pitchFamily="18" charset="0"/>
                          </a:rPr>
                          <m:t>𝒘</m:t>
                        </m:r>
                      </m:e>
                      <m:sup>
                        <m:r>
                          <a:rPr lang="en-US" sz="2400" b="1" i="1">
                            <a:solidFill>
                              <a:srgbClr val="00B050"/>
                            </a:solidFill>
                            <a:latin typeface="Cambria Math" panose="02040503050406030204" pitchFamily="18" charset="0"/>
                          </a:rPr>
                          <m:t>⊤</m:t>
                        </m:r>
                      </m:sup>
                    </m:sSup>
                    <m:r>
                      <a:rPr lang="en-US" sz="2400" b="1" i="1">
                        <a:solidFill>
                          <a:srgbClr val="00B050"/>
                        </a:solidFill>
                        <a:latin typeface="Cambria Math" panose="02040503050406030204" pitchFamily="18" charset="0"/>
                      </a:rPr>
                      <m:t>𝒙</m:t>
                    </m:r>
                    <m:r>
                      <a:rPr lang="en-US" sz="2400" b="1" i="1">
                        <a:solidFill>
                          <a:srgbClr val="00B050"/>
                        </a:solidFill>
                        <a:latin typeface="Cambria Math" panose="02040503050406030204" pitchFamily="18" charset="0"/>
                      </a:rPr>
                      <m:t>&lt;</m:t>
                    </m:r>
                    <m:r>
                      <a:rPr lang="en-US" sz="2400" b="1" i="1">
                        <a:solidFill>
                          <a:srgbClr val="00B050"/>
                        </a:solidFill>
                        <a:latin typeface="Cambria Math" panose="02040503050406030204" pitchFamily="18" charset="0"/>
                      </a:rPr>
                      <m:t>𝟎</m:t>
                    </m:r>
                  </m:oMath>
                </a14:m>
                <a:endParaRPr lang="en-US" sz="2400" b="1" dirty="0">
                  <a:solidFill>
                    <a:srgbClr val="00B050"/>
                  </a:solidFill>
                </a:endParaRPr>
              </a:p>
              <a:p>
                <a:pPr marL="0" indent="0">
                  <a:buNone/>
                </a:pPr>
                <a:r>
                  <a:rPr lang="en-US" sz="2000" b="1" dirty="0"/>
                  <a:t>σ(z) is nonlinear,  however, the decision boundary is determined by  </a:t>
                </a:r>
                <a:r>
                  <a:rPr lang="en-US" sz="2000" b="1" dirty="0" err="1">
                    <a:sym typeface="Symbol" panose="05050102010706020507" pitchFamily="18" charset="2"/>
                  </a:rPr>
                  <a:t>w</a:t>
                </a:r>
                <a:r>
                  <a:rPr lang="en-US" sz="2000" b="1" baseline="30000" dirty="0" err="1" smtClean="0"/>
                  <a:t>T</a:t>
                </a:r>
                <a:r>
                  <a:rPr lang="en-US" sz="2000" b="1" dirty="0" err="1" smtClean="0"/>
                  <a:t>x</a:t>
                </a:r>
                <a:r>
                  <a:rPr lang="en-US" sz="2000" b="1" dirty="0" smtClean="0"/>
                  <a:t> </a:t>
                </a:r>
                <a:r>
                  <a:rPr lang="en-US" sz="2000" b="1" dirty="0"/>
                  <a:t>= </a:t>
                </a:r>
                <a:r>
                  <a:rPr lang="en-US" sz="2000" b="1" dirty="0" smtClean="0"/>
                  <a:t>0, </a:t>
                </a:r>
                <a:r>
                  <a:rPr lang="en-US" sz="2000" b="1" dirty="0"/>
                  <a:t>which is a linear function in x  </a:t>
                </a:r>
                <a:endParaRPr lang="en-IN" sz="2000" b="1" dirty="0"/>
              </a:p>
              <a:p>
                <a:pPr marL="0" indent="0">
                  <a:buNone/>
                </a:pPr>
                <a:endParaRPr lang="en-US" sz="2400" b="1" dirty="0">
                  <a:solidFill>
                    <a:srgbClr val="00B050"/>
                  </a:solidFill>
                </a:endParaRP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72793" y="1434054"/>
                <a:ext cx="12019207" cy="5287024"/>
              </a:xfrm>
              <a:blipFill rotWithShape="0">
                <a:blip r:embed="rId2"/>
                <a:stretch>
                  <a:fillRect l="-761" r="-811" b="-138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862177" y="1937853"/>
                <a:ext cx="1329541" cy="461665"/>
              </a:xfrm>
              <a:prstGeom prst="rect">
                <a:avLst/>
              </a:prstGeom>
              <a:ln>
                <a:solidFill>
                  <a:schemeClr val="tx2"/>
                </a:solidFill>
              </a:ln>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a:rPr lang="en-US" sz="2400" i="1" smtClean="0">
                          <a:solidFill>
                            <a:prstClr val="black"/>
                          </a:solidFill>
                          <a:latin typeface="Cambria Math" panose="02040503050406030204" pitchFamily="18" charset="0"/>
                        </a:rPr>
                        <m:t>𝑧</m:t>
                      </m:r>
                      <m:r>
                        <a:rPr lang="en-US" sz="2400" i="1" smtClean="0">
                          <a:solidFill>
                            <a:prstClr val="black"/>
                          </a:solidFill>
                          <a:latin typeface="Cambria Math" panose="02040503050406030204" pitchFamily="18" charset="0"/>
                        </a:rPr>
                        <m:t>=</m:t>
                      </m:r>
                      <m:sSup>
                        <m:sSupPr>
                          <m:ctrlPr>
                            <a:rPr lang="en-US" sz="2400" i="1">
                              <a:solidFill>
                                <a:prstClr val="black"/>
                              </a:solidFill>
                              <a:latin typeface="Cambria Math" panose="02040503050406030204" pitchFamily="18" charset="0"/>
                            </a:rPr>
                          </m:ctrlPr>
                        </m:sSupPr>
                        <m:e>
                          <m:r>
                            <a:rPr lang="en-US" sz="2400" b="0" i="1" smtClean="0">
                              <a:solidFill>
                                <a:prstClr val="black"/>
                              </a:solidFill>
                              <a:latin typeface="Cambria Math" panose="02040503050406030204" pitchFamily="18" charset="0"/>
                            </a:rPr>
                            <m:t>𝑤</m:t>
                          </m:r>
                        </m:e>
                        <m:sup>
                          <m:r>
                            <a:rPr lang="en-US" sz="2400" i="1">
                              <a:solidFill>
                                <a:prstClr val="black"/>
                              </a:solidFill>
                              <a:latin typeface="Cambria Math" panose="02040503050406030204" pitchFamily="18" charset="0"/>
                            </a:rPr>
                            <m:t>⊤</m:t>
                          </m:r>
                        </m:sup>
                      </m:sSup>
                      <m:r>
                        <a:rPr lang="en-US" sz="2400" i="1">
                          <a:solidFill>
                            <a:prstClr val="black"/>
                          </a:solidFill>
                          <a:latin typeface="Cambria Math" panose="02040503050406030204" pitchFamily="18" charset="0"/>
                        </a:rPr>
                        <m:t>𝑥</m:t>
                      </m:r>
                    </m:oMath>
                  </m:oMathPara>
                </a14:m>
                <a:endParaRPr lang="en-US" sz="2400" dirty="0">
                  <a:solidFill>
                    <a:prstClr val="black"/>
                  </a:solidFill>
                  <a:latin typeface="Tahoma"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862177" y="1937853"/>
                <a:ext cx="1329541" cy="461665"/>
              </a:xfrm>
              <a:prstGeom prst="rect">
                <a:avLst/>
              </a:prstGeom>
              <a:blipFill rotWithShape="0">
                <a:blip r:embed="rId3"/>
                <a:stretch>
                  <a:fillRect/>
                </a:stretch>
              </a:blipFill>
              <a:ln>
                <a:solidFill>
                  <a:schemeClr val="tx2"/>
                </a:solidFill>
              </a:ln>
            </p:spPr>
            <p:txBody>
              <a:bodyPr/>
              <a:lstStyle/>
              <a:p>
                <a:r>
                  <a:rPr lang="en-IN">
                    <a:noFill/>
                  </a:rPr>
                  <a:t> </a:t>
                </a:r>
              </a:p>
            </p:txBody>
          </p:sp>
        </mc:Fallback>
      </mc:AlternateContent>
      <p:grpSp>
        <p:nvGrpSpPr>
          <p:cNvPr id="9" name="Group 8"/>
          <p:cNvGrpSpPr/>
          <p:nvPr/>
        </p:nvGrpSpPr>
        <p:grpSpPr>
          <a:xfrm>
            <a:off x="7016303" y="1251488"/>
            <a:ext cx="4038599" cy="2226410"/>
            <a:chOff x="6400801" y="1109820"/>
            <a:chExt cx="4038599" cy="2226410"/>
          </a:xfrm>
        </p:grpSpPr>
        <p:pic>
          <p:nvPicPr>
            <p:cNvPr id="4" name="Picture 2" descr="https://upload.wikimedia.org/wikipedia/commons/thumb/8/88/Logistic-curve.svg/320px-Logistic-curve.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4560" y="1109820"/>
              <a:ext cx="3344840" cy="222641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p:cNvSpPr/>
                <p:nvPr/>
              </p:nvSpPr>
              <p:spPr>
                <a:xfrm>
                  <a:off x="6400801" y="2027018"/>
                  <a:ext cx="884473" cy="461665"/>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𝑔</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𝑧</m:t>
                        </m:r>
                        <m:r>
                          <a:rPr lang="en-US" sz="2400" i="1">
                            <a:solidFill>
                              <a:prstClr val="black"/>
                            </a:solidFill>
                            <a:latin typeface="Cambria Math" panose="02040503050406030204" pitchFamily="18" charset="0"/>
                          </a:rPr>
                          <m:t>)</m:t>
                        </m:r>
                      </m:oMath>
                    </m:oMathPara>
                  </a14:m>
                  <a:endParaRPr lang="en-US" sz="2400" dirty="0">
                    <a:solidFill>
                      <a:prstClr val="black"/>
                    </a:solidFill>
                    <a:latin typeface="Tahoma"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4876800" y="2027017"/>
                  <a:ext cx="884473" cy="461665"/>
                </a:xfrm>
                <a:prstGeom prst="rect">
                  <a:avLst/>
                </a:prstGeom>
                <a:blipFill rotWithShape="0">
                  <a:blip r:embed="rId5"/>
                  <a:stretch>
                    <a:fillRect b="-21333"/>
                  </a:stretch>
                </a:blipFill>
              </p:spPr>
              <p:txBody>
                <a:bodyPr/>
                <a:lstStyle/>
                <a:p>
                  <a:r>
                    <a:rPr lang="en-IN">
                      <a:noFill/>
                    </a:rPr>
                    <a:t> </a:t>
                  </a:r>
                </a:p>
              </p:txBody>
            </p:sp>
          </mc:Fallback>
        </mc:AlternateContent>
      </p:grpSp>
      <p:sp>
        <p:nvSpPr>
          <p:cNvPr id="7" name="Footer Placeholder 3"/>
          <p:cNvSpPr>
            <a:spLocks noGrp="1"/>
          </p:cNvSpPr>
          <p:nvPr>
            <p:ph type="ftr" sz="quarter" idx="11"/>
          </p:nvPr>
        </p:nvSpPr>
        <p:spPr>
          <a:xfrm>
            <a:off x="172793" y="6448857"/>
            <a:ext cx="1969541" cy="273844"/>
          </a:xfrm>
        </p:spPr>
        <p:txBody>
          <a:bodyPr/>
          <a:lstStyle/>
          <a:p>
            <a:pPr>
              <a:defRPr/>
            </a:pPr>
            <a:r>
              <a:rPr lang="en-US" sz="800" dirty="0">
                <a:solidFill>
                  <a:prstClr val="black"/>
                </a:solidFill>
              </a:rPr>
              <a:t>Slide credit: Andrew Ng </a:t>
            </a:r>
          </a:p>
        </p:txBody>
      </p:sp>
      <p:sp>
        <p:nvSpPr>
          <p:cNvPr id="8" name="Title 1"/>
          <p:cNvSpPr txBox="1">
            <a:spLocks/>
          </p:cNvSpPr>
          <p:nvPr/>
        </p:nvSpPr>
        <p:spPr>
          <a:xfrm>
            <a:off x="1895925" y="125022"/>
            <a:ext cx="6120680" cy="850106"/>
          </a:xfrm>
          <a:prstGeom prst="rect">
            <a:avLst/>
          </a:prstGeom>
        </p:spPr>
        <p:txBody>
          <a:bodyPr anchor="ct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dirty="0">
                <a:solidFill>
                  <a:prstClr val="black"/>
                </a:solidFill>
              </a:rPr>
              <a:t>Interpretation of hypothesis output</a:t>
            </a:r>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155160" y="888120"/>
              <a:ext cx="11967840" cy="4972680"/>
            </p14:xfrm>
          </p:contentPart>
        </mc:Choice>
        <mc:Fallback>
          <p:pic>
            <p:nvPicPr>
              <p:cNvPr id="2" name="Ink 1"/>
              <p:cNvPicPr/>
              <p:nvPr/>
            </p:nvPicPr>
            <p:blipFill>
              <a:blip r:embed="rId7"/>
              <a:stretch>
                <a:fillRect/>
              </a:stretch>
            </p:blipFill>
            <p:spPr>
              <a:xfrm>
                <a:off x="147960" y="876240"/>
                <a:ext cx="11988000" cy="4995000"/>
              </a:xfrm>
              <a:prstGeom prst="rect">
                <a:avLst/>
              </a:prstGeom>
            </p:spPr>
          </p:pic>
        </mc:Fallback>
      </mc:AlternateContent>
    </p:spTree>
    <p:extLst>
      <p:ext uri="{BB962C8B-B14F-4D97-AF65-F5344CB8AC3E}">
        <p14:creationId xmlns:p14="http://schemas.microsoft.com/office/powerpoint/2010/main" val="27151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 of hypothesis output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𝑤</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oMath>
                </a14:m>
                <a:r>
                  <a:rPr lang="en-US" sz="2400" dirty="0"/>
                  <a:t> estimated probability that </a:t>
                </a:r>
                <a14:m>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=1</m:t>
                    </m:r>
                  </m:oMath>
                </a14:m>
                <a:r>
                  <a:rPr lang="en-US" sz="2400" dirty="0"/>
                  <a:t> on input </a:t>
                </a:r>
                <a14:m>
                  <m:oMath xmlns:m="http://schemas.openxmlformats.org/officeDocument/2006/math">
                    <m:r>
                      <a:rPr lang="en-US" sz="2400" i="1">
                        <a:latin typeface="Cambria Math" panose="02040503050406030204" pitchFamily="18" charset="0"/>
                      </a:rPr>
                      <m:t>𝑥</m:t>
                    </m:r>
                  </m:oMath>
                </a14:m>
                <a:endParaRPr lang="en-US" sz="2400" dirty="0"/>
              </a:p>
              <a:p>
                <a:endParaRPr lang="en-US" sz="2400" dirty="0"/>
              </a:p>
              <a:p>
                <a:r>
                  <a:rPr lang="en-US" sz="2400" dirty="0"/>
                  <a:t>Example: If </a:t>
                </a:r>
                <a14:m>
                  <m:oMath xmlns:m="http://schemas.openxmlformats.org/officeDocument/2006/math">
                    <m:r>
                      <a:rPr lang="en-US" sz="2400" i="1">
                        <a:latin typeface="Cambria Math" panose="02040503050406030204" pitchFamily="18" charset="0"/>
                      </a:rPr>
                      <m:t>𝑥</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0</m:t>
                                </m:r>
                              </m:sub>
                            </m:sSub>
                          </m:e>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x</m:t>
                                </m:r>
                              </m:e>
                              <m:sub>
                                <m:r>
                                  <a:rPr lang="en-US" sz="2400">
                                    <a:latin typeface="Cambria Math" panose="02040503050406030204" pitchFamily="18" charset="0"/>
                                  </a:rPr>
                                  <m:t>1</m:t>
                                </m:r>
                              </m:sub>
                            </m:sSub>
                          </m:e>
                        </m:eqArr>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1">
                                <a:latin typeface="Cambria Math" panose="02040503050406030204" pitchFamily="18" charset="0"/>
                              </a:rPr>
                              <m:t>1</m:t>
                            </m:r>
                          </m:e>
                          <m:e>
                            <m:r>
                              <m:rPr>
                                <m:sty m:val="p"/>
                              </m:rPr>
                              <a:rPr lang="en-US" sz="2400">
                                <a:latin typeface="Cambria Math" panose="02040503050406030204" pitchFamily="18" charset="0"/>
                              </a:rPr>
                              <m:t>tumorSize</m:t>
                            </m:r>
                          </m:e>
                        </m:eqArr>
                      </m:e>
                    </m:d>
                  </m:oMath>
                </a14:m>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𝑤</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oMath>
                </a14:m>
                <a:r>
                  <a:rPr lang="en-US" sz="2400" dirty="0"/>
                  <a:t> 0.7</a:t>
                </a:r>
              </a:p>
              <a:p>
                <a:endParaRPr lang="en-US" sz="2400" dirty="0"/>
              </a:p>
              <a:p>
                <a:r>
                  <a:rPr lang="en-US" sz="2400" dirty="0"/>
                  <a:t>Tell patient that 70% chance of tumor being malignant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22" t="-1078"/>
                </a:stretch>
              </a:blipFill>
            </p:spPr>
            <p:txBody>
              <a:bodyPr/>
              <a:lstStyle/>
              <a:p>
                <a:r>
                  <a:rPr lang="en-IN">
                    <a:noFill/>
                  </a:rPr>
                  <a:t> </a:t>
                </a:r>
              </a:p>
            </p:txBody>
          </p:sp>
        </mc:Fallback>
      </mc:AlternateContent>
      <p:sp>
        <p:nvSpPr>
          <p:cNvPr id="4" name="Footer Placeholder 3"/>
          <p:cNvSpPr>
            <a:spLocks noGrp="1"/>
          </p:cNvSpPr>
          <p:nvPr>
            <p:ph type="ftr" sz="quarter" idx="11"/>
          </p:nvPr>
        </p:nvSpPr>
        <p:spPr>
          <a:xfrm>
            <a:off x="0" y="6584156"/>
            <a:ext cx="1676693" cy="273844"/>
          </a:xfrm>
        </p:spPr>
        <p:txBody>
          <a:bodyPr/>
          <a:lstStyle/>
          <a:p>
            <a:pPr>
              <a:defRPr/>
            </a:pPr>
            <a:r>
              <a:rPr lang="en-US" sz="800" dirty="0">
                <a:solidFill>
                  <a:prstClr val="black"/>
                </a:solidFill>
              </a:rPr>
              <a:t>Slide credit: Andrew Ng </a:t>
            </a: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2345760" y="1979280"/>
              <a:ext cx="8247240" cy="2694960"/>
            </p14:xfrm>
          </p:contentPart>
        </mc:Choice>
        <mc:Fallback>
          <p:pic>
            <p:nvPicPr>
              <p:cNvPr id="5" name="Ink 4"/>
              <p:cNvPicPr/>
              <p:nvPr/>
            </p:nvPicPr>
            <p:blipFill>
              <a:blip r:embed="rId4"/>
              <a:stretch>
                <a:fillRect/>
              </a:stretch>
            </p:blipFill>
            <p:spPr>
              <a:xfrm>
                <a:off x="2333520" y="1966320"/>
                <a:ext cx="8269200" cy="2718720"/>
              </a:xfrm>
              <a:prstGeom prst="rect">
                <a:avLst/>
              </a:prstGeom>
            </p:spPr>
          </p:pic>
        </mc:Fallback>
      </mc:AlternateContent>
    </p:spTree>
    <p:extLst>
      <p:ext uri="{BB962C8B-B14F-4D97-AF65-F5344CB8AC3E}">
        <p14:creationId xmlns:p14="http://schemas.microsoft.com/office/powerpoint/2010/main" val="17869883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boundary – logistic regression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590456" y="1959129"/>
                <a:ext cx="5724607" cy="3263504"/>
              </a:xfrm>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sSub>
                        <m:sSubPr>
                          <m:ctrlPr>
                            <a:rPr lang="en-US" sz="2700" i="1" smtClean="0">
                              <a:latin typeface="Cambria Math" panose="02040503050406030204" pitchFamily="18" charset="0"/>
                            </a:rPr>
                          </m:ctrlPr>
                        </m:sSubPr>
                        <m:e>
                          <m:r>
                            <a:rPr lang="en-US" sz="2700" i="1">
                              <a:latin typeface="Cambria Math" panose="02040503050406030204" pitchFamily="18" charset="0"/>
                            </a:rPr>
                            <m:t>h</m:t>
                          </m:r>
                        </m:e>
                        <m:sub>
                          <m:r>
                            <a:rPr lang="en-US" sz="2700" b="0" i="1" smtClean="0">
                              <a:latin typeface="Cambria Math" panose="02040503050406030204" pitchFamily="18" charset="0"/>
                            </a:rPr>
                            <m:t>𝑤</m:t>
                          </m:r>
                        </m:sub>
                      </m:sSub>
                      <m:d>
                        <m:dPr>
                          <m:ctrlPr>
                            <a:rPr lang="en-US" sz="2700" i="1">
                              <a:latin typeface="Cambria Math" panose="02040503050406030204" pitchFamily="18" charset="0"/>
                            </a:rPr>
                          </m:ctrlPr>
                        </m:dPr>
                        <m:e>
                          <m:r>
                            <a:rPr lang="en-US" sz="2700" i="1">
                              <a:latin typeface="Cambria Math" panose="02040503050406030204" pitchFamily="18" charset="0"/>
                            </a:rPr>
                            <m:t>𝑥</m:t>
                          </m:r>
                        </m:e>
                      </m:d>
                      <m:r>
                        <a:rPr lang="en-US" sz="2700" i="1">
                          <a:latin typeface="Cambria Math" panose="02040503050406030204" pitchFamily="18" charset="0"/>
                        </a:rPr>
                        <m:t>=</m:t>
                      </m:r>
                      <m:r>
                        <a:rPr lang="en-US" sz="2700" i="1">
                          <a:latin typeface="Cambria Math" panose="02040503050406030204" pitchFamily="18" charset="0"/>
                        </a:rPr>
                        <m:t>𝑔</m:t>
                      </m:r>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b="0" i="1" smtClean="0">
                              <a:latin typeface="Cambria Math" panose="02040503050406030204" pitchFamily="18" charset="0"/>
                            </a:rPr>
                            <m:t>𝑤</m:t>
                          </m:r>
                        </m:e>
                        <m:sub>
                          <m:r>
                            <a:rPr lang="en-US" sz="2700" i="1">
                              <a:latin typeface="Cambria Math" panose="02040503050406030204" pitchFamily="18" charset="0"/>
                            </a:rPr>
                            <m:t>0</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b="0" i="1" smtClean="0">
                              <a:latin typeface="Cambria Math" panose="02040503050406030204" pitchFamily="18" charset="0"/>
                            </a:rPr>
                            <m:t>𝑤</m:t>
                          </m:r>
                        </m:e>
                        <m:sub>
                          <m:r>
                            <a:rPr lang="en-US" sz="2700" i="1">
                              <a:latin typeface="Cambria Math" panose="02040503050406030204" pitchFamily="18" charset="0"/>
                            </a:rPr>
                            <m:t>1</m:t>
                          </m:r>
                        </m:sub>
                      </m:sSub>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b="0" i="1" smtClean="0">
                              <a:latin typeface="Cambria Math" panose="02040503050406030204" pitchFamily="18" charset="0"/>
                            </a:rPr>
                            <m:t>𝑤</m:t>
                          </m:r>
                        </m:e>
                        <m:sub>
                          <m:r>
                            <a:rPr lang="en-US" sz="2700" i="1">
                              <a:latin typeface="Cambria Math" panose="02040503050406030204" pitchFamily="18" charset="0"/>
                            </a:rPr>
                            <m:t>2</m:t>
                          </m:r>
                        </m:sub>
                      </m:sSub>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m:t>
                      </m:r>
                    </m:oMath>
                  </m:oMathPara>
                </a14:m>
                <a:endParaRPr lang="en-US" sz="2700" dirty="0"/>
              </a:p>
              <a:p>
                <a:pPr marL="0" indent="0">
                  <a:buNone/>
                </a:pPr>
                <a:endParaRPr lang="en-US" sz="2700" dirty="0"/>
              </a:p>
              <a:p>
                <a:pPr marL="0" indent="0">
                  <a:buNone/>
                </a:pPr>
                <a:r>
                  <a:rPr lang="en-US" sz="2700" dirty="0"/>
                  <a:t>E.g., </a:t>
                </a:r>
                <a14:m>
                  <m:oMath xmlns:m="http://schemas.openxmlformats.org/officeDocument/2006/math">
                    <m:sSub>
                      <m:sSubPr>
                        <m:ctrlPr>
                          <a:rPr lang="en-US" sz="2700" i="1">
                            <a:latin typeface="Cambria Math" panose="02040503050406030204" pitchFamily="18" charset="0"/>
                          </a:rPr>
                        </m:ctrlPr>
                      </m:sSubPr>
                      <m:e>
                        <m:r>
                          <a:rPr lang="en-US" sz="2700" b="0" i="1" smtClean="0">
                            <a:latin typeface="Cambria Math" panose="02040503050406030204" pitchFamily="18" charset="0"/>
                          </a:rPr>
                          <m:t>𝑤</m:t>
                        </m:r>
                      </m:e>
                      <m:sub>
                        <m:r>
                          <a:rPr lang="en-US" sz="2700" i="1">
                            <a:latin typeface="Cambria Math" panose="02040503050406030204" pitchFamily="18" charset="0"/>
                          </a:rPr>
                          <m:t>0</m:t>
                        </m:r>
                      </m:sub>
                    </m:sSub>
                    <m:r>
                      <a:rPr lang="en-US" sz="2700" i="1">
                        <a:latin typeface="Cambria Math" panose="02040503050406030204" pitchFamily="18" charset="0"/>
                      </a:rPr>
                      <m:t>=−3</m:t>
                    </m:r>
                    <m:r>
                      <a:rPr lang="en-US" sz="2700">
                        <a:latin typeface="Cambria Math" panose="02040503050406030204" pitchFamily="18" charset="0"/>
                      </a:rPr>
                      <m:t>, </m:t>
                    </m:r>
                    <m:sSub>
                      <m:sSubPr>
                        <m:ctrlPr>
                          <a:rPr lang="en-US" sz="2700" i="1">
                            <a:latin typeface="Cambria Math" panose="02040503050406030204" pitchFamily="18" charset="0"/>
                          </a:rPr>
                        </m:ctrlPr>
                      </m:sSubPr>
                      <m:e>
                        <m:r>
                          <a:rPr lang="en-US" sz="2700" i="1">
                            <a:latin typeface="Cambria Math" panose="02040503050406030204" pitchFamily="18" charset="0"/>
                          </a:rPr>
                          <m:t> </m:t>
                        </m:r>
                        <m:r>
                          <a:rPr lang="en-US" sz="2700" b="0" i="1" smtClean="0">
                            <a:latin typeface="Cambria Math" panose="02040503050406030204" pitchFamily="18" charset="0"/>
                          </a:rPr>
                          <m:t>𝑤</m:t>
                        </m:r>
                      </m:e>
                      <m:sub>
                        <m:r>
                          <a:rPr lang="en-US" sz="2700" i="1">
                            <a:latin typeface="Cambria Math" panose="02040503050406030204" pitchFamily="18" charset="0"/>
                          </a:rPr>
                          <m:t>1</m:t>
                        </m:r>
                      </m:sub>
                    </m:sSub>
                    <m:r>
                      <a:rPr lang="en-US" sz="2700" i="1">
                        <a:latin typeface="Cambria Math" panose="02040503050406030204" pitchFamily="18" charset="0"/>
                      </a:rPr>
                      <m:t>=1,  </m:t>
                    </m:r>
                    <m:sSub>
                      <m:sSubPr>
                        <m:ctrlPr>
                          <a:rPr lang="en-US" sz="2700" i="1">
                            <a:latin typeface="Cambria Math" panose="02040503050406030204" pitchFamily="18" charset="0"/>
                          </a:rPr>
                        </m:ctrlPr>
                      </m:sSubPr>
                      <m:e>
                        <m:r>
                          <a:rPr lang="en-US" sz="2700" b="0" i="1" smtClean="0">
                            <a:latin typeface="Cambria Math" panose="02040503050406030204" pitchFamily="18" charset="0"/>
                          </a:rPr>
                          <m:t>𝑤</m:t>
                        </m:r>
                      </m:e>
                      <m:sub>
                        <m:r>
                          <a:rPr lang="en-US" sz="2700" i="1">
                            <a:latin typeface="Cambria Math" panose="02040503050406030204" pitchFamily="18" charset="0"/>
                          </a:rPr>
                          <m:t>2</m:t>
                        </m:r>
                      </m:sub>
                    </m:sSub>
                    <m:r>
                      <a:rPr lang="en-US" sz="2700" i="1">
                        <a:latin typeface="Cambria Math" panose="02040503050406030204" pitchFamily="18" charset="0"/>
                      </a:rPr>
                      <m:t>=1</m:t>
                    </m:r>
                  </m:oMath>
                </a14:m>
                <a:endParaRPr lang="en-US" sz="2700" dirty="0" smtClean="0"/>
              </a:p>
              <a:p>
                <a:pPr marL="0" indent="0">
                  <a:buNone/>
                </a:pPr>
                <a:endParaRPr lang="en-US" sz="2700" dirty="0"/>
              </a:p>
              <a:p>
                <a:pPr marL="0" indent="0">
                  <a:buNone/>
                </a:pPr>
                <a:r>
                  <a:rPr lang="en-US" sz="2700" dirty="0" smtClean="0"/>
                  <a:t>Predict </a:t>
                </a:r>
                <a:r>
                  <a:rPr lang="en-US" sz="2700" dirty="0"/>
                  <a:t>“</a:t>
                </a:r>
                <a14:m>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=1</m:t>
                    </m:r>
                  </m:oMath>
                </a14:m>
                <a:r>
                  <a:rPr lang="en-US" sz="2700" dirty="0"/>
                  <a:t>” if </a:t>
                </a:r>
                <a14:m>
                  <m:oMath xmlns:m="http://schemas.openxmlformats.org/officeDocument/2006/math">
                    <m:r>
                      <a:rPr lang="en-US" sz="2700" i="1">
                        <a:latin typeface="Cambria Math" panose="02040503050406030204" pitchFamily="18" charset="0"/>
                      </a:rPr>
                      <m:t>−3+</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≥0</m:t>
                    </m:r>
                  </m:oMath>
                </a14:m>
                <a:endParaRPr lang="en-US" sz="2700" dirty="0" smtClean="0"/>
              </a:p>
              <a:p>
                <a:pPr marL="0" indent="0">
                  <a:buNone/>
                </a:pPr>
                <a:r>
                  <a:rPr lang="en-US" sz="2700" dirty="0" smtClean="0"/>
                  <a:t>                             </a:t>
                </a:r>
                <a:r>
                  <a:rPr lang="en-US" sz="2700" dirty="0" err="1" smtClean="0"/>
                  <a:t>i.e</a:t>
                </a:r>
                <a:r>
                  <a:rPr lang="en-US" sz="2700" dirty="0" smtClean="0"/>
                  <a:t>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i="1">
                        <a:latin typeface="Cambria Math" panose="02040503050406030204" pitchFamily="18" charset="0"/>
                      </a:rPr>
                      <m:t>≥</m:t>
                    </m:r>
                  </m:oMath>
                </a14:m>
                <a:r>
                  <a:rPr lang="en-US" sz="2700" dirty="0" smtClean="0"/>
                  <a:t> 3</a:t>
                </a:r>
              </a:p>
              <a:p>
                <a:pPr marL="0" indent="0">
                  <a:buNone/>
                </a:pPr>
                <a:r>
                  <a:rPr lang="en-US" sz="2700" dirty="0"/>
                  <a:t> </a:t>
                </a:r>
                <a:r>
                  <a:rPr lang="en-US" sz="2700" dirty="0" smtClean="0"/>
                  <a:t>                </a:t>
                </a:r>
                <a:r>
                  <a:rPr lang="en-US" sz="2700" dirty="0"/>
                  <a:t>“</a:t>
                </a:r>
                <a14:m>
                  <m:oMath xmlns:m="http://schemas.openxmlformats.org/officeDocument/2006/math">
                    <m:r>
                      <a:rPr lang="en-US" sz="2700" i="1">
                        <a:latin typeface="Cambria Math" panose="02040503050406030204" pitchFamily="18" charset="0"/>
                      </a:rPr>
                      <m:t>𝑦</m:t>
                    </m:r>
                    <m:r>
                      <a:rPr lang="en-US" sz="2700" i="1">
                        <a:latin typeface="Cambria Math" panose="02040503050406030204" pitchFamily="18" charset="0"/>
                      </a:rPr>
                      <m:t>=0</m:t>
                    </m:r>
                  </m:oMath>
                </a14:m>
                <a:r>
                  <a:rPr lang="en-US" sz="2700" dirty="0"/>
                  <a:t>” if </a:t>
                </a:r>
                <a14:m>
                  <m:oMath xmlns:m="http://schemas.openxmlformats.org/officeDocument/2006/math">
                    <m:r>
                      <a:rPr lang="en-US" sz="2700" i="1">
                        <a:latin typeface="Cambria Math" panose="02040503050406030204" pitchFamily="18" charset="0"/>
                      </a:rPr>
                      <m:t>−3+</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b="0" i="1" smtClean="0">
                        <a:latin typeface="Cambria Math" panose="02040503050406030204" pitchFamily="18" charset="0"/>
                      </a:rPr>
                      <m:t>&lt;</m:t>
                    </m:r>
                    <m:r>
                      <a:rPr lang="en-US" sz="2700" i="1">
                        <a:latin typeface="Cambria Math" panose="02040503050406030204" pitchFamily="18" charset="0"/>
                      </a:rPr>
                      <m:t>0</m:t>
                    </m:r>
                  </m:oMath>
                </a14:m>
                <a:endParaRPr lang="en-US" sz="2700" dirty="0"/>
              </a:p>
              <a:p>
                <a:pPr marL="0" indent="0">
                  <a:buNone/>
                </a:pPr>
                <a:r>
                  <a:rPr lang="en-US" sz="2700" dirty="0"/>
                  <a:t>                             </a:t>
                </a:r>
                <a:r>
                  <a:rPr lang="en-US" sz="2700" dirty="0" err="1"/>
                  <a:t>i.e</a:t>
                </a:r>
                <a:r>
                  <a:rPr lang="en-US" sz="2700" dirty="0"/>
                  <a:t>  </a:t>
                </a:r>
                <a14:m>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1</m:t>
                        </m:r>
                      </m:sub>
                    </m:sSub>
                    <m:r>
                      <a:rPr lang="en-US" sz="2700" i="1">
                        <a:latin typeface="Cambria Math" panose="02040503050406030204" pitchFamily="18" charset="0"/>
                      </a:rPr>
                      <m:t>+</m:t>
                    </m:r>
                    <m:sSub>
                      <m:sSubPr>
                        <m:ctrlPr>
                          <a:rPr lang="en-US" sz="2700" i="1">
                            <a:latin typeface="Cambria Math" panose="02040503050406030204" pitchFamily="18" charset="0"/>
                          </a:rPr>
                        </m:ctrlPr>
                      </m:sSubPr>
                      <m:e>
                        <m:r>
                          <a:rPr lang="en-US" sz="2700" i="1">
                            <a:latin typeface="Cambria Math" panose="02040503050406030204" pitchFamily="18" charset="0"/>
                          </a:rPr>
                          <m:t>𝑥</m:t>
                        </m:r>
                      </m:e>
                      <m:sub>
                        <m:r>
                          <a:rPr lang="en-US" sz="2700" i="1">
                            <a:latin typeface="Cambria Math" panose="02040503050406030204" pitchFamily="18" charset="0"/>
                          </a:rPr>
                          <m:t>2</m:t>
                        </m:r>
                      </m:sub>
                    </m:sSub>
                    <m:r>
                      <a:rPr lang="en-US" sz="2700" b="0" i="1" smtClean="0">
                        <a:latin typeface="Cambria Math" panose="02040503050406030204" pitchFamily="18" charset="0"/>
                      </a:rPr>
                      <m:t>&lt;</m:t>
                    </m:r>
                  </m:oMath>
                </a14:m>
                <a:r>
                  <a:rPr lang="en-US" sz="2700" dirty="0"/>
                  <a:t> 3</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590456" y="1959129"/>
                <a:ext cx="5724607" cy="3263504"/>
              </a:xfrm>
              <a:blipFill rotWithShape="0">
                <a:blip r:embed="rId2"/>
                <a:stretch>
                  <a:fillRect l="-1704" b="-560"/>
                </a:stretch>
              </a:blipFill>
            </p:spPr>
            <p:txBody>
              <a:bodyPr/>
              <a:lstStyle/>
              <a:p>
                <a:r>
                  <a:rPr lang="en-IN">
                    <a:noFill/>
                  </a:rPr>
                  <a:t> </a:t>
                </a:r>
              </a:p>
            </p:txBody>
          </p:sp>
        </mc:Fallback>
      </mc:AlternateContent>
      <p:sp>
        <p:nvSpPr>
          <p:cNvPr id="28" name="Footer Placeholder 3"/>
          <p:cNvSpPr>
            <a:spLocks noGrp="1"/>
          </p:cNvSpPr>
          <p:nvPr>
            <p:ph type="ftr" sz="quarter" idx="11"/>
          </p:nvPr>
        </p:nvSpPr>
        <p:spPr>
          <a:xfrm>
            <a:off x="1652857" y="6547566"/>
            <a:ext cx="1676693" cy="273844"/>
          </a:xfrm>
        </p:spPr>
        <p:txBody>
          <a:bodyPr/>
          <a:lstStyle/>
          <a:p>
            <a:pPr>
              <a:defRPr/>
            </a:pPr>
            <a:r>
              <a:rPr lang="en-US" sz="800" dirty="0">
                <a:solidFill>
                  <a:prstClr val="black"/>
                </a:solidFill>
              </a:rPr>
              <a:t>Slide credit: Andrew Ng </a:t>
            </a:r>
          </a:p>
        </p:txBody>
      </p:sp>
      <mc:AlternateContent xmlns:mc="http://schemas.openxmlformats.org/markup-compatibility/2006" xmlns:a14="http://schemas.microsoft.com/office/drawing/2010/main">
        <mc:Choice Requires="a14">
          <p:sp>
            <p:nvSpPr>
              <p:cNvPr id="25" name="Rectangle 24"/>
              <p:cNvSpPr/>
              <p:nvPr/>
            </p:nvSpPr>
            <p:spPr>
              <a:xfrm>
                <a:off x="9544142" y="1013671"/>
                <a:ext cx="1990032" cy="461665"/>
              </a:xfrm>
              <a:prstGeom prst="rect">
                <a:avLst/>
              </a:prstGeom>
              <a:ln>
                <a:solidFill>
                  <a:srgbClr val="002060"/>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𝒛</m:t>
                          </m:r>
                          <m:r>
                            <a:rPr lang="en-US" sz="2400" b="1" i="1">
                              <a:solidFill>
                                <a:srgbClr val="FF0000"/>
                              </a:solidFill>
                              <a:latin typeface="Cambria Math" panose="02040503050406030204" pitchFamily="18" charset="0"/>
                            </a:rPr>
                            <m:t>=</m:t>
                          </m:r>
                          <m:r>
                            <a:rPr lang="en-US" sz="2400" b="1" i="1">
                              <a:solidFill>
                                <a:srgbClr val="FF0000"/>
                              </a:solidFill>
                              <a:latin typeface="Cambria Math" panose="02040503050406030204" pitchFamily="18" charset="0"/>
                            </a:rPr>
                            <m:t>𝒘</m:t>
                          </m:r>
                        </m:e>
                        <m:sup>
                          <m:r>
                            <a:rPr lang="en-US" sz="2400" b="1" i="1">
                              <a:solidFill>
                                <a:srgbClr val="FF0000"/>
                              </a:solidFill>
                              <a:latin typeface="Cambria Math" panose="02040503050406030204" pitchFamily="18" charset="0"/>
                            </a:rPr>
                            <m:t>⊤</m:t>
                          </m:r>
                        </m:sup>
                      </m:sSup>
                      <m:r>
                        <a:rPr lang="en-US" sz="2400" b="1" i="1">
                          <a:solidFill>
                            <a:srgbClr val="FF0000"/>
                          </a:solidFill>
                          <a:latin typeface="Cambria Math" panose="02040503050406030204" pitchFamily="18" charset="0"/>
                        </a:rPr>
                        <m:t>𝒙</m:t>
                      </m:r>
                      <m:r>
                        <a:rPr lang="en-US" sz="2400" b="1" i="1">
                          <a:solidFill>
                            <a:srgbClr val="FF0000"/>
                          </a:solidFill>
                          <a:latin typeface="Cambria Math" panose="02040503050406030204" pitchFamily="18" charset="0"/>
                        </a:rPr>
                        <m:t>≥</m:t>
                      </m:r>
                      <m:r>
                        <a:rPr lang="en-US" sz="2400" b="1" i="1">
                          <a:solidFill>
                            <a:srgbClr val="FF0000"/>
                          </a:solidFill>
                          <a:latin typeface="Cambria Math" panose="02040503050406030204" pitchFamily="18" charset="0"/>
                        </a:rPr>
                        <m:t>𝟎</m:t>
                      </m:r>
                    </m:oMath>
                  </m:oMathPara>
                </a14:m>
                <a:endParaRPr lang="en-US" sz="2400" b="1" dirty="0">
                  <a:solidFill>
                    <a:srgbClr val="FF0000"/>
                  </a:solidFill>
                </a:endParaRPr>
              </a:p>
            </p:txBody>
          </p:sp>
        </mc:Choice>
        <mc:Fallback xmlns="">
          <p:sp>
            <p:nvSpPr>
              <p:cNvPr id="25" name="Rectangle 24"/>
              <p:cNvSpPr>
                <a:spLocks noRot="1" noChangeAspect="1" noMove="1" noResize="1" noEditPoints="1" noAdjustHandles="1" noChangeArrowheads="1" noChangeShapeType="1" noTextEdit="1"/>
              </p:cNvSpPr>
              <p:nvPr/>
            </p:nvSpPr>
            <p:spPr>
              <a:xfrm>
                <a:off x="9544142" y="1013671"/>
                <a:ext cx="1990032" cy="461665"/>
              </a:xfrm>
              <a:prstGeom prst="rect">
                <a:avLst/>
              </a:prstGeom>
              <a:blipFill rotWithShape="0">
                <a:blip r:embed="rId3"/>
                <a:stretch>
                  <a:fillRect/>
                </a:stretch>
              </a:blipFill>
              <a:ln>
                <a:solidFill>
                  <a:srgbClr val="002060"/>
                </a:solidFill>
              </a:ln>
            </p:spPr>
            <p:txBody>
              <a:bodyPr/>
              <a:lstStyle/>
              <a:p>
                <a:r>
                  <a:rPr lang="en-IN">
                    <a:noFill/>
                  </a:rPr>
                  <a:t> </a:t>
                </a:r>
              </a:p>
            </p:txBody>
          </p:sp>
        </mc:Fallback>
      </mc:AlternateContent>
      <p:pic>
        <p:nvPicPr>
          <p:cNvPr id="26" name="Picture 25"/>
          <p:cNvPicPr>
            <a:picLocks noChangeAspect="1"/>
          </p:cNvPicPr>
          <p:nvPr/>
        </p:nvPicPr>
        <p:blipFill>
          <a:blip r:embed="rId4"/>
          <a:stretch>
            <a:fillRect/>
          </a:stretch>
        </p:blipFill>
        <p:spPr>
          <a:xfrm>
            <a:off x="591584" y="1959129"/>
            <a:ext cx="4016250" cy="3557250"/>
          </a:xfrm>
          <a:prstGeom prst="rect">
            <a:avLst/>
          </a:prstGeom>
        </p:spPr>
      </p:pic>
      <mc:AlternateContent xmlns:mc="http://schemas.openxmlformats.org/markup-compatibility/2006">
        <mc:Choice xmlns:p14="http://schemas.microsoft.com/office/powerpoint/2010/main" Requires="p14">
          <p:contentPart p14:bwMode="auto" r:id="rId5">
            <p14:nvContentPartPr>
              <p14:cNvPr id="4" name="Ink 3"/>
              <p14:cNvContentPartPr/>
              <p14:nvPr/>
            </p14:nvContentPartPr>
            <p14:xfrm>
              <a:off x="1447560" y="1101240"/>
              <a:ext cx="10511640" cy="4811040"/>
            </p14:xfrm>
          </p:contentPart>
        </mc:Choice>
        <mc:Fallback>
          <p:pic>
            <p:nvPicPr>
              <p:cNvPr id="4" name="Ink 3"/>
              <p:cNvPicPr/>
              <p:nvPr/>
            </p:nvPicPr>
            <p:blipFill>
              <a:blip r:embed="rId6"/>
              <a:stretch>
                <a:fillRect/>
              </a:stretch>
            </p:blipFill>
            <p:spPr>
              <a:xfrm>
                <a:off x="1438920" y="1090080"/>
                <a:ext cx="10528920" cy="4834080"/>
              </a:xfrm>
              <a:prstGeom prst="rect">
                <a:avLst/>
              </a:prstGeom>
            </p:spPr>
          </p:pic>
        </mc:Fallback>
      </mc:AlternateContent>
    </p:spTree>
    <p:extLst>
      <p:ext uri="{BB962C8B-B14F-4D97-AF65-F5344CB8AC3E}">
        <p14:creationId xmlns:p14="http://schemas.microsoft.com/office/powerpoint/2010/main" val="2496368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19872" y="1677682"/>
                <a:ext cx="5948128" cy="4348646"/>
              </a:xfrm>
            </p:spPr>
            <p:txBody>
              <a:bodyPr>
                <a:norm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rPr>
                      <m:t>𝑔</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oMath>
                </a14:m>
                <a:r>
                  <a:rPr lang="en-US" sz="2000" i="1" dirty="0">
                    <a:latin typeface="Cambria Math" panose="02040503050406030204" pitchFamily="18" charset="0"/>
                  </a:rPr>
                  <a:t> </a:t>
                </a:r>
                <a14:m>
                  <m:oMath xmlns:m="http://schemas.openxmlformats.org/officeDocument/2006/math">
                    <m:r>
                      <a:rPr lang="en-US" sz="2000" i="1">
                        <a:latin typeface="Cambria Math" panose="02040503050406030204" pitchFamily="18" charset="0"/>
                      </a:rPr>
                      <m:t>  +</m:t>
                    </m:r>
                  </m:oMath>
                </a14:m>
                <a:r>
                  <a:rPr lang="en-US" sz="2000" i="1" dirty="0">
                    <a:latin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3</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1</m:t>
                        </m:r>
                      </m:sub>
                      <m:sup>
                        <m:r>
                          <a:rPr lang="en-US" sz="2000" i="1">
                            <a:latin typeface="Cambria Math" panose="02040503050406030204" pitchFamily="18" charset="0"/>
                          </a:rPr>
                          <m:t>2</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4</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m:t>
                    </m:r>
                  </m:oMath>
                </a14:m>
                <a:endParaRPr lang="en-US" sz="2000" dirty="0"/>
              </a:p>
              <a:p>
                <a:pPr marL="0" indent="0">
                  <a:buNone/>
                </a:pPr>
                <a:r>
                  <a:rPr lang="en-US" sz="2000" dirty="0"/>
                  <a:t>E.g.,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0</m:t>
                        </m:r>
                      </m:sub>
                    </m:sSub>
                    <m:r>
                      <a:rPr lang="en-US" sz="2000" i="1">
                        <a:latin typeface="Cambria Math" panose="02040503050406030204" pitchFamily="18" charset="0"/>
                      </a:rPr>
                      <m:t>=−1</m:t>
                    </m:r>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 </m:t>
                        </m:r>
                        <m:r>
                          <a:rPr lang="en-US" sz="2000" i="1">
                            <a:latin typeface="Cambria Math" panose="02040503050406030204" pitchFamily="18" charset="0"/>
                          </a:rPr>
                          <m:t>𝜃</m:t>
                        </m:r>
                      </m:e>
                      <m:sub>
                        <m:r>
                          <a:rPr lang="en-US" sz="2000" i="1">
                            <a:latin typeface="Cambria Math" panose="02040503050406030204" pitchFamily="18" charset="0"/>
                          </a:rPr>
                          <m:t>1</m:t>
                        </m:r>
                      </m:sub>
                    </m:sSub>
                    <m:r>
                      <a:rPr lang="en-US" sz="2000" i="1">
                        <a:latin typeface="Cambria Math" panose="02040503050406030204" pitchFamily="18" charset="0"/>
                      </a:rPr>
                      <m:t>=0,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2</m:t>
                        </m:r>
                      </m:sub>
                    </m:sSub>
                    <m:r>
                      <a:rPr lang="en-US" sz="2000" i="1">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3</m:t>
                        </m:r>
                      </m:sub>
                    </m:sSub>
                    <m:r>
                      <a:rPr lang="en-US" sz="2000" i="1">
                        <a:latin typeface="Cambria Math" panose="02040503050406030204" pitchFamily="18" charset="0"/>
                      </a:rPr>
                      <m:t>=1,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4</m:t>
                        </m:r>
                      </m:sub>
                    </m:sSub>
                    <m:r>
                      <a:rPr lang="en-US" sz="2000" i="1">
                        <a:latin typeface="Cambria Math" panose="02040503050406030204" pitchFamily="18" charset="0"/>
                      </a:rPr>
                      <m:t>=1</m:t>
                    </m:r>
                  </m:oMath>
                </a14:m>
                <a:endParaRPr lang="en-US" sz="2000" dirty="0"/>
              </a:p>
              <a:p>
                <a:r>
                  <a:rPr lang="en-US" sz="2000" dirty="0"/>
                  <a:t>Predict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=1</m:t>
                    </m:r>
                  </m:oMath>
                </a14:m>
                <a:r>
                  <a:rPr lang="en-US" sz="2000" dirty="0"/>
                  <a:t>” if </a:t>
                </a:r>
                <a14:m>
                  <m:oMath xmlns:m="http://schemas.openxmlformats.org/officeDocument/2006/math">
                    <m:r>
                      <a:rPr lang="en-US" sz="2000" i="1">
                        <a:latin typeface="Cambria Math" panose="02040503050406030204" pitchFamily="18" charset="0"/>
                      </a:rPr>
                      <m:t>−1+</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1</m:t>
                        </m:r>
                      </m:sub>
                      <m:sup>
                        <m:r>
                          <a:rPr lang="en-US" sz="2000" i="1">
                            <a:latin typeface="Cambria Math" panose="02040503050406030204" pitchFamily="18" charset="0"/>
                          </a:rPr>
                          <m:t>2</m:t>
                        </m:r>
                      </m:sup>
                    </m:sSubSup>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≥0</m:t>
                    </m:r>
                  </m:oMath>
                </a14:m>
                <a:endParaRPr lang="en-US" sz="2000" dirty="0"/>
              </a:p>
              <a:p>
                <a:endParaRPr lang="en-US" sz="2000" dirty="0"/>
              </a:p>
              <a:p>
                <a:endParaRPr lang="en-US" sz="2000" dirty="0"/>
              </a:p>
              <a:p>
                <a:endParaRPr lang="en-US" sz="2000" dirty="0"/>
              </a:p>
              <a:p>
                <a:endParaRPr lang="en-US" sz="2000" dirty="0"/>
              </a:p>
              <a:p>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𝜃</m:t>
                        </m:r>
                      </m:sub>
                    </m:sSub>
                    <m:d>
                      <m:dPr>
                        <m:ctrlPr>
                          <a:rPr lang="en-US" sz="2000" i="1">
                            <a:latin typeface="Cambria Math" panose="02040503050406030204" pitchFamily="18" charset="0"/>
                          </a:rPr>
                        </m:ctrlPr>
                      </m:dPr>
                      <m:e>
                        <m:r>
                          <a:rPr lang="en-US" sz="2000" i="1">
                            <a:latin typeface="Cambria Math" panose="02040503050406030204" pitchFamily="18" charset="0"/>
                          </a:rPr>
                          <m:t>𝑥</m:t>
                        </m:r>
                      </m:e>
                    </m:d>
                    <m:r>
                      <a:rPr lang="en-US" sz="2000" i="1">
                        <a:latin typeface="Cambria Math" panose="02040503050406030204" pitchFamily="18" charset="0"/>
                      </a:rPr>
                      <m:t>=</m:t>
                    </m:r>
                    <m:r>
                      <a:rPr lang="en-US" sz="2000" i="1">
                        <a:latin typeface="Cambria Math" panose="02040503050406030204" pitchFamily="18" charset="0"/>
                      </a:rPr>
                      <m:t>𝑔</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oMath>
                </a14:m>
                <a:r>
                  <a:rPr lang="en-US" sz="2000" i="1" dirty="0">
                    <a:latin typeface="Cambria Math" panose="02040503050406030204" pitchFamily="18"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3</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1</m:t>
                        </m:r>
                      </m:sub>
                      <m:sup>
                        <m:r>
                          <a:rPr lang="en-US" sz="2000" i="1">
                            <a:latin typeface="Cambria Math" panose="02040503050406030204" pitchFamily="18" charset="0"/>
                          </a:rPr>
                          <m:t>2</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4</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1</m:t>
                        </m:r>
                      </m:sub>
                      <m:sup>
                        <m:r>
                          <a:rPr lang="en-US" sz="2000" i="1">
                            <a:latin typeface="Cambria Math" panose="02040503050406030204" pitchFamily="18" charset="0"/>
                          </a:rPr>
                          <m:t>2</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5</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1</m:t>
                        </m:r>
                      </m:sub>
                      <m:sup>
                        <m:r>
                          <a:rPr lang="en-US" sz="2000" i="1">
                            <a:latin typeface="Cambria Math" panose="02040503050406030204" pitchFamily="18" charset="0"/>
                          </a:rPr>
                          <m:t>2</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2</m:t>
                        </m:r>
                      </m:sub>
                      <m:sup>
                        <m:r>
                          <a:rPr lang="en-US" sz="2000" i="1">
                            <a:latin typeface="Cambria Math" panose="02040503050406030204" pitchFamily="18" charset="0"/>
                          </a:rPr>
                          <m:t>2</m:t>
                        </m:r>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6</m:t>
                        </m:r>
                      </m:sub>
                    </m:sSub>
                    <m:sSubSup>
                      <m:sSubSupPr>
                        <m:ctrlPr>
                          <a:rPr lang="en-US" sz="2000" i="1">
                            <a:latin typeface="Cambria Math" panose="02040503050406030204" pitchFamily="18" charset="0"/>
                          </a:rPr>
                        </m:ctrlPr>
                      </m:sSubSupPr>
                      <m:e>
                        <m:r>
                          <a:rPr lang="en-US" sz="2000" i="1">
                            <a:latin typeface="Cambria Math" panose="02040503050406030204" pitchFamily="18" charset="0"/>
                          </a:rPr>
                          <m:t>𝑥</m:t>
                        </m:r>
                      </m:e>
                      <m:sub>
                        <m:r>
                          <a:rPr lang="en-US" sz="2000" i="1">
                            <a:latin typeface="Cambria Math" panose="02040503050406030204" pitchFamily="18" charset="0"/>
                          </a:rPr>
                          <m:t>1</m:t>
                        </m:r>
                      </m:sub>
                      <m:sup>
                        <m:r>
                          <a:rPr lang="en-US" sz="2000" i="1">
                            <a:latin typeface="Cambria Math" panose="02040503050406030204" pitchFamily="18" charset="0"/>
                          </a:rPr>
                          <m:t>3</m:t>
                        </m:r>
                      </m:sup>
                    </m:sSubSup>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oMath>
                </a14:m>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95872" y="1677682"/>
                <a:ext cx="5948128" cy="4348646"/>
              </a:xfrm>
              <a:blipFill rotWithShape="0">
                <a:blip r:embed="rId3"/>
                <a:stretch>
                  <a:fillRect l="-1025" t="-420"/>
                </a:stretch>
              </a:blipFill>
            </p:spPr>
            <p:txBody>
              <a:bodyPr/>
              <a:lstStyle/>
              <a:p>
                <a:r>
                  <a:rPr lang="en-IN">
                    <a:noFill/>
                  </a:rPr>
                  <a:t> </a:t>
                </a:r>
              </a:p>
            </p:txBody>
          </p:sp>
        </mc:Fallback>
      </mc:AlternateContent>
      <p:grpSp>
        <p:nvGrpSpPr>
          <p:cNvPr id="36" name="Group 35"/>
          <p:cNvGrpSpPr/>
          <p:nvPr/>
        </p:nvGrpSpPr>
        <p:grpSpPr>
          <a:xfrm>
            <a:off x="1670737" y="3556325"/>
            <a:ext cx="2906960" cy="2367610"/>
            <a:chOff x="195648" y="3598766"/>
            <a:chExt cx="3875947" cy="3156813"/>
          </a:xfrm>
        </p:grpSpPr>
        <p:grpSp>
          <p:nvGrpSpPr>
            <p:cNvPr id="26" name="Group 25"/>
            <p:cNvGrpSpPr/>
            <p:nvPr/>
          </p:nvGrpSpPr>
          <p:grpSpPr>
            <a:xfrm>
              <a:off x="195648" y="3598766"/>
              <a:ext cx="3875947" cy="3156813"/>
              <a:chOff x="195648" y="3598766"/>
              <a:chExt cx="3875947" cy="3156813"/>
            </a:xfrm>
          </p:grpSpPr>
          <p:cxnSp>
            <p:nvCxnSpPr>
              <p:cNvPr id="22" name="Straight Connector 21"/>
              <p:cNvCxnSpPr/>
              <p:nvPr/>
            </p:nvCxnSpPr>
            <p:spPr>
              <a:xfrm>
                <a:off x="2133622" y="3598766"/>
                <a:ext cx="0" cy="315681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195648" y="5487321"/>
                <a:ext cx="3875947"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30" name="Freeform 29"/>
            <p:cNvSpPr/>
            <p:nvPr/>
          </p:nvSpPr>
          <p:spPr>
            <a:xfrm>
              <a:off x="639483" y="3972123"/>
              <a:ext cx="2499528" cy="2234896"/>
            </a:xfrm>
            <a:custGeom>
              <a:avLst/>
              <a:gdLst>
                <a:gd name="connsiteX0" fmla="*/ 0 w 2541363"/>
                <a:gd name="connsiteY0" fmla="*/ 1376818 h 2219826"/>
                <a:gd name="connsiteX1" fmla="*/ 442259 w 2541363"/>
                <a:gd name="connsiteY1" fmla="*/ 689524 h 2219826"/>
                <a:gd name="connsiteX2" fmla="*/ 1374588 w 2541363"/>
                <a:gd name="connsiteY2" fmla="*/ 61995 h 2219826"/>
                <a:gd name="connsiteX3" fmla="*/ 1954306 w 2541363"/>
                <a:gd name="connsiteY3" fmla="*/ 85901 h 2219826"/>
                <a:gd name="connsiteX4" fmla="*/ 2498165 w 2541363"/>
                <a:gd name="connsiteY4" fmla="*/ 617806 h 2219826"/>
                <a:gd name="connsiteX5" fmla="*/ 2372659 w 2541363"/>
                <a:gd name="connsiteY5" fmla="*/ 1305101 h 2219826"/>
                <a:gd name="connsiteX6" fmla="*/ 1308847 w 2541363"/>
                <a:gd name="connsiteY6" fmla="*/ 910653 h 2219826"/>
                <a:gd name="connsiteX7" fmla="*/ 1852706 w 2541363"/>
                <a:gd name="connsiteY7" fmla="*/ 2010324 h 2219826"/>
                <a:gd name="connsiteX8" fmla="*/ 1261035 w 2541363"/>
                <a:gd name="connsiteY8" fmla="*/ 2219501 h 2219826"/>
                <a:gd name="connsiteX9" fmla="*/ 567765 w 2541363"/>
                <a:gd name="connsiteY9" fmla="*/ 2040206 h 2219826"/>
                <a:gd name="connsiteX10" fmla="*/ 23906 w 2541363"/>
                <a:gd name="connsiteY10" fmla="*/ 1424630 h 2219826"/>
                <a:gd name="connsiteX0" fmla="*/ 0 w 2541363"/>
                <a:gd name="connsiteY0" fmla="*/ 1376818 h 2219788"/>
                <a:gd name="connsiteX1" fmla="*/ 442259 w 2541363"/>
                <a:gd name="connsiteY1" fmla="*/ 689524 h 2219788"/>
                <a:gd name="connsiteX2" fmla="*/ 1374588 w 2541363"/>
                <a:gd name="connsiteY2" fmla="*/ 61995 h 2219788"/>
                <a:gd name="connsiteX3" fmla="*/ 1954306 w 2541363"/>
                <a:gd name="connsiteY3" fmla="*/ 85901 h 2219788"/>
                <a:gd name="connsiteX4" fmla="*/ 2498165 w 2541363"/>
                <a:gd name="connsiteY4" fmla="*/ 617806 h 2219788"/>
                <a:gd name="connsiteX5" fmla="*/ 2372659 w 2541363"/>
                <a:gd name="connsiteY5" fmla="*/ 1305101 h 2219788"/>
                <a:gd name="connsiteX6" fmla="*/ 1308847 w 2541363"/>
                <a:gd name="connsiteY6" fmla="*/ 910653 h 2219788"/>
                <a:gd name="connsiteX7" fmla="*/ 1852706 w 2541363"/>
                <a:gd name="connsiteY7" fmla="*/ 2010324 h 2219788"/>
                <a:gd name="connsiteX8" fmla="*/ 1261035 w 2541363"/>
                <a:gd name="connsiteY8" fmla="*/ 2219501 h 2219788"/>
                <a:gd name="connsiteX9" fmla="*/ 567765 w 2541363"/>
                <a:gd name="connsiteY9" fmla="*/ 2040206 h 2219788"/>
                <a:gd name="connsiteX10" fmla="*/ 41835 w 2541363"/>
                <a:gd name="connsiteY10" fmla="*/ 1472442 h 2219788"/>
                <a:gd name="connsiteX0" fmla="*/ 0 w 2499528"/>
                <a:gd name="connsiteY0" fmla="*/ 1508300 h 2219788"/>
                <a:gd name="connsiteX1" fmla="*/ 400424 w 2499528"/>
                <a:gd name="connsiteY1" fmla="*/ 689524 h 2219788"/>
                <a:gd name="connsiteX2" fmla="*/ 1332753 w 2499528"/>
                <a:gd name="connsiteY2" fmla="*/ 61995 h 2219788"/>
                <a:gd name="connsiteX3" fmla="*/ 1912471 w 2499528"/>
                <a:gd name="connsiteY3" fmla="*/ 85901 h 2219788"/>
                <a:gd name="connsiteX4" fmla="*/ 2456330 w 2499528"/>
                <a:gd name="connsiteY4" fmla="*/ 617806 h 2219788"/>
                <a:gd name="connsiteX5" fmla="*/ 2330824 w 2499528"/>
                <a:gd name="connsiteY5" fmla="*/ 1305101 h 2219788"/>
                <a:gd name="connsiteX6" fmla="*/ 1267012 w 2499528"/>
                <a:gd name="connsiteY6" fmla="*/ 910653 h 2219788"/>
                <a:gd name="connsiteX7" fmla="*/ 1810871 w 2499528"/>
                <a:gd name="connsiteY7" fmla="*/ 2010324 h 2219788"/>
                <a:gd name="connsiteX8" fmla="*/ 1219200 w 2499528"/>
                <a:gd name="connsiteY8" fmla="*/ 2219501 h 2219788"/>
                <a:gd name="connsiteX9" fmla="*/ 525930 w 2499528"/>
                <a:gd name="connsiteY9" fmla="*/ 2040206 h 2219788"/>
                <a:gd name="connsiteX10" fmla="*/ 0 w 2499528"/>
                <a:gd name="connsiteY10" fmla="*/ 1472442 h 2219788"/>
                <a:gd name="connsiteX0" fmla="*/ 0 w 2499528"/>
                <a:gd name="connsiteY0" fmla="*/ 1508300 h 2219788"/>
                <a:gd name="connsiteX1" fmla="*/ 400424 w 2499528"/>
                <a:gd name="connsiteY1" fmla="*/ 689524 h 2219788"/>
                <a:gd name="connsiteX2" fmla="*/ 1332753 w 2499528"/>
                <a:gd name="connsiteY2" fmla="*/ 61995 h 2219788"/>
                <a:gd name="connsiteX3" fmla="*/ 1912471 w 2499528"/>
                <a:gd name="connsiteY3" fmla="*/ 85901 h 2219788"/>
                <a:gd name="connsiteX4" fmla="*/ 2456330 w 2499528"/>
                <a:gd name="connsiteY4" fmla="*/ 617806 h 2219788"/>
                <a:gd name="connsiteX5" fmla="*/ 2330824 w 2499528"/>
                <a:gd name="connsiteY5" fmla="*/ 1305101 h 2219788"/>
                <a:gd name="connsiteX6" fmla="*/ 1267012 w 2499528"/>
                <a:gd name="connsiteY6" fmla="*/ 910653 h 2219788"/>
                <a:gd name="connsiteX7" fmla="*/ 1183341 w 2499528"/>
                <a:gd name="connsiteY7" fmla="*/ 1639783 h 2219788"/>
                <a:gd name="connsiteX8" fmla="*/ 1810871 w 2499528"/>
                <a:gd name="connsiteY8" fmla="*/ 2010324 h 2219788"/>
                <a:gd name="connsiteX9" fmla="*/ 1219200 w 2499528"/>
                <a:gd name="connsiteY9" fmla="*/ 2219501 h 2219788"/>
                <a:gd name="connsiteX10" fmla="*/ 525930 w 2499528"/>
                <a:gd name="connsiteY10" fmla="*/ 2040206 h 2219788"/>
                <a:gd name="connsiteX11" fmla="*/ 0 w 2499528"/>
                <a:gd name="connsiteY11" fmla="*/ 1472442 h 2219788"/>
                <a:gd name="connsiteX0" fmla="*/ 0 w 2499528"/>
                <a:gd name="connsiteY0" fmla="*/ 1508300 h 2234896"/>
                <a:gd name="connsiteX1" fmla="*/ 400424 w 2499528"/>
                <a:gd name="connsiteY1" fmla="*/ 689524 h 2234896"/>
                <a:gd name="connsiteX2" fmla="*/ 1332753 w 2499528"/>
                <a:gd name="connsiteY2" fmla="*/ 61995 h 2234896"/>
                <a:gd name="connsiteX3" fmla="*/ 1912471 w 2499528"/>
                <a:gd name="connsiteY3" fmla="*/ 85901 h 2234896"/>
                <a:gd name="connsiteX4" fmla="*/ 2456330 w 2499528"/>
                <a:gd name="connsiteY4" fmla="*/ 617806 h 2234896"/>
                <a:gd name="connsiteX5" fmla="*/ 2330824 w 2499528"/>
                <a:gd name="connsiteY5" fmla="*/ 1305101 h 2234896"/>
                <a:gd name="connsiteX6" fmla="*/ 1267012 w 2499528"/>
                <a:gd name="connsiteY6" fmla="*/ 910653 h 2234896"/>
                <a:gd name="connsiteX7" fmla="*/ 1183341 w 2499528"/>
                <a:gd name="connsiteY7" fmla="*/ 1639783 h 2234896"/>
                <a:gd name="connsiteX8" fmla="*/ 2211294 w 2499528"/>
                <a:gd name="connsiteY8" fmla="*/ 2159736 h 2234896"/>
                <a:gd name="connsiteX9" fmla="*/ 1219200 w 2499528"/>
                <a:gd name="connsiteY9" fmla="*/ 2219501 h 2234896"/>
                <a:gd name="connsiteX10" fmla="*/ 525930 w 2499528"/>
                <a:gd name="connsiteY10" fmla="*/ 2040206 h 2234896"/>
                <a:gd name="connsiteX11" fmla="*/ 0 w 2499528"/>
                <a:gd name="connsiteY11" fmla="*/ 1472442 h 223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99528" h="2234896">
                  <a:moveTo>
                    <a:pt x="0" y="1508300"/>
                  </a:moveTo>
                  <a:cubicBezTo>
                    <a:pt x="106580" y="1274221"/>
                    <a:pt x="178299" y="930575"/>
                    <a:pt x="400424" y="689524"/>
                  </a:cubicBezTo>
                  <a:cubicBezTo>
                    <a:pt x="622550" y="448473"/>
                    <a:pt x="1080745" y="162599"/>
                    <a:pt x="1332753" y="61995"/>
                  </a:cubicBezTo>
                  <a:cubicBezTo>
                    <a:pt x="1584761" y="-38609"/>
                    <a:pt x="1725208" y="-6734"/>
                    <a:pt x="1912471" y="85901"/>
                  </a:cubicBezTo>
                  <a:cubicBezTo>
                    <a:pt x="2099734" y="178536"/>
                    <a:pt x="2386605" y="414606"/>
                    <a:pt x="2456330" y="617806"/>
                  </a:cubicBezTo>
                  <a:cubicBezTo>
                    <a:pt x="2526055" y="821006"/>
                    <a:pt x="2529044" y="1256293"/>
                    <a:pt x="2330824" y="1305101"/>
                  </a:cubicBezTo>
                  <a:cubicBezTo>
                    <a:pt x="2132604" y="1353909"/>
                    <a:pt x="1458259" y="854873"/>
                    <a:pt x="1267012" y="910653"/>
                  </a:cubicBezTo>
                  <a:cubicBezTo>
                    <a:pt x="1075765" y="966433"/>
                    <a:pt x="1092698" y="1456504"/>
                    <a:pt x="1183341" y="1639783"/>
                  </a:cubicBezTo>
                  <a:cubicBezTo>
                    <a:pt x="1273984" y="1823062"/>
                    <a:pt x="2205318" y="2063116"/>
                    <a:pt x="2211294" y="2159736"/>
                  </a:cubicBezTo>
                  <a:cubicBezTo>
                    <a:pt x="2217270" y="2256356"/>
                    <a:pt x="1500094" y="2239423"/>
                    <a:pt x="1219200" y="2219501"/>
                  </a:cubicBezTo>
                  <a:cubicBezTo>
                    <a:pt x="938306" y="2199579"/>
                    <a:pt x="729130" y="2164716"/>
                    <a:pt x="525930" y="2040206"/>
                  </a:cubicBezTo>
                  <a:cubicBezTo>
                    <a:pt x="322730" y="1915696"/>
                    <a:pt x="168835" y="1713991"/>
                    <a:pt x="0" y="1472442"/>
                  </a:cubicBezTo>
                </a:path>
              </a:pathLst>
            </a:custGeom>
            <a:solidFill>
              <a:srgbClr val="00B050">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grpSp>
      <p:sp>
        <p:nvSpPr>
          <p:cNvPr id="37" name="Footer Placeholder 3"/>
          <p:cNvSpPr>
            <a:spLocks noGrp="1"/>
          </p:cNvSpPr>
          <p:nvPr>
            <p:ph type="ftr" sz="quarter" idx="11"/>
          </p:nvPr>
        </p:nvSpPr>
        <p:spPr>
          <a:xfrm>
            <a:off x="1597851" y="6597078"/>
            <a:ext cx="2120297" cy="185205"/>
          </a:xfrm>
        </p:spPr>
        <p:txBody>
          <a:bodyPr/>
          <a:lstStyle/>
          <a:p>
            <a:pPr>
              <a:defRPr/>
            </a:pPr>
            <a:r>
              <a:rPr lang="en-US" sz="800" dirty="0">
                <a:solidFill>
                  <a:prstClr val="black"/>
                </a:solidFill>
              </a:rPr>
              <a:t>Slide credit: Andrew Ng </a:t>
            </a:r>
          </a:p>
        </p:txBody>
      </p:sp>
      <p:sp>
        <p:nvSpPr>
          <p:cNvPr id="27" name="Title 1"/>
          <p:cNvSpPr>
            <a:spLocks noGrp="1"/>
          </p:cNvSpPr>
          <p:nvPr>
            <p:ph type="title"/>
          </p:nvPr>
        </p:nvSpPr>
        <p:spPr>
          <a:xfrm>
            <a:off x="538858" y="143194"/>
            <a:ext cx="9827233" cy="850106"/>
          </a:xfrm>
        </p:spPr>
        <p:txBody>
          <a:bodyPr/>
          <a:lstStyle/>
          <a:p>
            <a:r>
              <a:rPr lang="en-US" dirty="0" smtClean="0"/>
              <a:t>Decision boundary – Fixed basis functions</a:t>
            </a:r>
            <a:endParaRPr lang="en-US" dirty="0"/>
          </a:p>
        </p:txBody>
      </p:sp>
      <p:pic>
        <p:nvPicPr>
          <p:cNvPr id="6" name="Picture 5"/>
          <p:cNvPicPr>
            <a:picLocks noChangeAspect="1"/>
          </p:cNvPicPr>
          <p:nvPr/>
        </p:nvPicPr>
        <p:blipFill>
          <a:blip r:embed="rId4"/>
          <a:stretch>
            <a:fillRect/>
          </a:stretch>
        </p:blipFill>
        <p:spPr>
          <a:xfrm>
            <a:off x="1336924" y="1338213"/>
            <a:ext cx="2381224" cy="2094595"/>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2000520" y="822600"/>
              <a:ext cx="9593280" cy="4212000"/>
            </p14:xfrm>
          </p:contentPart>
        </mc:Choice>
        <mc:Fallback>
          <p:pic>
            <p:nvPicPr>
              <p:cNvPr id="2" name="Ink 1"/>
              <p:cNvPicPr/>
              <p:nvPr/>
            </p:nvPicPr>
            <p:blipFill>
              <a:blip r:embed="rId6"/>
              <a:stretch>
                <a:fillRect/>
              </a:stretch>
            </p:blipFill>
            <p:spPr>
              <a:xfrm>
                <a:off x="1988640" y="811800"/>
                <a:ext cx="9611280" cy="4227480"/>
              </a:xfrm>
              <a:prstGeom prst="rect">
                <a:avLst/>
              </a:prstGeom>
            </p:spPr>
          </p:pic>
        </mc:Fallback>
      </mc:AlternateContent>
    </p:spTree>
    <p:extLst>
      <p:ext uri="{BB962C8B-B14F-4D97-AF65-F5344CB8AC3E}">
        <p14:creationId xmlns:p14="http://schemas.microsoft.com/office/powerpoint/2010/main" val="12630427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model parameters</a:t>
            </a:r>
            <a:br>
              <a:rPr lang="en-US" dirty="0"/>
            </a:br>
            <a:endParaRPr lang="en-IN" dirty="0"/>
          </a:p>
        </p:txBody>
      </p:sp>
      <p:sp>
        <p:nvSpPr>
          <p:cNvPr id="3" name="Content Placeholder 2"/>
          <p:cNvSpPr>
            <a:spLocks noGrp="1"/>
          </p:cNvSpPr>
          <p:nvPr>
            <p:ph idx="1"/>
          </p:nvPr>
        </p:nvSpPr>
        <p:spPr/>
        <p:txBody>
          <a:bodyPr/>
          <a:lstStyle/>
          <a:p>
            <a:r>
              <a:rPr lang="en-US" dirty="0">
                <a:solidFill>
                  <a:prstClr val="black"/>
                </a:solidFill>
              </a:rPr>
              <a:t>Training set</a:t>
            </a:r>
            <a:r>
              <a:rPr lang="en-US" dirty="0" smtClean="0">
                <a:solidFill>
                  <a:prstClr val="black"/>
                </a:solidFill>
              </a:rPr>
              <a:t>: </a:t>
            </a:r>
            <a:endParaRPr lang="en-US" dirty="0">
              <a:solidFill>
                <a:prstClr val="black"/>
              </a:solidFill>
            </a:endParaRPr>
          </a:p>
          <a:p>
            <a:endParaRPr lang="en-US" dirty="0" smtClean="0"/>
          </a:p>
          <a:p>
            <a:r>
              <a:rPr lang="en-US" dirty="0">
                <a:solidFill>
                  <a:prstClr val="black"/>
                </a:solidFill>
              </a:rPr>
              <a:t>m </a:t>
            </a:r>
            <a:r>
              <a:rPr lang="en-US" dirty="0" smtClean="0">
                <a:solidFill>
                  <a:prstClr val="black"/>
                </a:solidFill>
              </a:rPr>
              <a:t>examples</a:t>
            </a:r>
          </a:p>
          <a:p>
            <a:endParaRPr lang="en-US" dirty="0">
              <a:solidFill>
                <a:prstClr val="black"/>
              </a:solidFill>
            </a:endParaRPr>
          </a:p>
          <a:p>
            <a:endParaRPr lang="en-US" dirty="0" smtClean="0">
              <a:solidFill>
                <a:prstClr val="black"/>
              </a:solidFill>
            </a:endParaRPr>
          </a:p>
          <a:p>
            <a:endParaRPr lang="en-US" dirty="0">
              <a:solidFill>
                <a:prstClr val="black"/>
              </a:solidFill>
            </a:endParaRPr>
          </a:p>
          <a:p>
            <a:endParaRPr lang="en-US" dirty="0" smtClean="0">
              <a:solidFill>
                <a:prstClr val="black"/>
              </a:solidFill>
            </a:endParaRPr>
          </a:p>
          <a:p>
            <a:endParaRPr lang="en-US" dirty="0" smtClean="0">
              <a:solidFill>
                <a:prstClr val="black"/>
              </a:solidFill>
            </a:endParaRPr>
          </a:p>
          <a:p>
            <a:r>
              <a:rPr lang="en-US" dirty="0" smtClean="0">
                <a:solidFill>
                  <a:prstClr val="black"/>
                </a:solidFill>
              </a:rPr>
              <a:t>How </a:t>
            </a:r>
            <a:r>
              <a:rPr lang="en-US" dirty="0">
                <a:solidFill>
                  <a:prstClr val="black"/>
                </a:solidFill>
              </a:rPr>
              <a:t>to choose parameters (feature weights)    ?</a:t>
            </a:r>
          </a:p>
          <a:p>
            <a:endParaRPr lang="en-US" dirty="0">
              <a:solidFill>
                <a:prstClr val="black"/>
              </a:solidFill>
            </a:endParaRPr>
          </a:p>
          <a:p>
            <a:endParaRPr lang="en-IN" dirty="0"/>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28</a:t>
            </a:fld>
            <a:endParaRPr lang="en-US">
              <a:solidFill>
                <a:prstClr val="black"/>
              </a:solidFill>
              <a:latin typeface="Tahoma" charset="0"/>
            </a:endParaRPr>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065106" y="1600201"/>
            <a:ext cx="5383530" cy="363474"/>
          </a:xfrm>
          <a:prstGeom prst="rect">
            <a:avLst/>
          </a:prstGeom>
        </p:spPr>
      </p:pic>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065106" y="2241042"/>
            <a:ext cx="1499616" cy="1456182"/>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395175" y="2546899"/>
            <a:ext cx="2244852" cy="306324"/>
          </a:xfrm>
          <a:prstGeom prst="rect">
            <a:avLst/>
          </a:prstGeom>
        </p:spPr>
      </p:pic>
      <p:pic>
        <p:nvPicPr>
          <p:cNvPr id="8" name="Picture 7"/>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360868" y="3974591"/>
            <a:ext cx="2935224" cy="781812"/>
          </a:xfrm>
          <a:prstGeom prst="rect">
            <a:avLst/>
          </a:prstGeom>
        </p:spPr>
      </p:pic>
      <mc:AlternateContent xmlns:mc="http://schemas.openxmlformats.org/markup-compatibility/2006">
        <mc:Choice xmlns:p14="http://schemas.microsoft.com/office/powerpoint/2010/main" Requires="p14">
          <p:contentPart p14:bwMode="auto" r:id="rId10">
            <p14:nvContentPartPr>
              <p14:cNvPr id="9" name="Ink 8"/>
              <p14:cNvContentPartPr/>
              <p14:nvPr/>
            </p14:nvContentPartPr>
            <p14:xfrm>
              <a:off x="1078560" y="584640"/>
              <a:ext cx="9750240" cy="4293000"/>
            </p14:xfrm>
          </p:contentPart>
        </mc:Choice>
        <mc:Fallback>
          <p:pic>
            <p:nvPicPr>
              <p:cNvPr id="9" name="Ink 8"/>
              <p:cNvPicPr/>
              <p:nvPr/>
            </p:nvPicPr>
            <p:blipFill>
              <a:blip r:embed="rId11"/>
              <a:stretch>
                <a:fillRect/>
              </a:stretch>
            </p:blipFill>
            <p:spPr>
              <a:xfrm>
                <a:off x="1070640" y="578160"/>
                <a:ext cx="9771840" cy="4307040"/>
              </a:xfrm>
              <a:prstGeom prst="rect">
                <a:avLst/>
              </a:prstGeom>
            </p:spPr>
          </p:pic>
        </mc:Fallback>
      </mc:AlternateContent>
    </p:spTree>
    <p:extLst>
      <p:ext uri="{BB962C8B-B14F-4D97-AF65-F5344CB8AC3E}">
        <p14:creationId xmlns:p14="http://schemas.microsoft.com/office/powerpoint/2010/main" val="30939318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2257580" y="1619612"/>
            <a:ext cx="3533621" cy="461665"/>
          </a:xfrm>
          <a:prstGeom prst="rect">
            <a:avLst/>
          </a:prstGeom>
          <a:noFill/>
        </p:spPr>
        <p:txBody>
          <a:bodyPr wrap="square" rtlCol="0">
            <a:spAutoFit/>
          </a:bodyPr>
          <a:lstStyle/>
          <a:p>
            <a:pPr fontAlgn="base">
              <a:spcBef>
                <a:spcPct val="0"/>
              </a:spcBef>
              <a:spcAft>
                <a:spcPct val="0"/>
              </a:spcAft>
            </a:pPr>
            <a:r>
              <a:rPr lang="en-US" sz="2400" dirty="0">
                <a:solidFill>
                  <a:prstClr val="black"/>
                </a:solidFill>
                <a:latin typeface="Tahoma" charset="0"/>
              </a:rPr>
              <a:t>Linear regression:</a:t>
            </a:r>
          </a:p>
        </p:txBody>
      </p:sp>
      <p:pic>
        <p:nvPicPr>
          <p:cNvPr id="6" name="Picture 5"/>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833050" y="1571625"/>
            <a:ext cx="4219956" cy="651510"/>
          </a:xfrm>
          <a:prstGeom prst="rect">
            <a:avLst/>
          </a:prstGeom>
        </p:spPr>
      </p:pic>
      <p:pic>
        <p:nvPicPr>
          <p:cNvPr id="8" name="Picture 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473453" y="2532253"/>
            <a:ext cx="5298948" cy="445770"/>
          </a:xfrm>
          <a:prstGeom prst="rect">
            <a:avLst/>
          </a:prstGeom>
        </p:spPr>
      </p:pic>
      <p:cxnSp>
        <p:nvCxnSpPr>
          <p:cNvPr id="22" name="Straight Connector 21"/>
          <p:cNvCxnSpPr/>
          <p:nvPr/>
        </p:nvCxnSpPr>
        <p:spPr>
          <a:xfrm flipV="1">
            <a:off x="2590800" y="35814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362202"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733802" y="5606796"/>
            <a:ext cx="153619" cy="260604"/>
          </a:xfrm>
          <a:prstGeom prst="rect">
            <a:avLst/>
          </a:prstGeom>
        </p:spPr>
      </p:pic>
      <p:pic>
        <p:nvPicPr>
          <p:cNvPr id="13" name="Picture 12"/>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163884" y="3672672"/>
            <a:ext cx="427939" cy="245059"/>
          </a:xfrm>
          <a:prstGeom prst="rect">
            <a:avLst/>
          </a:prstGeom>
        </p:spPr>
      </p:pic>
      <p:sp>
        <p:nvSpPr>
          <p:cNvPr id="43" name="TextBox 42"/>
          <p:cNvSpPr txBox="1"/>
          <p:nvPr/>
        </p:nvSpPr>
        <p:spPr>
          <a:xfrm>
            <a:off x="3276600" y="3505200"/>
            <a:ext cx="2110092" cy="338554"/>
          </a:xfrm>
          <a:prstGeom prst="rect">
            <a:avLst/>
          </a:prstGeom>
          <a:noFill/>
        </p:spPr>
        <p:txBody>
          <a:bodyPr wrap="square" rtlCol="0">
            <a:spAutoFit/>
          </a:bodyPr>
          <a:lstStyle/>
          <a:p>
            <a:pPr fontAlgn="base">
              <a:spcBef>
                <a:spcPct val="0"/>
              </a:spcBef>
              <a:spcAft>
                <a:spcPct val="0"/>
              </a:spcAft>
            </a:pPr>
            <a:r>
              <a:rPr lang="en-US" sz="1600" dirty="0">
                <a:solidFill>
                  <a:prstClr val="black"/>
                </a:solidFill>
                <a:latin typeface="Tahoma" charset="0"/>
              </a:rPr>
              <a:t>“non-convex”</a:t>
            </a:r>
          </a:p>
        </p:txBody>
      </p:sp>
      <p:cxnSp>
        <p:nvCxnSpPr>
          <p:cNvPr id="44" name="Straight Connector 43"/>
          <p:cNvCxnSpPr/>
          <p:nvPr/>
        </p:nvCxnSpPr>
        <p:spPr>
          <a:xfrm flipV="1">
            <a:off x="6934200" y="3581400"/>
            <a:ext cx="0" cy="2168626"/>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705602" y="5509641"/>
            <a:ext cx="3200399"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8077202" y="5606796"/>
            <a:ext cx="153619" cy="260604"/>
          </a:xfrm>
          <a:prstGeom prst="rect">
            <a:avLst/>
          </a:prstGeom>
        </p:spPr>
      </p:pic>
      <p:pic>
        <p:nvPicPr>
          <p:cNvPr id="47" name="Picture 46"/>
          <p:cNvPicPr>
            <a:picLocks noChangeAspect="1"/>
          </p:cNvPicPr>
          <p:nvPr>
            <p:custDataLst>
              <p:tags r:id="rId6"/>
            </p:custDataLst>
          </p:nvPr>
        </p:nvPicPr>
        <p:blipFill>
          <a:blip r:embed="rId11" cstate="print">
            <a:extLst>
              <a:ext uri="{28A0092B-C50C-407E-A947-70E740481C1C}">
                <a14:useLocalDpi xmlns:a14="http://schemas.microsoft.com/office/drawing/2010/main" val="0"/>
              </a:ext>
            </a:extLst>
          </a:blip>
          <a:stretch>
            <a:fillRect/>
          </a:stretch>
        </p:blipFill>
        <p:spPr>
          <a:xfrm>
            <a:off x="9478062" y="3810004"/>
            <a:ext cx="427939" cy="245059"/>
          </a:xfrm>
          <a:prstGeom prst="rect">
            <a:avLst/>
          </a:prstGeom>
        </p:spPr>
      </p:pic>
      <p:sp>
        <p:nvSpPr>
          <p:cNvPr id="48" name="TextBox 47"/>
          <p:cNvSpPr txBox="1"/>
          <p:nvPr/>
        </p:nvSpPr>
        <p:spPr>
          <a:xfrm>
            <a:off x="7772402" y="3505200"/>
            <a:ext cx="1307275" cy="338554"/>
          </a:xfrm>
          <a:prstGeom prst="rect">
            <a:avLst/>
          </a:prstGeom>
          <a:noFill/>
        </p:spPr>
        <p:txBody>
          <a:bodyPr wrap="square" rtlCol="0">
            <a:spAutoFit/>
          </a:bodyPr>
          <a:lstStyle/>
          <a:p>
            <a:pPr fontAlgn="base">
              <a:spcBef>
                <a:spcPct val="0"/>
              </a:spcBef>
              <a:spcAft>
                <a:spcPct val="0"/>
              </a:spcAft>
            </a:pPr>
            <a:r>
              <a:rPr lang="en-US" sz="1600" dirty="0">
                <a:solidFill>
                  <a:prstClr val="black"/>
                </a:solidFill>
                <a:latin typeface="Tahoma" charset="0"/>
              </a:rPr>
              <a:t>“convex”</a:t>
            </a:r>
          </a:p>
        </p:txBody>
      </p:sp>
      <p:sp>
        <p:nvSpPr>
          <p:cNvPr id="2" name="Freeform 1"/>
          <p:cNvSpPr/>
          <p:nvPr/>
        </p:nvSpPr>
        <p:spPr>
          <a:xfrm>
            <a:off x="2785534" y="4201366"/>
            <a:ext cx="3005666" cy="1050700"/>
          </a:xfrm>
          <a:custGeom>
            <a:avLst/>
            <a:gdLst>
              <a:gd name="connsiteX0" fmla="*/ 0 w 3005666"/>
              <a:gd name="connsiteY0" fmla="*/ 215192 h 1050700"/>
              <a:gd name="connsiteX1" fmla="*/ 336176 w 3005666"/>
              <a:gd name="connsiteY1" fmla="*/ 94169 h 1050700"/>
              <a:gd name="connsiteX2" fmla="*/ 443753 w 3005666"/>
              <a:gd name="connsiteY2" fmla="*/ 403451 h 1050700"/>
              <a:gd name="connsiteX3" fmla="*/ 739588 w 3005666"/>
              <a:gd name="connsiteY3" fmla="*/ 242086 h 1050700"/>
              <a:gd name="connsiteX4" fmla="*/ 833717 w 3005666"/>
              <a:gd name="connsiteY4" fmla="*/ 806863 h 1050700"/>
              <a:gd name="connsiteX5" fmla="*/ 1116105 w 3005666"/>
              <a:gd name="connsiteY5" fmla="*/ 591710 h 1050700"/>
              <a:gd name="connsiteX6" fmla="*/ 1640541 w 3005666"/>
              <a:gd name="connsiteY6" fmla="*/ 1048910 h 1050700"/>
              <a:gd name="connsiteX7" fmla="*/ 1936376 w 3005666"/>
              <a:gd name="connsiteY7" fmla="*/ 390004 h 1050700"/>
              <a:gd name="connsiteX8" fmla="*/ 2286000 w 3005666"/>
              <a:gd name="connsiteY8" fmla="*/ 632051 h 1050700"/>
              <a:gd name="connsiteX9" fmla="*/ 2649070 w 3005666"/>
              <a:gd name="connsiteY9" fmla="*/ 147957 h 1050700"/>
              <a:gd name="connsiteX10" fmla="*/ 2649070 w 3005666"/>
              <a:gd name="connsiteY10" fmla="*/ 67274 h 1050700"/>
              <a:gd name="connsiteX11" fmla="*/ 2635623 w 3005666"/>
              <a:gd name="connsiteY11" fmla="*/ 94169 h 1050700"/>
              <a:gd name="connsiteX12" fmla="*/ 2662517 w 3005666"/>
              <a:gd name="connsiteY12" fmla="*/ 107616 h 1050700"/>
              <a:gd name="connsiteX13" fmla="*/ 2689411 w 3005666"/>
              <a:gd name="connsiteY13" fmla="*/ 121063 h 1050700"/>
              <a:gd name="connsiteX14" fmla="*/ 2904564 w 3005666"/>
              <a:gd name="connsiteY14" fmla="*/ 174851 h 1050700"/>
              <a:gd name="connsiteX15" fmla="*/ 2998694 w 3005666"/>
              <a:gd name="connsiteY15" fmla="*/ 26933 h 1050700"/>
              <a:gd name="connsiteX16" fmla="*/ 2998694 w 3005666"/>
              <a:gd name="connsiteY16" fmla="*/ 39 h 1050700"/>
              <a:gd name="connsiteX17" fmla="*/ 2998694 w 3005666"/>
              <a:gd name="connsiteY17" fmla="*/ 39 h 10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05666" h="1050700">
                <a:moveTo>
                  <a:pt x="0" y="215192"/>
                </a:moveTo>
                <a:cubicBezTo>
                  <a:pt x="131108" y="138992"/>
                  <a:pt x="262217" y="62792"/>
                  <a:pt x="336176" y="94169"/>
                </a:cubicBezTo>
                <a:cubicBezTo>
                  <a:pt x="410135" y="125546"/>
                  <a:pt x="376518" y="378798"/>
                  <a:pt x="443753" y="403451"/>
                </a:cubicBezTo>
                <a:cubicBezTo>
                  <a:pt x="510988" y="428104"/>
                  <a:pt x="674594" y="174851"/>
                  <a:pt x="739588" y="242086"/>
                </a:cubicBezTo>
                <a:cubicBezTo>
                  <a:pt x="804582" y="309321"/>
                  <a:pt x="770964" y="748592"/>
                  <a:pt x="833717" y="806863"/>
                </a:cubicBezTo>
                <a:cubicBezTo>
                  <a:pt x="896470" y="865134"/>
                  <a:pt x="981634" y="551369"/>
                  <a:pt x="1116105" y="591710"/>
                </a:cubicBezTo>
                <a:cubicBezTo>
                  <a:pt x="1250576" y="632051"/>
                  <a:pt x="1503829" y="1082528"/>
                  <a:pt x="1640541" y="1048910"/>
                </a:cubicBezTo>
                <a:cubicBezTo>
                  <a:pt x="1777253" y="1015292"/>
                  <a:pt x="1828800" y="459481"/>
                  <a:pt x="1936376" y="390004"/>
                </a:cubicBezTo>
                <a:cubicBezTo>
                  <a:pt x="2043953" y="320528"/>
                  <a:pt x="2167218" y="672392"/>
                  <a:pt x="2286000" y="632051"/>
                </a:cubicBezTo>
                <a:cubicBezTo>
                  <a:pt x="2404782" y="591710"/>
                  <a:pt x="2588558" y="242086"/>
                  <a:pt x="2649070" y="147957"/>
                </a:cubicBezTo>
                <a:cubicBezTo>
                  <a:pt x="2709582" y="53828"/>
                  <a:pt x="2651311" y="76239"/>
                  <a:pt x="2649070" y="67274"/>
                </a:cubicBezTo>
                <a:cubicBezTo>
                  <a:pt x="2646829" y="58309"/>
                  <a:pt x="2633382" y="87445"/>
                  <a:pt x="2635623" y="94169"/>
                </a:cubicBezTo>
                <a:cubicBezTo>
                  <a:pt x="2637864" y="100893"/>
                  <a:pt x="2662517" y="107616"/>
                  <a:pt x="2662517" y="107616"/>
                </a:cubicBezTo>
                <a:cubicBezTo>
                  <a:pt x="2671482" y="112098"/>
                  <a:pt x="2649070" y="109857"/>
                  <a:pt x="2689411" y="121063"/>
                </a:cubicBezTo>
                <a:cubicBezTo>
                  <a:pt x="2729752" y="132269"/>
                  <a:pt x="2853017" y="190539"/>
                  <a:pt x="2904564" y="174851"/>
                </a:cubicBezTo>
                <a:cubicBezTo>
                  <a:pt x="2956111" y="159163"/>
                  <a:pt x="2983006" y="56068"/>
                  <a:pt x="2998694" y="26933"/>
                </a:cubicBezTo>
                <a:cubicBezTo>
                  <a:pt x="3014382" y="-2202"/>
                  <a:pt x="2998694" y="39"/>
                  <a:pt x="2998694" y="39"/>
                </a:cubicBezTo>
                <a:lnTo>
                  <a:pt x="2998694" y="39"/>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4" name="Freeform 3"/>
          <p:cNvSpPr/>
          <p:nvPr/>
        </p:nvSpPr>
        <p:spPr>
          <a:xfrm>
            <a:off x="7158318" y="4195482"/>
            <a:ext cx="2649070" cy="1129662"/>
          </a:xfrm>
          <a:custGeom>
            <a:avLst/>
            <a:gdLst>
              <a:gd name="connsiteX0" fmla="*/ 0 w 2649070"/>
              <a:gd name="connsiteY0" fmla="*/ 0 h 1129662"/>
              <a:gd name="connsiteX1" fmla="*/ 1290917 w 2649070"/>
              <a:gd name="connsiteY1" fmla="*/ 1129553 h 1129662"/>
              <a:gd name="connsiteX2" fmla="*/ 2649070 w 2649070"/>
              <a:gd name="connsiteY2" fmla="*/ 53789 h 1129662"/>
            </a:gdLst>
            <a:ahLst/>
            <a:cxnLst>
              <a:cxn ang="0">
                <a:pos x="connsiteX0" y="connsiteY0"/>
              </a:cxn>
              <a:cxn ang="0">
                <a:pos x="connsiteX1" y="connsiteY1"/>
              </a:cxn>
              <a:cxn ang="0">
                <a:pos x="connsiteX2" y="connsiteY2"/>
              </a:cxn>
            </a:cxnLst>
            <a:rect l="l" t="t" r="r" b="b"/>
            <a:pathLst>
              <a:path w="2649070" h="1129662">
                <a:moveTo>
                  <a:pt x="0" y="0"/>
                </a:moveTo>
                <a:cubicBezTo>
                  <a:pt x="424702" y="560294"/>
                  <a:pt x="849405" y="1120588"/>
                  <a:pt x="1290917" y="1129553"/>
                </a:cubicBezTo>
                <a:cubicBezTo>
                  <a:pt x="1732429" y="1138518"/>
                  <a:pt x="2190749" y="596153"/>
                  <a:pt x="2649070" y="5378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600">
              <a:solidFill>
                <a:prstClr val="white"/>
              </a:solidFill>
            </a:endParaRPr>
          </a:p>
        </p:txBody>
      </p:sp>
      <p:sp>
        <p:nvSpPr>
          <p:cNvPr id="18" name="Title 1"/>
          <p:cNvSpPr txBox="1">
            <a:spLocks/>
          </p:cNvSpPr>
          <p:nvPr/>
        </p:nvSpPr>
        <p:spPr>
          <a:xfrm>
            <a:off x="584922" y="318530"/>
            <a:ext cx="6120680" cy="850106"/>
          </a:xfrm>
          <a:prstGeom prst="rect">
            <a:avLst/>
          </a:prstGeom>
        </p:spPr>
        <p:txBody>
          <a:bodyPr anchor="ctr"/>
          <a:lstStyle>
            <a:lvl1pPr>
              <a:spcBef>
                <a:spcPct val="0"/>
              </a:spcBef>
              <a:buNone/>
              <a:defRPr sz="3600">
                <a:latin typeface="Cambria" panose="02040503050406030204" pitchFamily="18" charset="0"/>
                <a:ea typeface="Cambria" panose="02040503050406030204" pitchFamily="18" charset="0"/>
                <a:cs typeface="+mj-cs"/>
              </a:defRPr>
            </a:lvl1pPr>
          </a:lstStyle>
          <a:p>
            <a:r>
              <a:rPr lang="en-US" dirty="0" smtClean="0"/>
              <a:t>MSE as a </a:t>
            </a:r>
            <a:r>
              <a:rPr lang="en-US" dirty="0"/>
              <a:t>Cost Function</a:t>
            </a:r>
          </a:p>
        </p:txBody>
      </p:sp>
      <mc:AlternateContent xmlns:mc="http://schemas.openxmlformats.org/markup-compatibility/2006">
        <mc:Choice xmlns:p14="http://schemas.microsoft.com/office/powerpoint/2010/main" Requires="p14">
          <p:contentPart p14:bwMode="auto" r:id="rId12">
            <p14:nvContentPartPr>
              <p14:cNvPr id="3" name="Ink 2"/>
              <p14:cNvContentPartPr/>
              <p14:nvPr/>
            </p14:nvContentPartPr>
            <p14:xfrm>
              <a:off x="1026000" y="594360"/>
              <a:ext cx="11051640" cy="5304600"/>
            </p14:xfrm>
          </p:contentPart>
        </mc:Choice>
        <mc:Fallback>
          <p:pic>
            <p:nvPicPr>
              <p:cNvPr id="3" name="Ink 2"/>
              <p:cNvPicPr/>
              <p:nvPr/>
            </p:nvPicPr>
            <p:blipFill>
              <a:blip r:embed="rId13"/>
              <a:stretch>
                <a:fillRect/>
              </a:stretch>
            </p:blipFill>
            <p:spPr>
              <a:xfrm>
                <a:off x="1015200" y="582840"/>
                <a:ext cx="11072880" cy="5330520"/>
              </a:xfrm>
              <a:prstGeom prst="rect">
                <a:avLst/>
              </a:prstGeom>
            </p:spPr>
          </p:pic>
        </mc:Fallback>
      </mc:AlternateContent>
    </p:spTree>
    <p:extLst>
      <p:ext uri="{BB962C8B-B14F-4D97-AF65-F5344CB8AC3E}">
        <p14:creationId xmlns:p14="http://schemas.microsoft.com/office/powerpoint/2010/main" val="2564706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Content</a:t>
            </a:r>
            <a:endParaRPr lang="en-IN" dirty="0"/>
          </a:p>
        </p:txBody>
      </p:sp>
      <p:sp>
        <p:nvSpPr>
          <p:cNvPr id="5" name="Content Placeholder 4"/>
          <p:cNvSpPr>
            <a:spLocks noGrp="1"/>
          </p:cNvSpPr>
          <p:nvPr>
            <p:ph idx="1"/>
          </p:nvPr>
        </p:nvSpPr>
        <p:spPr/>
        <p:txBody>
          <a:bodyPr>
            <a:normAutofit/>
          </a:bodyPr>
          <a:lstStyle/>
          <a:p>
            <a:r>
              <a:rPr lang="en-IN" spc="-69" dirty="0"/>
              <a:t>Decision</a:t>
            </a:r>
            <a:r>
              <a:rPr lang="en-IN" spc="20" dirty="0"/>
              <a:t> </a:t>
            </a:r>
            <a:r>
              <a:rPr lang="en-IN" spc="-109" dirty="0"/>
              <a:t>theory</a:t>
            </a:r>
            <a:r>
              <a:rPr lang="en-IN" spc="30" dirty="0"/>
              <a:t> </a:t>
            </a:r>
          </a:p>
          <a:p>
            <a:pPr lvl="1"/>
            <a:r>
              <a:rPr lang="en-US" spc="-59" dirty="0">
                <a:cs typeface="Tahoma"/>
              </a:rPr>
              <a:t>Probabilistic</a:t>
            </a:r>
            <a:r>
              <a:rPr lang="en-US" spc="30" dirty="0">
                <a:cs typeface="Tahoma"/>
              </a:rPr>
              <a:t> </a:t>
            </a:r>
            <a:r>
              <a:rPr lang="en-US" spc="-99" dirty="0">
                <a:cs typeface="Tahoma"/>
              </a:rPr>
              <a:t>generative</a:t>
            </a:r>
            <a:r>
              <a:rPr lang="en-US" spc="30" dirty="0">
                <a:cs typeface="Tahoma"/>
              </a:rPr>
              <a:t> </a:t>
            </a:r>
            <a:r>
              <a:rPr lang="en-US" spc="-109" dirty="0">
                <a:cs typeface="Tahoma"/>
              </a:rPr>
              <a:t>models:</a:t>
            </a:r>
            <a:endParaRPr lang="en-US" dirty="0">
              <a:cs typeface="Tahoma"/>
            </a:endParaRPr>
          </a:p>
          <a:p>
            <a:pPr lvl="1"/>
            <a:r>
              <a:rPr lang="en-US" spc="-59" dirty="0">
                <a:cs typeface="Tahoma"/>
              </a:rPr>
              <a:t>Probabilistic</a:t>
            </a:r>
            <a:r>
              <a:rPr lang="en-US" spc="30" dirty="0">
                <a:cs typeface="Tahoma"/>
              </a:rPr>
              <a:t> </a:t>
            </a:r>
            <a:r>
              <a:rPr lang="en-US" spc="-99" dirty="0">
                <a:cs typeface="Tahoma"/>
              </a:rPr>
              <a:t>discriminative </a:t>
            </a:r>
            <a:r>
              <a:rPr lang="en-US" spc="-109" dirty="0">
                <a:cs typeface="Tahoma"/>
              </a:rPr>
              <a:t>models</a:t>
            </a:r>
          </a:p>
          <a:p>
            <a:pPr lvl="1"/>
            <a:r>
              <a:rPr lang="en-US" spc="-109" dirty="0">
                <a:cs typeface="Tahoma"/>
              </a:rPr>
              <a:t>Discriminant functions</a:t>
            </a:r>
            <a:endParaRPr lang="en-US" dirty="0">
              <a:cs typeface="Tahoma"/>
            </a:endParaRPr>
          </a:p>
          <a:p>
            <a:r>
              <a:rPr lang="en-IN" spc="-40" dirty="0" smtClean="0"/>
              <a:t>Logistic</a:t>
            </a:r>
            <a:r>
              <a:rPr lang="en-IN" dirty="0" smtClean="0"/>
              <a:t> </a:t>
            </a:r>
            <a:r>
              <a:rPr lang="en-IN" spc="-119" dirty="0" smtClean="0"/>
              <a:t>regression</a:t>
            </a:r>
          </a:p>
          <a:p>
            <a:pPr lvl="1"/>
            <a:r>
              <a:rPr lang="en-US" spc="-119" dirty="0" smtClean="0"/>
              <a:t>Cost function</a:t>
            </a:r>
            <a:endParaRPr lang="en-IN" spc="-119" dirty="0" smtClean="0"/>
          </a:p>
          <a:p>
            <a:pPr lvl="1"/>
            <a:r>
              <a:rPr lang="en-US" dirty="0"/>
              <a:t>Gradient </a:t>
            </a:r>
            <a:r>
              <a:rPr lang="en-US" dirty="0" smtClean="0"/>
              <a:t>descent : learning parameters</a:t>
            </a:r>
          </a:p>
          <a:p>
            <a:r>
              <a:rPr lang="en-US" dirty="0"/>
              <a:t>Multi-class </a:t>
            </a:r>
            <a:r>
              <a:rPr lang="en-US" dirty="0" smtClean="0"/>
              <a:t>classification</a:t>
            </a:r>
          </a:p>
          <a:p>
            <a:endParaRPr lang="en-IN" dirty="0"/>
          </a:p>
          <a:p>
            <a:endParaRPr lang="en-IN" dirty="0"/>
          </a:p>
        </p:txBody>
      </p:sp>
      <p:sp>
        <p:nvSpPr>
          <p:cNvPr id="3" name="Slide Number Placeholder 2"/>
          <p:cNvSpPr>
            <a:spLocks noGrp="1"/>
          </p:cNvSpPr>
          <p:nvPr>
            <p:ph type="sldNum" sz="quarter" idx="12"/>
          </p:nvPr>
        </p:nvSpPr>
        <p:spPr/>
        <p:txBody>
          <a:bodyPr/>
          <a:lstStyle/>
          <a:p>
            <a:pPr fontAlgn="base">
              <a:spcBef>
                <a:spcPct val="0"/>
              </a:spcBef>
              <a:spcAft>
                <a:spcPct val="0"/>
              </a:spcAft>
              <a:defRPr/>
            </a:pPr>
            <a:fld id="{60DB935C-A2BB-404C-A6C5-67E9068028EC}" type="slidenum">
              <a:rPr lang="en-US" sz="1600" smtClean="0">
                <a:solidFill>
                  <a:prstClr val="black"/>
                </a:solidFill>
                <a:latin typeface="Tahoma" charset="0"/>
              </a:rPr>
              <a:pPr fontAlgn="base">
                <a:spcBef>
                  <a:spcPct val="0"/>
                </a:spcBef>
                <a:spcAft>
                  <a:spcPct val="0"/>
                </a:spcAft>
                <a:defRPr/>
              </a:pPr>
              <a:t>3</a:t>
            </a:fld>
            <a:endParaRPr lang="en-US" sz="1600">
              <a:solidFill>
                <a:prstClr val="black"/>
              </a:solidFill>
              <a:latin typeface="Tahoma" charset="0"/>
            </a:endParaRP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512640" y="795600"/>
              <a:ext cx="11573640" cy="4481280"/>
            </p14:xfrm>
          </p:contentPart>
        </mc:Choice>
        <mc:Fallback xmlns="">
          <p:pic>
            <p:nvPicPr>
              <p:cNvPr id="2" name="Ink 1"/>
              <p:cNvPicPr/>
              <p:nvPr/>
            </p:nvPicPr>
            <p:blipFill>
              <a:blip r:embed="rId3"/>
              <a:stretch>
                <a:fillRect/>
              </a:stretch>
            </p:blipFill>
            <p:spPr>
              <a:xfrm>
                <a:off x="499680" y="784800"/>
                <a:ext cx="11599200" cy="4502520"/>
              </a:xfrm>
              <a:prstGeom prst="rect">
                <a:avLst/>
              </a:prstGeom>
            </p:spPr>
          </p:pic>
        </mc:Fallback>
      </mc:AlternateContent>
    </p:spTree>
    <p:extLst>
      <p:ext uri="{BB962C8B-B14F-4D97-AF65-F5344CB8AC3E}">
        <p14:creationId xmlns:p14="http://schemas.microsoft.com/office/powerpoint/2010/main" val="17545406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0"/>
        <p:cNvGrpSpPr/>
        <p:nvPr/>
      </p:nvGrpSpPr>
      <p:grpSpPr>
        <a:xfrm>
          <a:off x="0" y="0"/>
          <a:ext cx="0" cy="0"/>
          <a:chOff x="0" y="0"/>
          <a:chExt cx="0" cy="0"/>
        </a:xfrm>
      </p:grpSpPr>
      <p:sp>
        <p:nvSpPr>
          <p:cNvPr id="3371" name="Google Shape;3371;p28"/>
          <p:cNvSpPr/>
          <p:nvPr/>
        </p:nvSpPr>
        <p:spPr>
          <a:xfrm>
            <a:off x="5638800" y="2762250"/>
            <a:ext cx="5029200" cy="3238500"/>
          </a:xfrm>
          <a:prstGeom prst="rect">
            <a:avLst/>
          </a:prstGeom>
          <a:solidFill>
            <a:schemeClr val="lt1"/>
          </a:solidFill>
          <a:ln>
            <a:noFill/>
          </a:ln>
        </p:spPr>
        <p:txBody>
          <a:bodyPr spcFirstLastPara="1" wrap="square" lIns="91425" tIns="45700" rIns="91425"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3372" name="Google Shape;3372;p28"/>
          <p:cNvSpPr txBox="1"/>
          <p:nvPr/>
        </p:nvSpPr>
        <p:spPr>
          <a:xfrm>
            <a:off x="1524000" y="854363"/>
            <a:ext cx="7772400" cy="461665"/>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b="1">
                <a:solidFill>
                  <a:srgbClr val="000000"/>
                </a:solidFill>
                <a:latin typeface="Tahoma"/>
                <a:ea typeface="Tahoma"/>
                <a:cs typeface="Tahoma"/>
                <a:sym typeface="Tahoma"/>
              </a:rPr>
              <a:t>Logistic regression cost function (cross entropy)</a:t>
            </a:r>
            <a:endParaRPr/>
          </a:p>
        </p:txBody>
      </p:sp>
      <p:pic>
        <p:nvPicPr>
          <p:cNvPr id="3373" name="Google Shape;3373;p28"/>
          <p:cNvPicPr preferRelativeResize="0"/>
          <p:nvPr/>
        </p:nvPicPr>
        <p:blipFill rotWithShape="1">
          <a:blip r:embed="rId3">
            <a:alphaModFix/>
          </a:blip>
          <a:srcRect/>
          <a:stretch/>
        </p:blipFill>
        <p:spPr>
          <a:xfrm>
            <a:off x="5059680" y="1843609"/>
            <a:ext cx="4572000" cy="554602"/>
          </a:xfrm>
          <a:prstGeom prst="rect">
            <a:avLst/>
          </a:prstGeom>
          <a:noFill/>
          <a:ln>
            <a:noFill/>
          </a:ln>
        </p:spPr>
      </p:pic>
      <p:cxnSp>
        <p:nvCxnSpPr>
          <p:cNvPr id="3374" name="Google Shape;3374;p28"/>
          <p:cNvCxnSpPr/>
          <p:nvPr/>
        </p:nvCxnSpPr>
        <p:spPr>
          <a:xfrm rot="10800000">
            <a:off x="2590802" y="3581403"/>
            <a:ext cx="1979" cy="2025979"/>
          </a:xfrm>
          <a:prstGeom prst="straightConnector1">
            <a:avLst/>
          </a:prstGeom>
          <a:noFill/>
          <a:ln w="38100" cap="flat" cmpd="sng">
            <a:solidFill>
              <a:schemeClr val="dk1"/>
            </a:solidFill>
            <a:prstDash val="solid"/>
            <a:round/>
            <a:headEnd type="none" w="sm" len="sm"/>
            <a:tailEnd type="stealth" w="med" len="med"/>
          </a:ln>
        </p:spPr>
      </p:cxnSp>
      <p:cxnSp>
        <p:nvCxnSpPr>
          <p:cNvPr id="3375" name="Google Shape;3375;p28"/>
          <p:cNvCxnSpPr/>
          <p:nvPr/>
        </p:nvCxnSpPr>
        <p:spPr>
          <a:xfrm>
            <a:off x="2362202" y="55096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376" name="Google Shape;3376;p28"/>
          <p:cNvPicPr preferRelativeResize="0"/>
          <p:nvPr/>
        </p:nvPicPr>
        <p:blipFill rotWithShape="1">
          <a:blip r:embed="rId4">
            <a:alphaModFix/>
          </a:blip>
          <a:srcRect/>
          <a:stretch/>
        </p:blipFill>
        <p:spPr>
          <a:xfrm>
            <a:off x="3581400" y="5576013"/>
            <a:ext cx="814730" cy="367589"/>
          </a:xfrm>
          <a:prstGeom prst="rect">
            <a:avLst/>
          </a:prstGeom>
          <a:noFill/>
          <a:ln>
            <a:noFill/>
          </a:ln>
        </p:spPr>
      </p:pic>
      <p:sp>
        <p:nvSpPr>
          <p:cNvPr id="3377" name="Google Shape;3377;p28"/>
          <p:cNvSpPr txBox="1"/>
          <p:nvPr/>
        </p:nvSpPr>
        <p:spPr>
          <a:xfrm>
            <a:off x="2972809" y="3023956"/>
            <a:ext cx="1790662" cy="954107"/>
          </a:xfrm>
          <a:prstGeom prst="rect">
            <a:avLst/>
          </a:prstGeom>
          <a:noFill/>
          <a:ln>
            <a:noFill/>
          </a:ln>
        </p:spPr>
        <p:txBody>
          <a:bodyPr spcFirstLastPara="1" wrap="square" lIns="91425" tIns="45700" rIns="91425" bIns="45700" anchor="t" anchorCtr="0">
            <a:spAutoFit/>
          </a:bodyPr>
          <a:lstStyle/>
          <a:p>
            <a:pPr>
              <a:buClr>
                <a:srgbClr val="0070C0"/>
              </a:buClr>
              <a:buSzPts val="1400"/>
            </a:pPr>
            <a:r>
              <a:rPr lang="en-US" sz="1400">
                <a:solidFill>
                  <a:srgbClr val="0070C0"/>
                </a:solidFill>
                <a:latin typeface="Arial"/>
                <a:ea typeface="Arial"/>
                <a:cs typeface="Arial"/>
                <a:sym typeface="Arial"/>
              </a:rPr>
              <a:t>If y = 1</a:t>
            </a:r>
            <a:endParaRPr/>
          </a:p>
          <a:p>
            <a:pPr>
              <a:buClr>
                <a:srgbClr val="0070C0"/>
              </a:buClr>
              <a:buSzPts val="1400"/>
            </a:pPr>
            <a:r>
              <a:rPr lang="en-US" sz="1400">
                <a:solidFill>
                  <a:srgbClr val="0070C0"/>
                </a:solidFill>
                <a:latin typeface="Arial"/>
                <a:ea typeface="Arial"/>
                <a:cs typeface="Arial"/>
                <a:sym typeface="Arial"/>
              </a:rPr>
              <a:t>ie., </a:t>
            </a:r>
            <a:endParaRPr/>
          </a:p>
          <a:p>
            <a:pPr>
              <a:buClr>
                <a:srgbClr val="0070C0"/>
              </a:buClr>
              <a:buSzPts val="1400"/>
            </a:pPr>
            <a:r>
              <a:rPr lang="en-US" sz="1400">
                <a:solidFill>
                  <a:srgbClr val="0070C0"/>
                </a:solidFill>
                <a:latin typeface="Arial"/>
                <a:ea typeface="Arial"/>
                <a:cs typeface="Arial"/>
                <a:sym typeface="Arial"/>
              </a:rPr>
              <a:t>Actual Value Job Offered = 1</a:t>
            </a:r>
            <a:endParaRPr sz="1400">
              <a:solidFill>
                <a:srgbClr val="0070C0"/>
              </a:solidFill>
              <a:latin typeface="Arial"/>
              <a:ea typeface="Arial"/>
              <a:cs typeface="Arial"/>
              <a:sym typeface="Arial"/>
            </a:endParaRPr>
          </a:p>
        </p:txBody>
      </p:sp>
      <p:cxnSp>
        <p:nvCxnSpPr>
          <p:cNvPr id="3378" name="Google Shape;3378;p28"/>
          <p:cNvCxnSpPr/>
          <p:nvPr/>
        </p:nvCxnSpPr>
        <p:spPr>
          <a:xfrm>
            <a:off x="5181600" y="5410200"/>
            <a:ext cx="0" cy="228600"/>
          </a:xfrm>
          <a:prstGeom prst="straightConnector1">
            <a:avLst/>
          </a:prstGeom>
          <a:noFill/>
          <a:ln w="31750" cap="flat" cmpd="sng">
            <a:solidFill>
              <a:srgbClr val="0C0C0C"/>
            </a:solidFill>
            <a:prstDash val="solid"/>
            <a:round/>
            <a:headEnd type="none" w="sm" len="sm"/>
            <a:tailEnd type="none" w="sm" len="sm"/>
          </a:ln>
        </p:spPr>
      </p:cxnSp>
      <p:sp>
        <p:nvSpPr>
          <p:cNvPr id="3379" name="Google Shape;3379;p28"/>
          <p:cNvSpPr txBox="1"/>
          <p:nvPr/>
        </p:nvSpPr>
        <p:spPr>
          <a:xfrm>
            <a:off x="5029200" y="5586350"/>
            <a:ext cx="381000" cy="338554"/>
          </a:xfrm>
          <a:prstGeom prst="rect">
            <a:avLst/>
          </a:prstGeom>
          <a:noFill/>
          <a:ln>
            <a:noFill/>
          </a:ln>
        </p:spPr>
        <p:txBody>
          <a:bodyPr spcFirstLastPara="1" wrap="square" lIns="91425" tIns="45700" rIns="91425" bIns="45700" anchor="t" anchorCtr="0">
            <a:spAutoFit/>
          </a:bodyPr>
          <a:lstStyle/>
          <a:p>
            <a:pPr>
              <a:buClr>
                <a:srgbClr val="000000"/>
              </a:buClr>
              <a:buSzPts val="1600"/>
            </a:pPr>
            <a:r>
              <a:rPr lang="en-US" sz="1600">
                <a:solidFill>
                  <a:srgbClr val="000000"/>
                </a:solidFill>
                <a:latin typeface="Tahoma"/>
                <a:ea typeface="Tahoma"/>
                <a:cs typeface="Tahoma"/>
                <a:sym typeface="Tahoma"/>
              </a:rPr>
              <a:t>1</a:t>
            </a:r>
            <a:endParaRPr/>
          </a:p>
        </p:txBody>
      </p:sp>
      <p:sp>
        <p:nvSpPr>
          <p:cNvPr id="3380" name="Google Shape;3380;p28"/>
          <p:cNvSpPr txBox="1"/>
          <p:nvPr/>
        </p:nvSpPr>
        <p:spPr>
          <a:xfrm>
            <a:off x="2438400" y="5550518"/>
            <a:ext cx="381000" cy="338554"/>
          </a:xfrm>
          <a:prstGeom prst="rect">
            <a:avLst/>
          </a:prstGeom>
          <a:noFill/>
          <a:ln>
            <a:noFill/>
          </a:ln>
        </p:spPr>
        <p:txBody>
          <a:bodyPr spcFirstLastPara="1" wrap="square" lIns="91425" tIns="45700" rIns="91425" bIns="45700" anchor="t" anchorCtr="0">
            <a:spAutoFit/>
          </a:bodyPr>
          <a:lstStyle/>
          <a:p>
            <a:pPr>
              <a:buClr>
                <a:srgbClr val="000000"/>
              </a:buClr>
              <a:buSzPts val="1600"/>
            </a:pPr>
            <a:r>
              <a:rPr lang="en-US" sz="1600">
                <a:solidFill>
                  <a:srgbClr val="000000"/>
                </a:solidFill>
                <a:latin typeface="Tahoma"/>
                <a:ea typeface="Tahoma"/>
                <a:cs typeface="Tahoma"/>
                <a:sym typeface="Tahoma"/>
              </a:rPr>
              <a:t>0</a:t>
            </a:r>
            <a:endParaRPr/>
          </a:p>
        </p:txBody>
      </p:sp>
      <p:pic>
        <p:nvPicPr>
          <p:cNvPr id="3381" name="Google Shape;3381;p28"/>
          <p:cNvPicPr preferRelativeResize="0"/>
          <p:nvPr/>
        </p:nvPicPr>
        <p:blipFill rotWithShape="1">
          <a:blip r:embed="rId5">
            <a:alphaModFix/>
          </a:blip>
          <a:srcRect/>
          <a:stretch/>
        </p:blipFill>
        <p:spPr>
          <a:xfrm>
            <a:off x="6000751" y="3809646"/>
            <a:ext cx="3638551" cy="1714855"/>
          </a:xfrm>
          <a:prstGeom prst="rect">
            <a:avLst/>
          </a:prstGeom>
          <a:noFill/>
          <a:ln>
            <a:noFill/>
          </a:ln>
        </p:spPr>
      </p:pic>
      <p:sp>
        <p:nvSpPr>
          <p:cNvPr id="3382" name="Google Shape;3382;p28"/>
          <p:cNvSpPr/>
          <p:nvPr/>
        </p:nvSpPr>
        <p:spPr>
          <a:xfrm>
            <a:off x="2800350" y="3543300"/>
            <a:ext cx="2400300" cy="1924050"/>
          </a:xfrm>
          <a:custGeom>
            <a:avLst/>
            <a:gdLst/>
            <a:ahLst/>
            <a:cxnLst/>
            <a:rect l="l" t="t" r="r" b="b"/>
            <a:pathLst>
              <a:path w="2400300" h="1924050" extrusionOk="0">
                <a:moveTo>
                  <a:pt x="0" y="0"/>
                </a:moveTo>
                <a:cubicBezTo>
                  <a:pt x="100012" y="587375"/>
                  <a:pt x="200025" y="1174750"/>
                  <a:pt x="600075" y="1495425"/>
                </a:cubicBezTo>
                <a:cubicBezTo>
                  <a:pt x="1000125" y="1816100"/>
                  <a:pt x="2111375" y="1897063"/>
                  <a:pt x="2400300" y="1924050"/>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sp>
        <p:nvSpPr>
          <p:cNvPr id="3383" name="Google Shape;3383;p28"/>
          <p:cNvSpPr txBox="1"/>
          <p:nvPr/>
        </p:nvSpPr>
        <p:spPr>
          <a:xfrm>
            <a:off x="1898694" y="4063033"/>
            <a:ext cx="685800" cy="338554"/>
          </a:xfrm>
          <a:prstGeom prst="rect">
            <a:avLst/>
          </a:prstGeom>
          <a:noFill/>
          <a:ln>
            <a:noFill/>
          </a:ln>
        </p:spPr>
        <p:txBody>
          <a:bodyPr spcFirstLastPara="1" wrap="square" lIns="91425" tIns="45700" rIns="91425" bIns="45700" anchor="t" anchorCtr="0">
            <a:spAutoFit/>
          </a:bodyPr>
          <a:lstStyle/>
          <a:p>
            <a:pPr>
              <a:buClr>
                <a:srgbClr val="000000"/>
              </a:buClr>
              <a:buSzPts val="1600"/>
            </a:pPr>
            <a:r>
              <a:rPr lang="en-US" sz="1600">
                <a:solidFill>
                  <a:srgbClr val="000000"/>
                </a:solidFill>
                <a:latin typeface="Tahoma"/>
                <a:ea typeface="Tahoma"/>
                <a:cs typeface="Tahoma"/>
                <a:sym typeface="Tahoma"/>
              </a:rPr>
              <a:t>Cost</a:t>
            </a:r>
            <a:endParaRPr/>
          </a:p>
        </p:txBody>
      </p:sp>
      <p:sp>
        <p:nvSpPr>
          <p:cNvPr id="3384" name="Google Shape;3384;p28"/>
          <p:cNvSpPr txBox="1"/>
          <p:nvPr/>
        </p:nvSpPr>
        <p:spPr>
          <a:xfrm>
            <a:off x="5491181" y="5576012"/>
            <a:ext cx="1790662" cy="523220"/>
          </a:xfrm>
          <a:prstGeom prst="rect">
            <a:avLst/>
          </a:prstGeom>
          <a:noFill/>
          <a:ln>
            <a:noFill/>
          </a:ln>
        </p:spPr>
        <p:txBody>
          <a:bodyPr spcFirstLastPara="1" wrap="square" lIns="91425" tIns="45700" rIns="91425" bIns="45700" anchor="t" anchorCtr="0">
            <a:spAutoFit/>
          </a:bodyPr>
          <a:lstStyle/>
          <a:p>
            <a:pPr>
              <a:buClr>
                <a:srgbClr val="C00000"/>
              </a:buClr>
              <a:buSzPts val="1400"/>
            </a:pPr>
            <a:r>
              <a:rPr lang="en-US" sz="1400">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a:buClr>
                <a:srgbClr val="C00000"/>
              </a:buClr>
              <a:buSzPts val="1400"/>
            </a:pPr>
            <a:r>
              <a:rPr lang="en-US" sz="1400">
                <a:solidFill>
                  <a:srgbClr val="C00000"/>
                </a:solidFill>
                <a:latin typeface="Arial"/>
                <a:ea typeface="Arial"/>
                <a:cs typeface="Arial"/>
                <a:sym typeface="Arial"/>
              </a:rPr>
              <a:t>Job Offered = 1</a:t>
            </a:r>
            <a:endParaRPr sz="1400">
              <a:solidFill>
                <a:srgbClr val="C00000"/>
              </a:solidFill>
              <a:latin typeface="Arial"/>
              <a:ea typeface="Arial"/>
              <a:cs typeface="Arial"/>
              <a:sym typeface="Arial"/>
            </a:endParaRPr>
          </a:p>
        </p:txBody>
      </p:sp>
      <p:sp>
        <p:nvSpPr>
          <p:cNvPr id="3385" name="Google Shape;3385;p28"/>
          <p:cNvSpPr txBox="1"/>
          <p:nvPr/>
        </p:nvSpPr>
        <p:spPr>
          <a:xfrm>
            <a:off x="1409738" y="5723299"/>
            <a:ext cx="1790662" cy="523220"/>
          </a:xfrm>
          <a:prstGeom prst="rect">
            <a:avLst/>
          </a:prstGeom>
          <a:noFill/>
          <a:ln>
            <a:noFill/>
          </a:ln>
        </p:spPr>
        <p:txBody>
          <a:bodyPr spcFirstLastPara="1" wrap="square" lIns="91425" tIns="45700" rIns="91425" bIns="45700" anchor="t" anchorCtr="0">
            <a:spAutoFit/>
          </a:bodyPr>
          <a:lstStyle/>
          <a:p>
            <a:pPr>
              <a:buClr>
                <a:srgbClr val="C00000"/>
              </a:buClr>
              <a:buSzPts val="1400"/>
            </a:pPr>
            <a:r>
              <a:rPr lang="en-US" sz="1400">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a:buClr>
                <a:srgbClr val="C00000"/>
              </a:buClr>
              <a:buSzPts val="1400"/>
            </a:pPr>
            <a:r>
              <a:rPr lang="en-US" sz="1400">
                <a:solidFill>
                  <a:srgbClr val="C00000"/>
                </a:solidFill>
                <a:latin typeface="Arial"/>
                <a:ea typeface="Arial"/>
                <a:cs typeface="Arial"/>
                <a:sym typeface="Arial"/>
              </a:rPr>
              <a:t>Job Offered = 0</a:t>
            </a:r>
            <a:endParaRPr sz="1400">
              <a:solidFill>
                <a:srgbClr val="C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2516760" y="327240"/>
              <a:ext cx="9541800" cy="5926320"/>
            </p14:xfrm>
          </p:contentPart>
        </mc:Choice>
        <mc:Fallback>
          <p:pic>
            <p:nvPicPr>
              <p:cNvPr id="2" name="Ink 1"/>
              <p:cNvPicPr/>
              <p:nvPr/>
            </p:nvPicPr>
            <p:blipFill>
              <a:blip r:embed="rId7"/>
              <a:stretch>
                <a:fillRect/>
              </a:stretch>
            </p:blipFill>
            <p:spPr>
              <a:xfrm>
                <a:off x="2512080" y="314280"/>
                <a:ext cx="9560520" cy="5950800"/>
              </a:xfrm>
              <a:prstGeom prst="rect">
                <a:avLst/>
              </a:prstGeom>
            </p:spPr>
          </p:pic>
        </mc:Fallback>
      </mc:AlternateContent>
    </p:spTree>
    <p:extLst>
      <p:ext uri="{BB962C8B-B14F-4D97-AF65-F5344CB8AC3E}">
        <p14:creationId xmlns:p14="http://schemas.microsoft.com/office/powerpoint/2010/main" val="29570487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89"/>
        <p:cNvGrpSpPr/>
        <p:nvPr/>
      </p:nvGrpSpPr>
      <p:grpSpPr>
        <a:xfrm>
          <a:off x="0" y="0"/>
          <a:ext cx="0" cy="0"/>
          <a:chOff x="0" y="0"/>
          <a:chExt cx="0" cy="0"/>
        </a:xfrm>
      </p:grpSpPr>
      <p:sp>
        <p:nvSpPr>
          <p:cNvPr id="3390" name="Google Shape;3390;p29"/>
          <p:cNvSpPr txBox="1"/>
          <p:nvPr/>
        </p:nvSpPr>
        <p:spPr>
          <a:xfrm>
            <a:off x="1533526" y="763252"/>
            <a:ext cx="5410200" cy="461665"/>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b="1">
                <a:solidFill>
                  <a:srgbClr val="000000"/>
                </a:solidFill>
                <a:latin typeface="Tahoma"/>
                <a:ea typeface="Tahoma"/>
                <a:cs typeface="Tahoma"/>
                <a:sym typeface="Tahoma"/>
              </a:rPr>
              <a:t>Logistic regression cost function</a:t>
            </a:r>
            <a:endParaRPr/>
          </a:p>
        </p:txBody>
      </p:sp>
      <p:cxnSp>
        <p:nvCxnSpPr>
          <p:cNvPr id="3391" name="Google Shape;3391;p29"/>
          <p:cNvCxnSpPr/>
          <p:nvPr/>
        </p:nvCxnSpPr>
        <p:spPr>
          <a:xfrm rot="10800000">
            <a:off x="2592779" y="3124200"/>
            <a:ext cx="2" cy="2483182"/>
          </a:xfrm>
          <a:prstGeom prst="straightConnector1">
            <a:avLst/>
          </a:prstGeom>
          <a:noFill/>
          <a:ln w="38100" cap="flat" cmpd="sng">
            <a:solidFill>
              <a:schemeClr val="dk1"/>
            </a:solidFill>
            <a:prstDash val="solid"/>
            <a:round/>
            <a:headEnd type="none" w="sm" len="sm"/>
            <a:tailEnd type="stealth" w="med" len="med"/>
          </a:ln>
        </p:spPr>
      </p:cxnSp>
      <p:cxnSp>
        <p:nvCxnSpPr>
          <p:cNvPr id="3392" name="Google Shape;3392;p29"/>
          <p:cNvCxnSpPr/>
          <p:nvPr/>
        </p:nvCxnSpPr>
        <p:spPr>
          <a:xfrm>
            <a:off x="2362202" y="5509641"/>
            <a:ext cx="3200399" cy="0"/>
          </a:xfrm>
          <a:prstGeom prst="straightConnector1">
            <a:avLst/>
          </a:prstGeom>
          <a:noFill/>
          <a:ln w="38100" cap="flat" cmpd="sng">
            <a:solidFill>
              <a:schemeClr val="dk1"/>
            </a:solidFill>
            <a:prstDash val="solid"/>
            <a:round/>
            <a:headEnd type="none" w="sm" len="sm"/>
            <a:tailEnd type="stealth" w="med" len="med"/>
          </a:ln>
        </p:spPr>
      </p:cxnSp>
      <p:pic>
        <p:nvPicPr>
          <p:cNvPr id="3393" name="Google Shape;3393;p29"/>
          <p:cNvPicPr preferRelativeResize="0"/>
          <p:nvPr/>
        </p:nvPicPr>
        <p:blipFill rotWithShape="1">
          <a:blip r:embed="rId3">
            <a:alphaModFix/>
          </a:blip>
          <a:srcRect/>
          <a:stretch/>
        </p:blipFill>
        <p:spPr>
          <a:xfrm>
            <a:off x="3581400" y="5576013"/>
            <a:ext cx="814730" cy="367589"/>
          </a:xfrm>
          <a:prstGeom prst="rect">
            <a:avLst/>
          </a:prstGeom>
          <a:noFill/>
          <a:ln>
            <a:noFill/>
          </a:ln>
        </p:spPr>
      </p:pic>
      <p:cxnSp>
        <p:nvCxnSpPr>
          <p:cNvPr id="3394" name="Google Shape;3394;p29"/>
          <p:cNvCxnSpPr/>
          <p:nvPr/>
        </p:nvCxnSpPr>
        <p:spPr>
          <a:xfrm>
            <a:off x="5292718" y="5436218"/>
            <a:ext cx="0" cy="228600"/>
          </a:xfrm>
          <a:prstGeom prst="straightConnector1">
            <a:avLst/>
          </a:prstGeom>
          <a:noFill/>
          <a:ln w="31750" cap="flat" cmpd="sng">
            <a:solidFill>
              <a:srgbClr val="0C0C0C"/>
            </a:solidFill>
            <a:prstDash val="solid"/>
            <a:round/>
            <a:headEnd type="none" w="sm" len="sm"/>
            <a:tailEnd type="none" w="sm" len="sm"/>
          </a:ln>
        </p:spPr>
      </p:cxnSp>
      <p:sp>
        <p:nvSpPr>
          <p:cNvPr id="3395" name="Google Shape;3395;p29"/>
          <p:cNvSpPr txBox="1"/>
          <p:nvPr/>
        </p:nvSpPr>
        <p:spPr>
          <a:xfrm>
            <a:off x="5172075" y="5605047"/>
            <a:ext cx="381000" cy="338554"/>
          </a:xfrm>
          <a:prstGeom prst="rect">
            <a:avLst/>
          </a:prstGeom>
          <a:noFill/>
          <a:ln>
            <a:noFill/>
          </a:ln>
        </p:spPr>
        <p:txBody>
          <a:bodyPr spcFirstLastPara="1" wrap="square" lIns="91425" tIns="45700" rIns="91425" bIns="45700" anchor="t" anchorCtr="0">
            <a:spAutoFit/>
          </a:bodyPr>
          <a:lstStyle/>
          <a:p>
            <a:pPr>
              <a:buClr>
                <a:srgbClr val="000000"/>
              </a:buClr>
              <a:buSzPts val="1600"/>
            </a:pPr>
            <a:r>
              <a:rPr lang="en-US" sz="1600">
                <a:solidFill>
                  <a:srgbClr val="000000"/>
                </a:solidFill>
                <a:latin typeface="Tahoma"/>
                <a:ea typeface="Tahoma"/>
                <a:cs typeface="Tahoma"/>
                <a:sym typeface="Tahoma"/>
              </a:rPr>
              <a:t>1</a:t>
            </a:r>
            <a:endParaRPr/>
          </a:p>
        </p:txBody>
      </p:sp>
      <p:sp>
        <p:nvSpPr>
          <p:cNvPr id="3396" name="Google Shape;3396;p29"/>
          <p:cNvSpPr txBox="1"/>
          <p:nvPr/>
        </p:nvSpPr>
        <p:spPr>
          <a:xfrm>
            <a:off x="2438400" y="5550518"/>
            <a:ext cx="381000" cy="338554"/>
          </a:xfrm>
          <a:prstGeom prst="rect">
            <a:avLst/>
          </a:prstGeom>
          <a:noFill/>
          <a:ln>
            <a:noFill/>
          </a:ln>
        </p:spPr>
        <p:txBody>
          <a:bodyPr spcFirstLastPara="1" wrap="square" lIns="91425" tIns="45700" rIns="91425" bIns="45700" anchor="t" anchorCtr="0">
            <a:spAutoFit/>
          </a:bodyPr>
          <a:lstStyle/>
          <a:p>
            <a:pPr>
              <a:buClr>
                <a:srgbClr val="000000"/>
              </a:buClr>
              <a:buSzPts val="1600"/>
            </a:pPr>
            <a:r>
              <a:rPr lang="en-US" sz="1600">
                <a:solidFill>
                  <a:srgbClr val="000000"/>
                </a:solidFill>
                <a:latin typeface="Tahoma"/>
                <a:ea typeface="Tahoma"/>
                <a:cs typeface="Tahoma"/>
                <a:sym typeface="Tahoma"/>
              </a:rPr>
              <a:t>0</a:t>
            </a:r>
            <a:endParaRPr/>
          </a:p>
        </p:txBody>
      </p:sp>
      <p:pic>
        <p:nvPicPr>
          <p:cNvPr id="3397" name="Google Shape;3397;p29"/>
          <p:cNvPicPr preferRelativeResize="0"/>
          <p:nvPr/>
        </p:nvPicPr>
        <p:blipFill rotWithShape="1">
          <a:blip r:embed="rId4">
            <a:alphaModFix/>
          </a:blip>
          <a:srcRect/>
          <a:stretch/>
        </p:blipFill>
        <p:spPr>
          <a:xfrm>
            <a:off x="5105401" y="1810703"/>
            <a:ext cx="4774121" cy="579120"/>
          </a:xfrm>
          <a:prstGeom prst="rect">
            <a:avLst/>
          </a:prstGeom>
          <a:noFill/>
          <a:ln>
            <a:noFill/>
          </a:ln>
        </p:spPr>
      </p:pic>
      <p:sp>
        <p:nvSpPr>
          <p:cNvPr id="3398" name="Google Shape;3398;p29"/>
          <p:cNvSpPr/>
          <p:nvPr/>
        </p:nvSpPr>
        <p:spPr>
          <a:xfrm>
            <a:off x="2592780" y="3305175"/>
            <a:ext cx="2579296" cy="2204466"/>
          </a:xfrm>
          <a:custGeom>
            <a:avLst/>
            <a:gdLst/>
            <a:ahLst/>
            <a:cxnLst/>
            <a:rect l="l" t="t" r="r" b="b"/>
            <a:pathLst>
              <a:path w="2524125" h="2152650" extrusionOk="0">
                <a:moveTo>
                  <a:pt x="2524125" y="0"/>
                </a:moveTo>
                <a:cubicBezTo>
                  <a:pt x="2396331" y="644525"/>
                  <a:pt x="2268538" y="1289050"/>
                  <a:pt x="1847850" y="1647825"/>
                </a:cubicBezTo>
                <a:cubicBezTo>
                  <a:pt x="1427162" y="2006600"/>
                  <a:pt x="713581" y="2079625"/>
                  <a:pt x="0" y="2152650"/>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algn="ctr">
              <a:buClr>
                <a:schemeClr val="lt1"/>
              </a:buClr>
              <a:buSzPts val="1600"/>
            </a:pPr>
            <a:endParaRPr sz="1600">
              <a:solidFill>
                <a:srgbClr val="FFFFFF"/>
              </a:solidFill>
              <a:latin typeface="Calibri"/>
              <a:ea typeface="Calibri"/>
              <a:cs typeface="Calibri"/>
              <a:sym typeface="Calibri"/>
            </a:endParaRPr>
          </a:p>
        </p:txBody>
      </p:sp>
      <p:cxnSp>
        <p:nvCxnSpPr>
          <p:cNvPr id="3399" name="Google Shape;3399;p29"/>
          <p:cNvCxnSpPr/>
          <p:nvPr/>
        </p:nvCxnSpPr>
        <p:spPr>
          <a:xfrm rot="5400000">
            <a:off x="4114089" y="4400006"/>
            <a:ext cx="2361600" cy="4500"/>
          </a:xfrm>
          <a:prstGeom prst="bentConnector3">
            <a:avLst>
              <a:gd name="adj1" fmla="val 50002"/>
            </a:avLst>
          </a:prstGeom>
          <a:noFill/>
          <a:ln w="9525" cap="flat" cmpd="sng">
            <a:solidFill>
              <a:srgbClr val="FF0000"/>
            </a:solidFill>
            <a:prstDash val="dash"/>
            <a:round/>
            <a:headEnd type="none" w="sm" len="sm"/>
            <a:tailEnd type="none" w="sm" len="sm"/>
          </a:ln>
        </p:spPr>
      </p:cxnSp>
      <p:sp>
        <p:nvSpPr>
          <p:cNvPr id="3400" name="Google Shape;3400;p29"/>
          <p:cNvSpPr txBox="1"/>
          <p:nvPr/>
        </p:nvSpPr>
        <p:spPr>
          <a:xfrm>
            <a:off x="1898694" y="4063033"/>
            <a:ext cx="685800" cy="338554"/>
          </a:xfrm>
          <a:prstGeom prst="rect">
            <a:avLst/>
          </a:prstGeom>
          <a:noFill/>
          <a:ln>
            <a:noFill/>
          </a:ln>
        </p:spPr>
        <p:txBody>
          <a:bodyPr spcFirstLastPara="1" wrap="square" lIns="91425" tIns="45700" rIns="91425" bIns="45700" anchor="t" anchorCtr="0">
            <a:spAutoFit/>
          </a:bodyPr>
          <a:lstStyle/>
          <a:p>
            <a:pPr>
              <a:buClr>
                <a:srgbClr val="000000"/>
              </a:buClr>
              <a:buSzPts val="1600"/>
            </a:pPr>
            <a:r>
              <a:rPr lang="en-US" sz="1600">
                <a:solidFill>
                  <a:srgbClr val="000000"/>
                </a:solidFill>
                <a:latin typeface="Tahoma"/>
                <a:ea typeface="Tahoma"/>
                <a:cs typeface="Tahoma"/>
                <a:sym typeface="Tahoma"/>
              </a:rPr>
              <a:t>Cost</a:t>
            </a:r>
            <a:endParaRPr/>
          </a:p>
        </p:txBody>
      </p:sp>
      <p:sp>
        <p:nvSpPr>
          <p:cNvPr id="3401" name="Google Shape;3401;p29"/>
          <p:cNvSpPr txBox="1"/>
          <p:nvPr/>
        </p:nvSpPr>
        <p:spPr>
          <a:xfrm>
            <a:off x="6477000" y="3581400"/>
            <a:ext cx="2971800" cy="338554"/>
          </a:xfrm>
          <a:prstGeom prst="rect">
            <a:avLst/>
          </a:prstGeom>
          <a:noFill/>
          <a:ln>
            <a:noFill/>
          </a:ln>
        </p:spPr>
        <p:txBody>
          <a:bodyPr spcFirstLastPara="1" wrap="square" lIns="91425" tIns="45700" rIns="91425" bIns="45700" anchor="t" anchorCtr="0">
            <a:spAutoFit/>
          </a:bodyPr>
          <a:lstStyle/>
          <a:p>
            <a:pPr>
              <a:buClr>
                <a:srgbClr val="000000"/>
              </a:buClr>
              <a:buSzPts val="1600"/>
            </a:pPr>
            <a:r>
              <a:rPr lang="en-US" sz="1600">
                <a:solidFill>
                  <a:srgbClr val="000000"/>
                </a:solidFill>
                <a:latin typeface="Tahoma"/>
                <a:ea typeface="Tahoma"/>
                <a:cs typeface="Tahoma"/>
                <a:sym typeface="Tahoma"/>
              </a:rPr>
              <a:t>Cost=0; If y=0 and h</a:t>
            </a:r>
            <a:r>
              <a:rPr lang="en-US" sz="1200" baseline="-25000">
                <a:solidFill>
                  <a:srgbClr val="000000"/>
                </a:solidFill>
                <a:latin typeface="Tahoma"/>
                <a:ea typeface="Tahoma"/>
                <a:cs typeface="Tahoma"/>
                <a:sym typeface="Tahoma"/>
              </a:rPr>
              <a:t>Ꝋ</a:t>
            </a:r>
            <a:r>
              <a:rPr lang="en-US" sz="1600">
                <a:solidFill>
                  <a:srgbClr val="000000"/>
                </a:solidFill>
                <a:latin typeface="Tahoma"/>
                <a:ea typeface="Tahoma"/>
                <a:cs typeface="Tahoma"/>
                <a:sym typeface="Tahoma"/>
              </a:rPr>
              <a:t>(x)=0</a:t>
            </a:r>
            <a:endParaRPr/>
          </a:p>
        </p:txBody>
      </p:sp>
      <p:sp>
        <p:nvSpPr>
          <p:cNvPr id="3402" name="Google Shape;3402;p29"/>
          <p:cNvSpPr txBox="1"/>
          <p:nvPr/>
        </p:nvSpPr>
        <p:spPr>
          <a:xfrm>
            <a:off x="2987097" y="2829908"/>
            <a:ext cx="1790662" cy="954107"/>
          </a:xfrm>
          <a:prstGeom prst="rect">
            <a:avLst/>
          </a:prstGeom>
          <a:noFill/>
          <a:ln>
            <a:noFill/>
          </a:ln>
        </p:spPr>
        <p:txBody>
          <a:bodyPr spcFirstLastPara="1" wrap="square" lIns="91425" tIns="45700" rIns="91425" bIns="45700" anchor="t" anchorCtr="0">
            <a:spAutoFit/>
          </a:bodyPr>
          <a:lstStyle/>
          <a:p>
            <a:pPr>
              <a:buClr>
                <a:srgbClr val="0070C0"/>
              </a:buClr>
              <a:buSzPts val="1400"/>
            </a:pPr>
            <a:r>
              <a:rPr lang="en-US" sz="1400">
                <a:solidFill>
                  <a:srgbClr val="0070C0"/>
                </a:solidFill>
                <a:latin typeface="Arial"/>
                <a:ea typeface="Arial"/>
                <a:cs typeface="Arial"/>
                <a:sym typeface="Arial"/>
              </a:rPr>
              <a:t>If y = 0</a:t>
            </a:r>
            <a:endParaRPr sz="1400">
              <a:solidFill>
                <a:srgbClr val="0070C0"/>
              </a:solidFill>
              <a:latin typeface="Arial"/>
              <a:ea typeface="Arial"/>
              <a:cs typeface="Arial"/>
              <a:sym typeface="Arial"/>
            </a:endParaRPr>
          </a:p>
          <a:p>
            <a:pPr>
              <a:buClr>
                <a:srgbClr val="0070C0"/>
              </a:buClr>
              <a:buSzPts val="1400"/>
            </a:pPr>
            <a:r>
              <a:rPr lang="en-US" sz="1400">
                <a:solidFill>
                  <a:srgbClr val="0070C0"/>
                </a:solidFill>
                <a:latin typeface="Arial"/>
                <a:ea typeface="Arial"/>
                <a:cs typeface="Arial"/>
                <a:sym typeface="Arial"/>
              </a:rPr>
              <a:t>ie., </a:t>
            </a:r>
            <a:endParaRPr/>
          </a:p>
          <a:p>
            <a:pPr>
              <a:buClr>
                <a:srgbClr val="0070C0"/>
              </a:buClr>
              <a:buSzPts val="1400"/>
            </a:pPr>
            <a:r>
              <a:rPr lang="en-US" sz="1400">
                <a:solidFill>
                  <a:srgbClr val="0070C0"/>
                </a:solidFill>
                <a:latin typeface="Arial"/>
                <a:ea typeface="Arial"/>
                <a:cs typeface="Arial"/>
                <a:sym typeface="Arial"/>
              </a:rPr>
              <a:t>Actual Value </a:t>
            </a:r>
            <a:endParaRPr/>
          </a:p>
          <a:p>
            <a:pPr>
              <a:buClr>
                <a:srgbClr val="0070C0"/>
              </a:buClr>
              <a:buSzPts val="1400"/>
            </a:pPr>
            <a:r>
              <a:rPr lang="en-US" sz="1400">
                <a:solidFill>
                  <a:srgbClr val="0070C0"/>
                </a:solidFill>
                <a:latin typeface="Arial"/>
                <a:ea typeface="Arial"/>
                <a:cs typeface="Arial"/>
                <a:sym typeface="Arial"/>
              </a:rPr>
              <a:t>Job Offered = 0</a:t>
            </a:r>
            <a:endParaRPr sz="1400">
              <a:solidFill>
                <a:srgbClr val="0070C0"/>
              </a:solidFill>
              <a:latin typeface="Arial"/>
              <a:ea typeface="Arial"/>
              <a:cs typeface="Arial"/>
              <a:sym typeface="Arial"/>
            </a:endParaRPr>
          </a:p>
        </p:txBody>
      </p:sp>
      <p:sp>
        <p:nvSpPr>
          <p:cNvPr id="3403" name="Google Shape;3403;p29"/>
          <p:cNvSpPr txBox="1"/>
          <p:nvPr/>
        </p:nvSpPr>
        <p:spPr>
          <a:xfrm>
            <a:off x="5548312" y="5420381"/>
            <a:ext cx="1790662" cy="523220"/>
          </a:xfrm>
          <a:prstGeom prst="rect">
            <a:avLst/>
          </a:prstGeom>
          <a:noFill/>
          <a:ln>
            <a:noFill/>
          </a:ln>
        </p:spPr>
        <p:txBody>
          <a:bodyPr spcFirstLastPara="1" wrap="square" lIns="91425" tIns="45700" rIns="91425" bIns="45700" anchor="t" anchorCtr="0">
            <a:spAutoFit/>
          </a:bodyPr>
          <a:lstStyle/>
          <a:p>
            <a:pPr>
              <a:buClr>
                <a:srgbClr val="C00000"/>
              </a:buClr>
              <a:buSzPts val="1400"/>
            </a:pPr>
            <a:r>
              <a:rPr lang="en-US" sz="1400">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a:buClr>
                <a:srgbClr val="C00000"/>
              </a:buClr>
              <a:buSzPts val="1400"/>
            </a:pPr>
            <a:r>
              <a:rPr lang="en-US" sz="1400">
                <a:solidFill>
                  <a:srgbClr val="C00000"/>
                </a:solidFill>
                <a:latin typeface="Arial"/>
                <a:ea typeface="Arial"/>
                <a:cs typeface="Arial"/>
                <a:sym typeface="Arial"/>
              </a:rPr>
              <a:t>Job Offered = 1</a:t>
            </a:r>
            <a:endParaRPr sz="1400">
              <a:solidFill>
                <a:srgbClr val="C00000"/>
              </a:solidFill>
              <a:latin typeface="Arial"/>
              <a:ea typeface="Arial"/>
              <a:cs typeface="Arial"/>
              <a:sym typeface="Arial"/>
            </a:endParaRPr>
          </a:p>
        </p:txBody>
      </p:sp>
      <p:sp>
        <p:nvSpPr>
          <p:cNvPr id="3404" name="Google Shape;3404;p29"/>
          <p:cNvSpPr txBox="1"/>
          <p:nvPr/>
        </p:nvSpPr>
        <p:spPr>
          <a:xfrm>
            <a:off x="1409738" y="5723299"/>
            <a:ext cx="1790662" cy="523220"/>
          </a:xfrm>
          <a:prstGeom prst="rect">
            <a:avLst/>
          </a:prstGeom>
          <a:noFill/>
          <a:ln>
            <a:noFill/>
          </a:ln>
        </p:spPr>
        <p:txBody>
          <a:bodyPr spcFirstLastPara="1" wrap="square" lIns="91425" tIns="45700" rIns="91425" bIns="45700" anchor="t" anchorCtr="0">
            <a:spAutoFit/>
          </a:bodyPr>
          <a:lstStyle/>
          <a:p>
            <a:pPr>
              <a:buClr>
                <a:srgbClr val="C00000"/>
              </a:buClr>
              <a:buSzPts val="1400"/>
            </a:pPr>
            <a:r>
              <a:rPr lang="en-US" sz="1400">
                <a:solidFill>
                  <a:srgbClr val="C00000"/>
                </a:solidFill>
                <a:latin typeface="Arial"/>
                <a:ea typeface="Arial"/>
                <a:cs typeface="Arial"/>
                <a:sym typeface="Arial"/>
              </a:rPr>
              <a:t>Predicted Value</a:t>
            </a:r>
            <a:endParaRPr sz="1400">
              <a:solidFill>
                <a:srgbClr val="C00000"/>
              </a:solidFill>
              <a:latin typeface="Arial"/>
              <a:ea typeface="Arial"/>
              <a:cs typeface="Arial"/>
              <a:sym typeface="Arial"/>
            </a:endParaRPr>
          </a:p>
          <a:p>
            <a:pPr>
              <a:buClr>
                <a:srgbClr val="C00000"/>
              </a:buClr>
              <a:buSzPts val="1400"/>
            </a:pPr>
            <a:r>
              <a:rPr lang="en-US" sz="1400">
                <a:solidFill>
                  <a:srgbClr val="C00000"/>
                </a:solidFill>
                <a:latin typeface="Arial"/>
                <a:ea typeface="Arial"/>
                <a:cs typeface="Arial"/>
                <a:sym typeface="Arial"/>
              </a:rPr>
              <a:t>Job Offered = 0</a:t>
            </a:r>
            <a:endParaRPr sz="1400">
              <a:solidFill>
                <a:srgbClr val="C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2598120" y="1784520"/>
              <a:ext cx="7894080" cy="4369320"/>
            </p14:xfrm>
          </p:contentPart>
        </mc:Choice>
        <mc:Fallback>
          <p:pic>
            <p:nvPicPr>
              <p:cNvPr id="2" name="Ink 1"/>
              <p:cNvPicPr/>
              <p:nvPr/>
            </p:nvPicPr>
            <p:blipFill>
              <a:blip r:embed="rId6"/>
              <a:stretch>
                <a:fillRect/>
              </a:stretch>
            </p:blipFill>
            <p:spPr>
              <a:xfrm>
                <a:off x="2585520" y="1774440"/>
                <a:ext cx="7921080" cy="4385880"/>
              </a:xfrm>
              <a:prstGeom prst="rect">
                <a:avLst/>
              </a:prstGeom>
            </p:spPr>
          </p:pic>
        </mc:Fallback>
      </mc:AlternateContent>
    </p:spTree>
    <p:extLst>
      <p:ext uri="{BB962C8B-B14F-4D97-AF65-F5344CB8AC3E}">
        <p14:creationId xmlns:p14="http://schemas.microsoft.com/office/powerpoint/2010/main" val="31340918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08"/>
        <p:cNvGrpSpPr/>
        <p:nvPr/>
      </p:nvGrpSpPr>
      <p:grpSpPr>
        <a:xfrm>
          <a:off x="0" y="0"/>
          <a:ext cx="0" cy="0"/>
          <a:chOff x="0" y="0"/>
          <a:chExt cx="0" cy="0"/>
        </a:xfrm>
      </p:grpSpPr>
      <p:sp>
        <p:nvSpPr>
          <p:cNvPr id="3409" name="Google Shape;3409;p30"/>
          <p:cNvSpPr txBox="1"/>
          <p:nvPr/>
        </p:nvSpPr>
        <p:spPr>
          <a:xfrm>
            <a:off x="1927261" y="4992752"/>
            <a:ext cx="5410200" cy="369332"/>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solidFill>
                  <a:srgbClr val="000000"/>
                </a:solidFill>
                <a:latin typeface="Tahoma"/>
                <a:ea typeface="Tahoma"/>
                <a:cs typeface="Tahoma"/>
                <a:sym typeface="Tahoma"/>
              </a:rPr>
              <a:t>Output : </a:t>
            </a:r>
            <a:endParaRPr>
              <a:solidFill>
                <a:srgbClr val="000000"/>
              </a:solidFill>
              <a:latin typeface="Tahoma"/>
              <a:ea typeface="Tahoma"/>
              <a:cs typeface="Tahoma"/>
              <a:sym typeface="Tahoma"/>
            </a:endParaRPr>
          </a:p>
        </p:txBody>
      </p:sp>
      <p:sp>
        <p:nvSpPr>
          <p:cNvPr id="3410" name="Google Shape;3410;p30"/>
          <p:cNvSpPr txBox="1"/>
          <p:nvPr/>
        </p:nvSpPr>
        <p:spPr>
          <a:xfrm>
            <a:off x="1927260" y="3254031"/>
            <a:ext cx="7673940" cy="369332"/>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solidFill>
                  <a:srgbClr val="000000"/>
                </a:solidFill>
                <a:latin typeface="Tahoma"/>
                <a:ea typeface="Tahoma"/>
                <a:cs typeface="Tahoma"/>
                <a:sym typeface="Tahoma"/>
              </a:rPr>
              <a:t>To fit parameters    : Apply Gradient Descent Algorithm</a:t>
            </a:r>
            <a:r>
              <a:rPr lang="en-US" u="sng">
                <a:solidFill>
                  <a:srgbClr val="000000"/>
                </a:solidFill>
                <a:latin typeface="Tahoma"/>
                <a:ea typeface="Tahoma"/>
                <a:cs typeface="Tahoma"/>
                <a:sym typeface="Tahom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endParaRPr>
              <a:solidFill>
                <a:srgbClr val="000000"/>
              </a:solidFill>
              <a:latin typeface="Tahoma"/>
              <a:ea typeface="Tahoma"/>
              <a:cs typeface="Tahoma"/>
              <a:sym typeface="Tahoma"/>
            </a:endParaRPr>
          </a:p>
        </p:txBody>
      </p:sp>
      <p:pic>
        <p:nvPicPr>
          <p:cNvPr id="3411" name="Google Shape;3411;p30"/>
          <p:cNvPicPr preferRelativeResize="0"/>
          <p:nvPr/>
        </p:nvPicPr>
        <p:blipFill rotWithShape="1">
          <a:blip r:embed="rId4">
            <a:alphaModFix/>
          </a:blip>
          <a:srcRect/>
          <a:stretch/>
        </p:blipFill>
        <p:spPr>
          <a:xfrm>
            <a:off x="3810302" y="3358255"/>
            <a:ext cx="128016" cy="219456"/>
          </a:xfrm>
          <a:prstGeom prst="rect">
            <a:avLst/>
          </a:prstGeom>
          <a:noFill/>
          <a:ln>
            <a:noFill/>
          </a:ln>
        </p:spPr>
      </p:pic>
      <p:pic>
        <p:nvPicPr>
          <p:cNvPr id="3412" name="Google Shape;3412;p30"/>
          <p:cNvPicPr preferRelativeResize="0"/>
          <p:nvPr/>
        </p:nvPicPr>
        <p:blipFill rotWithShape="1">
          <a:blip r:embed="rId5">
            <a:alphaModFix/>
          </a:blip>
          <a:srcRect/>
          <a:stretch/>
        </p:blipFill>
        <p:spPr>
          <a:xfrm>
            <a:off x="7924801" y="3311092"/>
            <a:ext cx="806155" cy="313783"/>
          </a:xfrm>
          <a:prstGeom prst="rect">
            <a:avLst/>
          </a:prstGeom>
          <a:noFill/>
          <a:ln>
            <a:noFill/>
          </a:ln>
        </p:spPr>
      </p:pic>
      <p:sp>
        <p:nvSpPr>
          <p:cNvPr id="3413" name="Google Shape;3413;p30"/>
          <p:cNvSpPr txBox="1"/>
          <p:nvPr/>
        </p:nvSpPr>
        <p:spPr>
          <a:xfrm>
            <a:off x="1927261" y="4495801"/>
            <a:ext cx="5410200" cy="369332"/>
          </a:xfrm>
          <a:prstGeom prst="rect">
            <a:avLst/>
          </a:prstGeom>
          <a:noFill/>
          <a:ln>
            <a:noFill/>
          </a:ln>
        </p:spPr>
        <p:txBody>
          <a:bodyPr spcFirstLastPara="1" wrap="square" lIns="91425" tIns="45700" rIns="91425" bIns="45700" anchor="t" anchorCtr="0">
            <a:spAutoFit/>
          </a:bodyPr>
          <a:lstStyle/>
          <a:p>
            <a:pPr>
              <a:buClr>
                <a:srgbClr val="000000"/>
              </a:buClr>
              <a:buSzPts val="1800"/>
            </a:pPr>
            <a:r>
              <a:rPr lang="en-US">
                <a:solidFill>
                  <a:srgbClr val="000000"/>
                </a:solidFill>
                <a:latin typeface="Tahoma"/>
                <a:ea typeface="Tahoma"/>
                <a:cs typeface="Tahoma"/>
                <a:sym typeface="Tahoma"/>
              </a:rPr>
              <a:t>To make a prediction given new   :</a:t>
            </a:r>
            <a:endParaRPr/>
          </a:p>
        </p:txBody>
      </p:sp>
      <p:pic>
        <p:nvPicPr>
          <p:cNvPr id="3414" name="Google Shape;3414;p30"/>
          <p:cNvPicPr preferRelativeResize="0"/>
          <p:nvPr/>
        </p:nvPicPr>
        <p:blipFill rotWithShape="1">
          <a:blip r:embed="rId6">
            <a:alphaModFix/>
          </a:blip>
          <a:srcRect/>
          <a:stretch/>
        </p:blipFill>
        <p:spPr>
          <a:xfrm>
            <a:off x="6397752" y="4719457"/>
            <a:ext cx="153162" cy="137160"/>
          </a:xfrm>
          <a:prstGeom prst="rect">
            <a:avLst/>
          </a:prstGeom>
          <a:noFill/>
          <a:ln>
            <a:noFill/>
          </a:ln>
        </p:spPr>
      </p:pic>
      <p:pic>
        <p:nvPicPr>
          <p:cNvPr id="3415" name="Google Shape;3415;p30"/>
          <p:cNvPicPr preferRelativeResize="0"/>
          <p:nvPr/>
        </p:nvPicPr>
        <p:blipFill rotWithShape="1">
          <a:blip r:embed="rId7">
            <a:alphaModFix/>
          </a:blip>
          <a:srcRect/>
          <a:stretch/>
        </p:blipFill>
        <p:spPr>
          <a:xfrm>
            <a:off x="3471561" y="5059749"/>
            <a:ext cx="2146554" cy="438912"/>
          </a:xfrm>
          <a:prstGeom prst="rect">
            <a:avLst/>
          </a:prstGeom>
          <a:noFill/>
          <a:ln>
            <a:noFill/>
          </a:ln>
        </p:spPr>
      </p:pic>
      <p:sp>
        <p:nvSpPr>
          <p:cNvPr id="3416" name="Google Shape;3416;p30"/>
          <p:cNvSpPr txBox="1"/>
          <p:nvPr/>
        </p:nvSpPr>
        <p:spPr>
          <a:xfrm>
            <a:off x="1583267" y="804780"/>
            <a:ext cx="5410200" cy="461665"/>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US" sz="2400" b="1">
                <a:solidFill>
                  <a:srgbClr val="000000"/>
                </a:solidFill>
                <a:latin typeface="Tahoma"/>
                <a:ea typeface="Tahoma"/>
                <a:cs typeface="Tahoma"/>
                <a:sym typeface="Tahoma"/>
              </a:rPr>
              <a:t>Cost function</a:t>
            </a:r>
            <a:endParaRPr/>
          </a:p>
        </p:txBody>
      </p:sp>
      <p:pic>
        <p:nvPicPr>
          <p:cNvPr id="3417" name="Google Shape;3417;p30"/>
          <p:cNvPicPr preferRelativeResize="0"/>
          <p:nvPr/>
        </p:nvPicPr>
        <p:blipFill rotWithShape="1">
          <a:blip r:embed="rId8">
            <a:alphaModFix/>
          </a:blip>
          <a:srcRect/>
          <a:stretch/>
        </p:blipFill>
        <p:spPr>
          <a:xfrm>
            <a:off x="6700582" y="3805710"/>
            <a:ext cx="3403600" cy="2743419"/>
          </a:xfrm>
          <a:prstGeom prst="rect">
            <a:avLst/>
          </a:prstGeom>
          <a:noFill/>
          <a:ln>
            <a:noFill/>
          </a:ln>
        </p:spPr>
      </p:pic>
      <p:pic>
        <p:nvPicPr>
          <p:cNvPr id="3418" name="Google Shape;3418;p30"/>
          <p:cNvPicPr preferRelativeResize="0"/>
          <p:nvPr/>
        </p:nvPicPr>
        <p:blipFill>
          <a:blip r:embed="rId9">
            <a:alphaModFix/>
          </a:blip>
          <a:stretch>
            <a:fillRect/>
          </a:stretch>
        </p:blipFill>
        <p:spPr>
          <a:xfrm>
            <a:off x="2325124" y="1476751"/>
            <a:ext cx="6733144" cy="1566975"/>
          </a:xfrm>
          <a:prstGeom prst="rect">
            <a:avLst/>
          </a:prstGeom>
          <a:noFill/>
          <a:ln>
            <a:noFill/>
          </a:ln>
        </p:spPr>
      </p:pic>
      <mc:AlternateContent xmlns:mc="http://schemas.openxmlformats.org/markup-compatibility/2006">
        <mc:Choice xmlns:p14="http://schemas.microsoft.com/office/powerpoint/2010/main" Requires="p14">
          <p:contentPart p14:bwMode="auto" r:id="rId10">
            <p14:nvContentPartPr>
              <p14:cNvPr id="2" name="Ink 1"/>
              <p14:cNvContentPartPr/>
              <p14:nvPr/>
            </p14:nvContentPartPr>
            <p14:xfrm>
              <a:off x="1515240" y="638280"/>
              <a:ext cx="10589760" cy="5241960"/>
            </p14:xfrm>
          </p:contentPart>
        </mc:Choice>
        <mc:Fallback>
          <p:pic>
            <p:nvPicPr>
              <p:cNvPr id="2" name="Ink 1"/>
              <p:cNvPicPr/>
              <p:nvPr/>
            </p:nvPicPr>
            <p:blipFill>
              <a:blip r:embed="rId11"/>
              <a:stretch>
                <a:fillRect/>
              </a:stretch>
            </p:blipFill>
            <p:spPr>
              <a:xfrm>
                <a:off x="1504800" y="623520"/>
                <a:ext cx="10611720" cy="5272200"/>
              </a:xfrm>
              <a:prstGeom prst="rect">
                <a:avLst/>
              </a:prstGeom>
            </p:spPr>
          </p:pic>
        </mc:Fallback>
      </mc:AlternateContent>
    </p:spTree>
    <p:extLst>
      <p:ext uri="{BB962C8B-B14F-4D97-AF65-F5344CB8AC3E}">
        <p14:creationId xmlns:p14="http://schemas.microsoft.com/office/powerpoint/2010/main" val="40453632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0" y="1447801"/>
                <a:ext cx="9144000" cy="3429000"/>
              </a:xfrm>
            </p:spPr>
            <p:txBody>
              <a:bodyPr>
                <a:noAutofit/>
              </a:bodyPr>
              <a:lstStyle/>
              <a:p>
                <a:pPr marL="0" indent="0">
                  <a:buNone/>
                </a:pPr>
                <a14:m>
                  <m:oMathPara xmlns:m="http://schemas.openxmlformats.org/officeDocument/2006/math">
                    <m:oMathParaPr>
                      <m:jc m:val="left"/>
                    </m:oMathParaPr>
                    <m:oMath xmlns:m="http://schemas.openxmlformats.org/officeDocument/2006/math">
                      <m:r>
                        <a:rPr lang="en-US" sz="2400" i="1" dirty="0">
                          <a:latin typeface="Cambria Math" panose="02040503050406030204" pitchFamily="18" charset="0"/>
                        </a:rPr>
                        <m:t>𝐽</m:t>
                      </m:r>
                      <m:d>
                        <m:dPr>
                          <m:ctrlPr>
                            <a:rPr lang="en-US" sz="2400" i="1" dirty="0">
                              <a:latin typeface="Cambria Math" panose="02040503050406030204" pitchFamily="18" charset="0"/>
                            </a:rPr>
                          </m:ctrlPr>
                        </m:dPr>
                        <m:e>
                          <m:r>
                            <a:rPr lang="en-US" sz="2400" i="1" dirty="0">
                              <a:latin typeface="Cambria Math" panose="02040503050406030204" pitchFamily="18" charset="0"/>
                            </a:rPr>
                            <m:t>𝜃</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dirty="0">
                              <a:latin typeface="Cambria Math" panose="02040503050406030204" pitchFamily="18" charset="0"/>
                            </a:rPr>
                            <m:t>𝑚</m:t>
                          </m:r>
                        </m:den>
                      </m:f>
                      <m:d>
                        <m:dPr>
                          <m:begChr m:val="["/>
                          <m:endChr m:val="]"/>
                          <m:ctrlPr>
                            <a:rPr lang="en-US" sz="2400" i="1" dirty="0">
                              <a:latin typeface="Cambria Math" panose="02040503050406030204" pitchFamily="18" charset="0"/>
                            </a:rPr>
                          </m:ctrlPr>
                        </m:dPr>
                        <m:e>
                          <m:nary>
                            <m:naryPr>
                              <m:chr m:val="∑"/>
                              <m:ctrlPr>
                                <a:rPr lang="en-US"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=1</m:t>
                              </m:r>
                            </m:sub>
                            <m:sup>
                              <m:r>
                                <a:rPr lang="en-US" sz="2400" i="1" dirty="0">
                                  <a:latin typeface="Cambria Math" panose="02040503050406030204" pitchFamily="18" charset="0"/>
                                </a:rPr>
                                <m:t>𝑚</m:t>
                              </m:r>
                            </m:sup>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𝑦</m:t>
                                  </m:r>
                                </m:e>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p>
                              <m:r>
                                <a:rPr lang="en-US" sz="2400" dirty="0">
                                  <a:latin typeface="Cambria Math" panose="02040503050406030204" pitchFamily="18" charset="0"/>
                                </a:rPr>
                                <m:t>  </m:t>
                              </m:r>
                              <m:r>
                                <m:rPr>
                                  <m:sty m:val="p"/>
                                </m:rPr>
                                <a:rPr lang="en-US" sz="2400" dirty="0">
                                  <a:latin typeface="Cambria Math" panose="02040503050406030204" pitchFamily="18" charset="0"/>
                                </a:rPr>
                                <m:t>log</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p>
                                    </m:e>
                                  </m:d>
                                </m:e>
                              </m:d>
                              <m:r>
                                <a:rPr lang="en-US" sz="2400" i="1" dirty="0">
                                  <a:latin typeface="Cambria Math" panose="02040503050406030204" pitchFamily="18" charset="0"/>
                                </a:rPr>
                                <m:t>+(1−</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𝑦</m:t>
                                  </m:r>
                                </m:e>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p>
                              <m:r>
                                <a:rPr lang="en-US" sz="2400" i="1" dirty="0">
                                  <a:latin typeface="Cambria Math" panose="02040503050406030204" pitchFamily="18" charset="0"/>
                                </a:rPr>
                                <m:t>)</m:t>
                              </m:r>
                              <m:r>
                                <m:rPr>
                                  <m:nor/>
                                </m:rPr>
                                <a:rPr lang="en-US" sz="2400" i="1" dirty="0"/>
                                <m:t> </m:t>
                              </m:r>
                              <m:r>
                                <m:rPr>
                                  <m:sty m:val="p"/>
                                </m:rPr>
                                <a:rPr lang="en-US" sz="2400" dirty="0">
                                  <a:latin typeface="Cambria Math" panose="02040503050406030204" pitchFamily="18" charset="0"/>
                                </a:rPr>
                                <m:t>log</m:t>
                              </m:r>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1−</m:t>
                                      </m:r>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p>
                                    </m:e>
                                  </m:d>
                                </m:e>
                              </m:d>
                            </m:e>
                          </m:nary>
                        </m:e>
                      </m:d>
                    </m:oMath>
                  </m:oMathPara>
                </a14:m>
                <a:endParaRPr lang="en-US" sz="2400" dirty="0"/>
              </a:p>
              <a:p>
                <a:pPr marL="0" indent="0">
                  <a:buNone/>
                </a:pPr>
                <a:r>
                  <a:rPr lang="en-US" sz="2400" dirty="0">
                    <a:solidFill>
                      <a:srgbClr val="00B050"/>
                    </a:solidFill>
                  </a:rPr>
                  <a:t>Goal:    </a:t>
                </a:r>
                <a14:m>
                  <m:oMath xmlns:m="http://schemas.openxmlformats.org/officeDocument/2006/math">
                    <m:func>
                      <m:funcPr>
                        <m:ctrlPr>
                          <a:rPr lang="en-US" sz="2400" i="1">
                            <a:solidFill>
                              <a:srgbClr val="00B050"/>
                            </a:solidFill>
                            <a:latin typeface="Cambria Math" panose="02040503050406030204" pitchFamily="18" charset="0"/>
                          </a:rPr>
                        </m:ctrlPr>
                      </m:funcPr>
                      <m:fName>
                        <m:limLow>
                          <m:limLowPr>
                            <m:ctrlPr>
                              <a:rPr lang="en-US" sz="2400" i="1">
                                <a:solidFill>
                                  <a:srgbClr val="00B050"/>
                                </a:solidFill>
                                <a:latin typeface="Cambria Math" panose="02040503050406030204" pitchFamily="18" charset="0"/>
                              </a:rPr>
                            </m:ctrlPr>
                          </m:limLowPr>
                          <m:e>
                            <m:r>
                              <m:rPr>
                                <m:sty m:val="p"/>
                              </m:rPr>
                              <a:rPr lang="en-US" sz="2400">
                                <a:solidFill>
                                  <a:srgbClr val="00B050"/>
                                </a:solidFill>
                                <a:latin typeface="Cambria Math" panose="02040503050406030204" pitchFamily="18" charset="0"/>
                              </a:rPr>
                              <m:t>min</m:t>
                            </m:r>
                          </m:e>
                          <m:lim>
                            <m:r>
                              <a:rPr lang="en-US" sz="2400" i="1">
                                <a:solidFill>
                                  <a:srgbClr val="00B050"/>
                                </a:solidFill>
                                <a:latin typeface="Cambria Math" panose="02040503050406030204" pitchFamily="18" charset="0"/>
                              </a:rPr>
                              <m:t>𝜃</m:t>
                            </m:r>
                          </m:lim>
                        </m:limLow>
                      </m:fName>
                      <m:e>
                        <m:r>
                          <a:rPr lang="en-US" sz="2400" i="1">
                            <a:solidFill>
                              <a:srgbClr val="00B050"/>
                            </a:solidFill>
                            <a:latin typeface="Cambria Math" panose="02040503050406030204" pitchFamily="18" charset="0"/>
                          </a:rPr>
                          <m:t>𝐽</m:t>
                        </m:r>
                        <m:r>
                          <a:rPr lang="en-US" sz="2400" i="1">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𝜃</m:t>
                        </m:r>
                        <m:r>
                          <a:rPr lang="en-US" sz="2400" i="1">
                            <a:solidFill>
                              <a:srgbClr val="00B050"/>
                            </a:solidFill>
                            <a:latin typeface="Cambria Math" panose="02040503050406030204" pitchFamily="18" charset="0"/>
                          </a:rPr>
                          <m:t>)</m:t>
                        </m:r>
                      </m:e>
                    </m:func>
                  </m:oMath>
                </a14:m>
                <a:endParaRPr lang="en-US" sz="2400" dirty="0"/>
              </a:p>
              <a:p>
                <a:pPr marL="0" indent="0">
                  <a:buNone/>
                </a:pPr>
                <a:r>
                  <a:rPr lang="en-US" sz="2400" dirty="0">
                    <a:solidFill>
                      <a:srgbClr val="FF0000"/>
                    </a:solidFill>
                  </a:rPr>
                  <a:t>Repeat {</a:t>
                </a:r>
              </a:p>
              <a:p>
                <a:pPr marL="0" indent="0">
                  <a:buNone/>
                </a:pPr>
                <a14:m>
                  <m:oMathPara xmlns:m="http://schemas.openxmlformats.org/officeDocument/2006/math">
                    <m:oMathParaPr>
                      <m:jc m:val="left"/>
                    </m:oMathParaPr>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𝜃</m:t>
                          </m:r>
                        </m:e>
                        <m:sub>
                          <m:r>
                            <a:rPr lang="en-US" sz="2400" i="1">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𝜃</m:t>
                          </m:r>
                        </m:e>
                        <m:sub>
                          <m:r>
                            <a:rPr lang="en-US" sz="2400" i="1">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𝛼</m:t>
                      </m:r>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num>
                        <m:den>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𝜃</m:t>
                              </m:r>
                            </m:e>
                            <m:sub>
                              <m:r>
                                <a:rPr lang="en-US" sz="2400" i="1">
                                  <a:solidFill>
                                    <a:srgbClr val="FF0000"/>
                                  </a:solidFill>
                                  <a:latin typeface="Cambria Math" panose="02040503050406030204" pitchFamily="18" charset="0"/>
                                </a:rPr>
                                <m:t>𝑗</m:t>
                              </m:r>
                            </m:sub>
                          </m:sSub>
                        </m:den>
                      </m:f>
                      <m:r>
                        <a:rPr lang="en-US" sz="2400" i="1">
                          <a:solidFill>
                            <a:srgbClr val="FF0000"/>
                          </a:solidFill>
                          <a:latin typeface="Cambria Math" panose="02040503050406030204" pitchFamily="18" charset="0"/>
                        </a:rPr>
                        <m:t>𝐽</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𝜃</m:t>
                      </m:r>
                      <m:r>
                        <a:rPr lang="en-US" sz="2400" i="1">
                          <a:solidFill>
                            <a:srgbClr val="FF0000"/>
                          </a:solidFill>
                          <a:latin typeface="Cambria Math" panose="02040503050406030204" pitchFamily="18" charset="0"/>
                        </a:rPr>
                        <m:t>)</m:t>
                      </m:r>
                    </m:oMath>
                  </m:oMathPara>
                </a14:m>
                <a:endParaRPr lang="en-US" sz="2400" dirty="0">
                  <a:solidFill>
                    <a:srgbClr val="FF0000"/>
                  </a:solidFill>
                </a:endParaRPr>
              </a:p>
              <a:p>
                <a:pPr marL="0" indent="0">
                  <a:buNone/>
                </a:pPr>
                <a:r>
                  <a:rPr lang="en-US" sz="2400" dirty="0">
                    <a:solidFill>
                      <a:srgbClr val="FF0000"/>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0" y="1447801"/>
                <a:ext cx="9144000" cy="3429000"/>
              </a:xfrm>
              <a:blipFill rotWithShape="0">
                <a:blip r:embed="rId2"/>
                <a:stretch>
                  <a:fillRect l="-1000" b="-12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2071256" y="4787435"/>
                <a:ext cx="4227309" cy="491417"/>
              </a:xfrm>
              <a:prstGeom prst="rect">
                <a:avLst/>
              </a:prstGeom>
            </p:spPr>
            <p:txBody>
              <a:bodyPr wrap="square">
                <a:spAutoFit/>
              </a:bodyPr>
              <a:lstStyle/>
              <a:p>
                <a:pPr fontAlgn="base">
                  <a:spcBef>
                    <a:spcPct val="0"/>
                  </a:spcBef>
                  <a:spcAft>
                    <a:spcPct val="0"/>
                  </a:spcAft>
                </a:pPr>
                <a:r>
                  <a:rPr lang="en-US" sz="2400" dirty="0">
                    <a:solidFill>
                      <a:prstClr val="black"/>
                    </a:solidFill>
                    <a:latin typeface="Cambria" panose="02040503050406030204" pitchFamily="18" charset="0"/>
                    <a:ea typeface="Cambria" panose="02040503050406030204" pitchFamily="18" charset="0"/>
                  </a:rPr>
                  <a:t>(Simultaneously update all </a:t>
                </a:r>
                <a14:m>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𝜃</m:t>
                        </m:r>
                      </m:e>
                      <m:sub>
                        <m:r>
                          <a:rPr lang="en-US" sz="2400" i="1">
                            <a:solidFill>
                              <a:prstClr val="black"/>
                            </a:solidFill>
                            <a:latin typeface="Cambria Math" panose="02040503050406030204" pitchFamily="18" charset="0"/>
                          </a:rPr>
                          <m:t>𝑗</m:t>
                        </m:r>
                      </m:sub>
                    </m:sSub>
                  </m:oMath>
                </a14:m>
                <a:r>
                  <a:rPr lang="en-US" sz="2400" dirty="0">
                    <a:solidFill>
                      <a:prstClr val="black"/>
                    </a:solidFill>
                    <a:latin typeface="Cambria" panose="02040503050406030204" pitchFamily="18" charset="0"/>
                    <a:ea typeface="Cambria" panose="02040503050406030204" pitchFamily="18" charset="0"/>
                  </a:rPr>
                  <a:t>)</a:t>
                </a:r>
              </a:p>
            </p:txBody>
          </p:sp>
        </mc:Choice>
        <mc:Fallback xmlns="">
          <p:sp>
            <p:nvSpPr>
              <p:cNvPr id="4" name="Rectangle 3"/>
              <p:cNvSpPr>
                <a:spLocks noRot="1" noChangeAspect="1" noMove="1" noResize="1" noEditPoints="1" noAdjustHandles="1" noChangeArrowheads="1" noChangeShapeType="1" noTextEdit="1"/>
              </p:cNvSpPr>
              <p:nvPr/>
            </p:nvSpPr>
            <p:spPr>
              <a:xfrm>
                <a:off x="2071256" y="4787435"/>
                <a:ext cx="4227309" cy="491417"/>
              </a:xfrm>
              <a:prstGeom prst="rect">
                <a:avLst/>
              </a:prstGeom>
              <a:blipFill rotWithShape="0">
                <a:blip r:embed="rId3"/>
                <a:stretch>
                  <a:fillRect l="-2309" t="-11111" b="-19753"/>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2057400" y="5389275"/>
                <a:ext cx="5000576" cy="1100558"/>
              </a:xfrm>
              <a:prstGeom prst="rect">
                <a:avLst/>
              </a:prstGeom>
              <a:ln w="76200">
                <a:solidFill>
                  <a:srgbClr val="00B050"/>
                </a:solidFill>
              </a:ln>
            </p:spPr>
            <p:txBody>
              <a:bodyPr wrap="square">
                <a:spAutoFit/>
              </a:bodyPr>
              <a:lstStyle/>
              <a:p>
                <a:pPr fontAlgn="base">
                  <a:spcBef>
                    <a:spcPct val="0"/>
                  </a:spcBef>
                  <a:spcAft>
                    <a:spcPct val="0"/>
                  </a:spcAft>
                </a:pPr>
                <a14:m>
                  <m:oMathPara xmlns:m="http://schemas.openxmlformats.org/officeDocument/2006/math">
                    <m:oMathParaPr>
                      <m:jc m:val="left"/>
                    </m:oMathParaPr>
                    <m:oMath xmlns:m="http://schemas.openxmlformats.org/officeDocument/2006/math">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m:t>
                          </m:r>
                        </m:num>
                        <m:den>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𝜃</m:t>
                              </m:r>
                            </m:e>
                            <m:sub>
                              <m:r>
                                <a:rPr lang="en-US" sz="2400" i="1">
                                  <a:solidFill>
                                    <a:prstClr val="black"/>
                                  </a:solidFill>
                                  <a:latin typeface="Cambria Math" panose="02040503050406030204" pitchFamily="18" charset="0"/>
                                </a:rPr>
                                <m:t>𝑗</m:t>
                              </m:r>
                            </m:sub>
                          </m:sSub>
                        </m:den>
                      </m:f>
                      <m:r>
                        <a:rPr lang="en-US" sz="2400" i="1">
                          <a:solidFill>
                            <a:prstClr val="black"/>
                          </a:solidFill>
                          <a:latin typeface="Cambria Math" panose="02040503050406030204" pitchFamily="18" charset="0"/>
                        </a:rPr>
                        <m:t>𝐽</m:t>
                      </m:r>
                      <m:d>
                        <m:dPr>
                          <m:ctrlPr>
                            <a:rPr lang="en-US" sz="2400" i="1">
                              <a:solidFill>
                                <a:prstClr val="black"/>
                              </a:solidFill>
                              <a:latin typeface="Cambria Math" panose="02040503050406030204" pitchFamily="18" charset="0"/>
                            </a:rPr>
                          </m:ctrlPr>
                        </m:dPr>
                        <m:e>
                          <m:r>
                            <a:rPr lang="en-US" sz="2400" i="1">
                              <a:solidFill>
                                <a:prstClr val="black"/>
                              </a:solidFill>
                              <a:latin typeface="Cambria Math" panose="02040503050406030204" pitchFamily="18" charset="0"/>
                            </a:rPr>
                            <m:t>𝜃</m:t>
                          </m:r>
                        </m:e>
                      </m:d>
                      <m:r>
                        <a:rPr lang="en-US" sz="2400" i="1">
                          <a:solidFill>
                            <a:prstClr val="black"/>
                          </a:solidFill>
                          <a:latin typeface="Cambria Math" panose="02040503050406030204" pitchFamily="18" charset="0"/>
                        </a:rPr>
                        <m:t>=</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𝑚</m:t>
                          </m:r>
                        </m:den>
                      </m:f>
                      <m:nary>
                        <m:naryPr>
                          <m:chr m:val="∑"/>
                          <m:ctrlPr>
                            <a:rPr lang="en-US" sz="2400" i="1" dirty="0">
                              <a:solidFill>
                                <a:prstClr val="black"/>
                              </a:solidFill>
                              <a:latin typeface="Cambria Math" panose="02040503050406030204" pitchFamily="18" charset="0"/>
                            </a:rPr>
                          </m:ctrlPr>
                        </m:naryPr>
                        <m:sub>
                          <m:r>
                            <m:rPr>
                              <m:brk m:alnAt="23"/>
                            </m:rPr>
                            <a:rPr lang="en-US" sz="2400" i="1" dirty="0">
                              <a:solidFill>
                                <a:prstClr val="black"/>
                              </a:solidFill>
                              <a:latin typeface="Cambria Math" panose="02040503050406030204" pitchFamily="18" charset="0"/>
                            </a:rPr>
                            <m:t>𝑖</m:t>
                          </m:r>
                          <m:r>
                            <a:rPr lang="en-US" sz="2400" i="1" dirty="0">
                              <a:solidFill>
                                <a:prstClr val="black"/>
                              </a:solidFill>
                              <a:latin typeface="Cambria Math" panose="02040503050406030204" pitchFamily="18" charset="0"/>
                            </a:rPr>
                            <m:t>=1</m:t>
                          </m:r>
                        </m:sub>
                        <m:sup>
                          <m:r>
                            <a:rPr lang="en-US" sz="2400" i="1" dirty="0">
                              <a:solidFill>
                                <a:prstClr val="black"/>
                              </a:solidFill>
                              <a:latin typeface="Cambria Math" panose="02040503050406030204" pitchFamily="18" charset="0"/>
                            </a:rPr>
                            <m:t>𝑚</m:t>
                          </m:r>
                        </m:sup>
                        <m:e>
                          <m:r>
                            <a:rPr lang="en-US" sz="2400" i="1" dirty="0">
                              <a:solidFill>
                                <a:prstClr val="black"/>
                              </a:solidFill>
                              <a:latin typeface="Cambria Math" panose="02040503050406030204" pitchFamily="18" charset="0"/>
                            </a:rPr>
                            <m:t>(</m:t>
                          </m:r>
                          <m:sSub>
                            <m:sSubPr>
                              <m:ctrlPr>
                                <a:rPr lang="en-US" sz="2400" i="1" dirty="0">
                                  <a:solidFill>
                                    <a:prstClr val="black"/>
                                  </a:solidFill>
                                  <a:latin typeface="Cambria Math" panose="02040503050406030204" pitchFamily="18" charset="0"/>
                                </a:rPr>
                              </m:ctrlPr>
                            </m:sSubPr>
                            <m:e>
                              <m:r>
                                <a:rPr lang="en-US" sz="2400" i="1" dirty="0">
                                  <a:solidFill>
                                    <a:prstClr val="black"/>
                                  </a:solidFill>
                                  <a:latin typeface="Cambria Math" panose="02040503050406030204" pitchFamily="18" charset="0"/>
                                </a:rPr>
                                <m:t>h</m:t>
                              </m:r>
                            </m:e>
                            <m:sub>
                              <m:r>
                                <a:rPr lang="en-US" sz="2400" i="1" dirty="0">
                                  <a:solidFill>
                                    <a:prstClr val="black"/>
                                  </a:solidFill>
                                  <a:latin typeface="Cambria Math" panose="02040503050406030204" pitchFamily="18" charset="0"/>
                                </a:rPr>
                                <m:t>𝜃</m:t>
                              </m:r>
                            </m:sub>
                          </m:sSub>
                          <m:d>
                            <m:dPr>
                              <m:ctrlPr>
                                <a:rPr lang="en-US" sz="2400" i="1" dirty="0">
                                  <a:solidFill>
                                    <a:prstClr val="black"/>
                                  </a:solidFill>
                                  <a:latin typeface="Cambria Math" panose="02040503050406030204" pitchFamily="18" charset="0"/>
                                </a:rPr>
                              </m:ctrlPr>
                            </m:dPr>
                            <m:e>
                              <m:sSup>
                                <m:sSupPr>
                                  <m:ctrlPr>
                                    <a:rPr lang="en-US" sz="2400" i="1" dirty="0">
                                      <a:solidFill>
                                        <a:prstClr val="black"/>
                                      </a:solidFill>
                                      <a:latin typeface="Cambria Math" panose="02040503050406030204" pitchFamily="18" charset="0"/>
                                    </a:rPr>
                                  </m:ctrlPr>
                                </m:sSupPr>
                                <m:e>
                                  <m:r>
                                    <a:rPr lang="en-US" sz="2400" i="1" dirty="0">
                                      <a:solidFill>
                                        <a:prstClr val="black"/>
                                      </a:solidFill>
                                      <a:latin typeface="Cambria Math" panose="02040503050406030204" pitchFamily="18" charset="0"/>
                                    </a:rPr>
                                    <m:t>𝑥</m:t>
                                  </m:r>
                                </m:e>
                                <m:sup>
                                  <m:d>
                                    <m:dPr>
                                      <m:ctrlPr>
                                        <a:rPr lang="en-US" sz="2400" i="1" dirty="0">
                                          <a:solidFill>
                                            <a:prstClr val="black"/>
                                          </a:solidFill>
                                          <a:latin typeface="Cambria Math" panose="02040503050406030204" pitchFamily="18" charset="0"/>
                                        </a:rPr>
                                      </m:ctrlPr>
                                    </m:dPr>
                                    <m:e>
                                      <m:r>
                                        <a:rPr lang="en-US" sz="2400" i="1" dirty="0">
                                          <a:solidFill>
                                            <a:prstClr val="black"/>
                                          </a:solidFill>
                                          <a:latin typeface="Cambria Math" panose="02040503050406030204" pitchFamily="18" charset="0"/>
                                        </a:rPr>
                                        <m:t>𝑖</m:t>
                                      </m:r>
                                    </m:e>
                                  </m:d>
                                </m:sup>
                              </m:sSup>
                            </m:e>
                          </m:d>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panose="02040503050406030204" pitchFamily="18" charset="0"/>
                                </a:rPr>
                              </m:ctrlPr>
                            </m:sSupPr>
                            <m:e>
                              <m:r>
                                <a:rPr lang="en-US" sz="2400" i="1" dirty="0">
                                  <a:solidFill>
                                    <a:prstClr val="black"/>
                                  </a:solidFill>
                                  <a:latin typeface="Cambria Math" panose="02040503050406030204" pitchFamily="18" charset="0"/>
                                </a:rPr>
                                <m:t>𝑦</m:t>
                              </m:r>
                            </m:e>
                            <m:sup>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𝑖</m:t>
                              </m:r>
                              <m:r>
                                <a:rPr lang="en-US" sz="2400" i="1" dirty="0">
                                  <a:solidFill>
                                    <a:prstClr val="black"/>
                                  </a:solidFill>
                                  <a:latin typeface="Cambria Math" panose="02040503050406030204" pitchFamily="18" charset="0"/>
                                </a:rPr>
                                <m:t>)</m:t>
                              </m:r>
                            </m:sup>
                          </m:sSup>
                          <m:r>
                            <a:rPr lang="en-US" sz="2400" i="1" dirty="0">
                              <a:solidFill>
                                <a:prstClr val="black"/>
                              </a:solidFill>
                              <a:latin typeface="Cambria Math" panose="02040503050406030204" pitchFamily="18" charset="0"/>
                            </a:rPr>
                            <m:t>)</m:t>
                          </m:r>
                        </m:e>
                      </m:nary>
                      <m:sSubSup>
                        <m:sSubSupPr>
                          <m:ctrlPr>
                            <a:rPr lang="en-US" sz="2400" i="1" dirty="0">
                              <a:solidFill>
                                <a:prstClr val="black"/>
                              </a:solidFill>
                              <a:latin typeface="Cambria Math" panose="02040503050406030204" pitchFamily="18" charset="0"/>
                            </a:rPr>
                          </m:ctrlPr>
                        </m:sSubSupPr>
                        <m:e>
                          <m:r>
                            <a:rPr lang="en-US" sz="2400" i="1" dirty="0">
                              <a:solidFill>
                                <a:prstClr val="black"/>
                              </a:solidFill>
                              <a:latin typeface="Cambria Math" panose="02040503050406030204" pitchFamily="18" charset="0"/>
                            </a:rPr>
                            <m:t>𝑥</m:t>
                          </m:r>
                        </m:e>
                        <m:sub>
                          <m:r>
                            <a:rPr lang="en-US" sz="2400" i="1" dirty="0">
                              <a:solidFill>
                                <a:prstClr val="black"/>
                              </a:solidFill>
                              <a:latin typeface="Cambria Math" panose="02040503050406030204" pitchFamily="18" charset="0"/>
                            </a:rPr>
                            <m:t>𝑗</m:t>
                          </m:r>
                        </m:sub>
                        <m:sup>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𝑖</m:t>
                          </m:r>
                          <m:r>
                            <a:rPr lang="en-US" sz="2400" i="1" dirty="0">
                              <a:solidFill>
                                <a:prstClr val="black"/>
                              </a:solidFill>
                              <a:latin typeface="Cambria Math" panose="02040503050406030204" pitchFamily="18" charset="0"/>
                            </a:rPr>
                            <m:t>)</m:t>
                          </m:r>
                        </m:sup>
                      </m:sSubSup>
                    </m:oMath>
                  </m:oMathPara>
                </a14:m>
                <a:endParaRPr lang="en-US" sz="2400" dirty="0">
                  <a:solidFill>
                    <a:prstClr val="black"/>
                  </a:solidFill>
                  <a:latin typeface="Tahoma"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533400" y="5389275"/>
                <a:ext cx="5000576" cy="1100558"/>
              </a:xfrm>
              <a:prstGeom prst="rect">
                <a:avLst/>
              </a:prstGeom>
              <a:blipFill rotWithShape="0">
                <a:blip r:embed="rId4"/>
                <a:stretch>
                  <a:fillRect/>
                </a:stretch>
              </a:blipFill>
              <a:ln w="76200">
                <a:solidFill>
                  <a:srgbClr val="00B050"/>
                </a:solidFill>
              </a:ln>
            </p:spPr>
            <p:txBody>
              <a:bodyPr/>
              <a:lstStyle/>
              <a:p>
                <a:r>
                  <a:rPr lang="en-US">
                    <a:noFill/>
                  </a:rPr>
                  <a:t> </a:t>
                </a:r>
              </a:p>
            </p:txBody>
          </p:sp>
        </mc:Fallback>
      </mc:AlternateContent>
      <p:sp>
        <p:nvSpPr>
          <p:cNvPr id="6" name="Rectangle 5"/>
          <p:cNvSpPr/>
          <p:nvPr/>
        </p:nvSpPr>
        <p:spPr>
          <a:xfrm>
            <a:off x="6298565" y="2842620"/>
            <a:ext cx="3983463" cy="738664"/>
          </a:xfrm>
          <a:prstGeom prst="rect">
            <a:avLst/>
          </a:prstGeom>
        </p:spPr>
        <p:txBody>
          <a:bodyPr wrap="none">
            <a:spAutoFit/>
          </a:bodyPr>
          <a:lstStyle/>
          <a:p>
            <a:pPr fontAlgn="base">
              <a:spcBef>
                <a:spcPct val="0"/>
              </a:spcBef>
              <a:spcAft>
                <a:spcPct val="0"/>
              </a:spcAft>
            </a:pPr>
            <a:r>
              <a:rPr lang="en-US" sz="2100" b="1" dirty="0">
                <a:solidFill>
                  <a:prstClr val="black"/>
                </a:solidFill>
                <a:latin typeface="Cambria" panose="02040503050406030204" pitchFamily="18" charset="0"/>
                <a:ea typeface="Cambria" panose="02040503050406030204" pitchFamily="18" charset="0"/>
              </a:rPr>
              <a:t>Good news</a:t>
            </a:r>
            <a:r>
              <a:rPr lang="en-US" sz="2100" dirty="0">
                <a:solidFill>
                  <a:prstClr val="black"/>
                </a:solidFill>
                <a:latin typeface="Cambria" panose="02040503050406030204" pitchFamily="18" charset="0"/>
                <a:ea typeface="Cambria" panose="02040503050406030204" pitchFamily="18" charset="0"/>
              </a:rPr>
              <a:t>: Convex function!</a:t>
            </a:r>
          </a:p>
          <a:p>
            <a:pPr fontAlgn="base">
              <a:spcBef>
                <a:spcPct val="0"/>
              </a:spcBef>
              <a:spcAft>
                <a:spcPct val="0"/>
              </a:spcAft>
            </a:pPr>
            <a:r>
              <a:rPr lang="en-US" sz="2100" b="1" dirty="0">
                <a:solidFill>
                  <a:prstClr val="black"/>
                </a:solidFill>
                <a:latin typeface="Cambria" panose="02040503050406030204" pitchFamily="18" charset="0"/>
                <a:ea typeface="Cambria" panose="02040503050406030204" pitchFamily="18" charset="0"/>
              </a:rPr>
              <a:t>Bad news</a:t>
            </a:r>
            <a:r>
              <a:rPr lang="en-US" sz="2100" dirty="0">
                <a:solidFill>
                  <a:prstClr val="black"/>
                </a:solidFill>
                <a:latin typeface="Cambria" panose="02040503050406030204" pitchFamily="18" charset="0"/>
                <a:ea typeface="Cambria" panose="02040503050406030204" pitchFamily="18" charset="0"/>
              </a:rPr>
              <a:t>: No analytical solution</a:t>
            </a:r>
          </a:p>
        </p:txBody>
      </p:sp>
      <p:sp>
        <p:nvSpPr>
          <p:cNvPr id="7" name="Footer Placeholder 3"/>
          <p:cNvSpPr>
            <a:spLocks noGrp="1"/>
          </p:cNvSpPr>
          <p:nvPr>
            <p:ph type="ftr" sz="quarter" idx="11"/>
          </p:nvPr>
        </p:nvSpPr>
        <p:spPr>
          <a:xfrm>
            <a:off x="0" y="6721078"/>
            <a:ext cx="1676693" cy="273844"/>
          </a:xfrm>
        </p:spPr>
        <p:txBody>
          <a:bodyPr/>
          <a:lstStyle/>
          <a:p>
            <a:pPr>
              <a:defRPr/>
            </a:pPr>
            <a:r>
              <a:rPr lang="en-US" sz="800" dirty="0">
                <a:solidFill>
                  <a:prstClr val="black"/>
                </a:solidFill>
              </a:rPr>
              <a:t>Slide credit: Andrew Ng </a:t>
            </a:r>
          </a:p>
        </p:txBody>
      </p:sp>
      <mc:AlternateContent xmlns:mc="http://schemas.openxmlformats.org/markup-compatibility/2006">
        <mc:Choice xmlns:p14="http://schemas.microsoft.com/office/powerpoint/2010/main" Requires="p14">
          <p:contentPart p14:bwMode="auto" r:id="rId5">
            <p14:nvContentPartPr>
              <p14:cNvPr id="8" name="Ink 7"/>
              <p14:cNvContentPartPr/>
              <p14:nvPr/>
            </p14:nvContentPartPr>
            <p14:xfrm>
              <a:off x="1490040" y="1058040"/>
              <a:ext cx="9004680" cy="5354280"/>
            </p14:xfrm>
          </p:contentPart>
        </mc:Choice>
        <mc:Fallback>
          <p:pic>
            <p:nvPicPr>
              <p:cNvPr id="8" name="Ink 7"/>
              <p:cNvPicPr/>
              <p:nvPr/>
            </p:nvPicPr>
            <p:blipFill>
              <a:blip r:embed="rId6"/>
              <a:stretch>
                <a:fillRect/>
              </a:stretch>
            </p:blipFill>
            <p:spPr>
              <a:xfrm>
                <a:off x="1477080" y="1045440"/>
                <a:ext cx="9021600" cy="5380560"/>
              </a:xfrm>
              <a:prstGeom prst="rect">
                <a:avLst/>
              </a:prstGeom>
            </p:spPr>
          </p:pic>
        </mc:Fallback>
      </mc:AlternateContent>
    </p:spTree>
    <p:extLst>
      <p:ext uri="{BB962C8B-B14F-4D97-AF65-F5344CB8AC3E}">
        <p14:creationId xmlns:p14="http://schemas.microsoft.com/office/powerpoint/2010/main" val="27260727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46221" y="732898"/>
                <a:ext cx="7807778" cy="2447585"/>
              </a:xfrm>
            </p:spPr>
            <p:txBody>
              <a:bodyPr>
                <a:normAutofit/>
              </a:bodyPr>
              <a:lstStyle/>
              <a:p>
                <a:pPr marL="0" indent="0" algn="ctr">
                  <a:buNone/>
                </a:pPr>
                <a:r>
                  <a:rPr lang="en-US" sz="3000" b="1" dirty="0"/>
                  <a:t>Gradient descent for </a:t>
                </a:r>
                <a:r>
                  <a:rPr lang="en-US" sz="3000" b="1" dirty="0">
                    <a:solidFill>
                      <a:srgbClr val="FF0000"/>
                    </a:solidFill>
                  </a:rPr>
                  <a:t>Linear Regression</a:t>
                </a:r>
              </a:p>
              <a:p>
                <a:pPr marL="0" indent="0">
                  <a:buNone/>
                </a:pPr>
                <a:r>
                  <a:rPr lang="en-US" sz="2400" dirty="0"/>
                  <a:t>Repeat {</a:t>
                </a:r>
              </a:p>
              <a:p>
                <a:pPr marL="0" indent="0">
                  <a:buNone/>
                </a:pPr>
                <a14:m>
                  <m:oMathPara xmlns:m="http://schemas.openxmlformats.org/officeDocument/2006/math">
                    <m:oMathParaPr>
                      <m:jc m:val="left"/>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𝜃</m:t>
                          </m:r>
                        </m:e>
                        <m:sub>
                          <m:r>
                            <a:rPr lang="en-US" sz="2400" i="1">
                              <a:latin typeface="Cambria Math" panose="02040503050406030204" pitchFamily="18" charset="0"/>
                            </a:rPr>
                            <m:t>𝑗</m:t>
                          </m:r>
                        </m:sub>
                      </m:sSub>
                      <m:r>
                        <a:rPr lang="en-US" sz="2400" i="1">
                          <a:latin typeface="Cambria Math" panose="02040503050406030204" pitchFamily="18" charset="0"/>
                        </a:rPr>
                        <m:t>−</m:t>
                      </m:r>
                      <m:r>
                        <a:rPr lang="en-US" sz="2400" i="1">
                          <a:latin typeface="Cambria Math" panose="02040503050406030204" pitchFamily="18" charset="0"/>
                        </a:rPr>
                        <m:t>𝛼</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nary>
                        <m:naryPr>
                          <m:chr m:val="∑"/>
                          <m:ctrlPr>
                            <a:rPr lang="en-US"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=1</m:t>
                          </m:r>
                        </m:sub>
                        <m:sup>
                          <m:r>
                            <a:rPr lang="en-US" sz="2400" i="1" dirty="0">
                              <a:latin typeface="Cambria Math" panose="02040503050406030204" pitchFamily="18" charset="0"/>
                            </a:rPr>
                            <m:t>𝑚</m:t>
                          </m:r>
                        </m:sup>
                        <m:e>
                          <m:d>
                            <m:dPr>
                              <m:ctrlPr>
                                <a:rPr lang="en-US" sz="2400" i="1" dirty="0">
                                  <a:latin typeface="Cambria Math" panose="02040503050406030204" pitchFamily="18" charset="0"/>
                                </a:rPr>
                              </m:ctrlPr>
                            </m:dPr>
                            <m:e>
                              <m:sSub>
                                <m:sSubPr>
                                  <m:ctrlPr>
                                    <a:rPr lang="en-US" sz="2400" i="1" dirty="0">
                                      <a:latin typeface="Cambria Math" panose="02040503050406030204" pitchFamily="18" charset="0"/>
                                    </a:rPr>
                                  </m:ctrlPr>
                                </m:sSubPr>
                                <m:e>
                                  <m:r>
                                    <a:rPr lang="en-US" sz="2400" i="1" dirty="0">
                                      <a:latin typeface="Cambria Math" panose="02040503050406030204" pitchFamily="18" charset="0"/>
                                    </a:rPr>
                                    <m:t>h</m:t>
                                  </m:r>
                                </m:e>
                                <m:sub>
                                  <m:r>
                                    <a:rPr lang="en-US" sz="2400" i="1" dirty="0">
                                      <a:latin typeface="Cambria Math" panose="02040503050406030204" pitchFamily="18" charset="0"/>
                                    </a:rPr>
                                    <m:t>𝜃</m:t>
                                  </m:r>
                                </m:sub>
                              </m:sSub>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i="1" dirty="0">
                                          <a:latin typeface="Cambria Math" panose="02040503050406030204" pitchFamily="18" charset="0"/>
                                        </a:rPr>
                                        <m:t>𝑥</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𝑖</m:t>
                                          </m:r>
                                        </m:e>
                                      </m:d>
                                    </m:sup>
                                  </m:sSup>
                                </m:e>
                              </m:d>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𝑦</m:t>
                                  </m:r>
                                </m:e>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p>
                            </m:e>
                          </m:d>
                        </m:e>
                      </m:nary>
                      <m:sSubSup>
                        <m:sSubSupPr>
                          <m:ctrlPr>
                            <a:rPr lang="en-US" sz="2400" i="1" dirty="0">
                              <a:latin typeface="Cambria Math" panose="02040503050406030204" pitchFamily="18" charset="0"/>
                            </a:rPr>
                          </m:ctrlPr>
                        </m:sSubSupPr>
                        <m:e>
                          <m:r>
                            <a:rPr lang="en-US" sz="2400" i="1" dirty="0">
                              <a:latin typeface="Cambria Math" panose="02040503050406030204" pitchFamily="18" charset="0"/>
                            </a:rPr>
                            <m:t>𝑥</m:t>
                          </m:r>
                        </m:e>
                        <m:sub>
                          <m:r>
                            <a:rPr lang="en-US" sz="2400" i="1" dirty="0">
                              <a:latin typeface="Cambria Math" panose="02040503050406030204" pitchFamily="18" charset="0"/>
                            </a:rPr>
                            <m:t>𝑗</m:t>
                          </m:r>
                        </m:sub>
                        <m:sup>
                          <m:r>
                            <a:rPr lang="en-US" sz="2400" i="1" dirty="0">
                              <a:latin typeface="Cambria Math" panose="02040503050406030204" pitchFamily="18" charset="0"/>
                            </a:rPr>
                            <m:t>(</m:t>
                          </m:r>
                          <m:r>
                            <a:rPr lang="en-US" sz="2400" i="1" dirty="0">
                              <a:latin typeface="Cambria Math" panose="02040503050406030204" pitchFamily="18" charset="0"/>
                            </a:rPr>
                            <m:t>𝑖</m:t>
                          </m:r>
                          <m:r>
                            <a:rPr lang="en-US" sz="2400" i="1" dirty="0">
                              <a:latin typeface="Cambria Math" panose="02040503050406030204" pitchFamily="18" charset="0"/>
                            </a:rPr>
                            <m:t>)</m:t>
                          </m:r>
                        </m:sup>
                      </m:sSubSup>
                    </m:oMath>
                  </m:oMathPara>
                </a14:m>
                <a:endParaRPr lang="en-US" sz="2400" dirty="0"/>
              </a:p>
              <a:p>
                <a:pPr marL="0" indent="0">
                  <a:buNone/>
                </a:pPr>
                <a:r>
                  <a:rPr lang="en-US" sz="2400" dirty="0"/>
                  <a:t>}</a:t>
                </a:r>
              </a:p>
              <a:p>
                <a:pPr marL="0" indent="0" algn="ctr">
                  <a:buNone/>
                </a:pPr>
                <a:endParaRPr lang="en-US" sz="3000" dirty="0"/>
              </a:p>
              <a:p>
                <a:pPr marL="0" indent="0">
                  <a:buNone/>
                </a:pPr>
                <a:endParaRPr lang="en-US"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46221" y="732898"/>
                <a:ext cx="7807778" cy="2447585"/>
              </a:xfrm>
              <a:blipFill rotWithShape="0">
                <a:blip r:embed="rId2"/>
                <a:stretch>
                  <a:fillRect l="-1249" t="-3234" b="-4478"/>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Content Placeholder 2"/>
              <p:cNvSpPr txBox="1">
                <a:spLocks/>
              </p:cNvSpPr>
              <p:nvPr/>
            </p:nvSpPr>
            <p:spPr>
              <a:xfrm>
                <a:off x="1676400" y="3608683"/>
                <a:ext cx="7807778" cy="2447585"/>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spcAft>
                    <a:spcPct val="0"/>
                  </a:spcAft>
                  <a:buNone/>
                </a:pPr>
                <a:r>
                  <a:rPr lang="en-US" sz="3000" b="1" dirty="0">
                    <a:solidFill>
                      <a:prstClr val="black"/>
                    </a:solidFill>
                  </a:rPr>
                  <a:t>Gradient descent for </a:t>
                </a:r>
                <a:r>
                  <a:rPr lang="en-US" sz="3000" b="1" dirty="0">
                    <a:solidFill>
                      <a:srgbClr val="00B050"/>
                    </a:solidFill>
                  </a:rPr>
                  <a:t>Logistic Regression</a:t>
                </a:r>
              </a:p>
              <a:p>
                <a:pPr marL="0" indent="0" fontAlgn="base">
                  <a:spcAft>
                    <a:spcPct val="0"/>
                  </a:spcAft>
                  <a:buNone/>
                </a:pPr>
                <a:r>
                  <a:rPr lang="en-US" sz="2400" dirty="0">
                    <a:solidFill>
                      <a:prstClr val="black"/>
                    </a:solidFill>
                  </a:rPr>
                  <a:t>Repeat {</a:t>
                </a:r>
              </a:p>
              <a:p>
                <a:pPr marL="0" indent="0" fontAlgn="base">
                  <a:spcAft>
                    <a:spcPct val="0"/>
                  </a:spcAft>
                  <a:buNone/>
                </a:pPr>
                <a14:m>
                  <m:oMathPara xmlns:m="http://schemas.openxmlformats.org/officeDocument/2006/math">
                    <m:oMathParaPr>
                      <m:jc m:val="left"/>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𝜃</m:t>
                          </m:r>
                        </m:e>
                        <m:sub>
                          <m:r>
                            <a:rPr lang="en-US" sz="2400" i="1">
                              <a:solidFill>
                                <a:prstClr val="black"/>
                              </a:solidFill>
                              <a:latin typeface="Cambria Math" panose="02040503050406030204" pitchFamily="18" charset="0"/>
                            </a:rPr>
                            <m:t>𝑗</m:t>
                          </m:r>
                        </m:sub>
                      </m:sSub>
                      <m:r>
                        <a:rPr lang="en-US" sz="2400" i="1">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𝜃</m:t>
                          </m:r>
                        </m:e>
                        <m:sub>
                          <m:r>
                            <a:rPr lang="en-US" sz="2400" i="1">
                              <a:solidFill>
                                <a:prstClr val="black"/>
                              </a:solidFill>
                              <a:latin typeface="Cambria Math" panose="02040503050406030204" pitchFamily="18" charset="0"/>
                            </a:rPr>
                            <m:t>𝑗</m:t>
                          </m:r>
                        </m:sub>
                      </m:sSub>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𝛼</m:t>
                      </m:r>
                      <m:f>
                        <m:fPr>
                          <m:ctrlPr>
                            <a:rPr lang="en-US" sz="2400" i="1">
                              <a:solidFill>
                                <a:prstClr val="black"/>
                              </a:solidFill>
                              <a:latin typeface="Cambria Math" panose="02040503050406030204" pitchFamily="18" charset="0"/>
                            </a:rPr>
                          </m:ctrlPr>
                        </m:fPr>
                        <m:num>
                          <m:r>
                            <a:rPr lang="en-US" sz="2400" i="1">
                              <a:solidFill>
                                <a:prstClr val="black"/>
                              </a:solidFill>
                              <a:latin typeface="Cambria Math" panose="02040503050406030204" pitchFamily="18" charset="0"/>
                            </a:rPr>
                            <m:t>1</m:t>
                          </m:r>
                        </m:num>
                        <m:den>
                          <m:r>
                            <a:rPr lang="en-US" sz="2400" i="1">
                              <a:solidFill>
                                <a:prstClr val="black"/>
                              </a:solidFill>
                              <a:latin typeface="Cambria Math" panose="02040503050406030204" pitchFamily="18" charset="0"/>
                            </a:rPr>
                            <m:t>𝑚</m:t>
                          </m:r>
                        </m:den>
                      </m:f>
                      <m:nary>
                        <m:naryPr>
                          <m:chr m:val="∑"/>
                          <m:ctrlPr>
                            <a:rPr lang="en-US" sz="2400" i="1" dirty="0">
                              <a:solidFill>
                                <a:prstClr val="black"/>
                              </a:solidFill>
                              <a:latin typeface="Cambria Math" panose="02040503050406030204" pitchFamily="18" charset="0"/>
                            </a:rPr>
                          </m:ctrlPr>
                        </m:naryPr>
                        <m:sub>
                          <m:r>
                            <m:rPr>
                              <m:brk m:alnAt="23"/>
                            </m:rPr>
                            <a:rPr lang="en-US" sz="2400" i="1" dirty="0">
                              <a:solidFill>
                                <a:prstClr val="black"/>
                              </a:solidFill>
                              <a:latin typeface="Cambria Math" panose="02040503050406030204" pitchFamily="18" charset="0"/>
                            </a:rPr>
                            <m:t>𝑖</m:t>
                          </m:r>
                          <m:r>
                            <a:rPr lang="en-US" sz="2400" i="1" dirty="0">
                              <a:solidFill>
                                <a:prstClr val="black"/>
                              </a:solidFill>
                              <a:latin typeface="Cambria Math" panose="02040503050406030204" pitchFamily="18" charset="0"/>
                            </a:rPr>
                            <m:t>=1</m:t>
                          </m:r>
                        </m:sub>
                        <m:sup>
                          <m:r>
                            <a:rPr lang="en-US" sz="2400" i="1" dirty="0">
                              <a:solidFill>
                                <a:prstClr val="black"/>
                              </a:solidFill>
                              <a:latin typeface="Cambria Math" panose="02040503050406030204" pitchFamily="18" charset="0"/>
                            </a:rPr>
                            <m:t>𝑚</m:t>
                          </m:r>
                        </m:sup>
                        <m:e>
                          <m:d>
                            <m:dPr>
                              <m:ctrlPr>
                                <a:rPr lang="en-US" sz="2400" i="1" dirty="0">
                                  <a:solidFill>
                                    <a:prstClr val="black"/>
                                  </a:solidFill>
                                  <a:latin typeface="Cambria Math" panose="02040503050406030204" pitchFamily="18" charset="0"/>
                                </a:rPr>
                              </m:ctrlPr>
                            </m:dPr>
                            <m:e>
                              <m:sSub>
                                <m:sSubPr>
                                  <m:ctrlPr>
                                    <a:rPr lang="en-US" sz="2400" i="1" dirty="0">
                                      <a:solidFill>
                                        <a:prstClr val="black"/>
                                      </a:solidFill>
                                      <a:latin typeface="Cambria Math" panose="02040503050406030204" pitchFamily="18" charset="0"/>
                                    </a:rPr>
                                  </m:ctrlPr>
                                </m:sSubPr>
                                <m:e>
                                  <m:r>
                                    <a:rPr lang="en-US" sz="2400" i="1" dirty="0">
                                      <a:solidFill>
                                        <a:prstClr val="black"/>
                                      </a:solidFill>
                                      <a:latin typeface="Cambria Math" panose="02040503050406030204" pitchFamily="18" charset="0"/>
                                    </a:rPr>
                                    <m:t>h</m:t>
                                  </m:r>
                                </m:e>
                                <m:sub>
                                  <m:r>
                                    <a:rPr lang="en-US" sz="2400" i="1" dirty="0">
                                      <a:solidFill>
                                        <a:prstClr val="black"/>
                                      </a:solidFill>
                                      <a:latin typeface="Cambria Math" panose="02040503050406030204" pitchFamily="18" charset="0"/>
                                    </a:rPr>
                                    <m:t>𝜃</m:t>
                                  </m:r>
                                </m:sub>
                              </m:sSub>
                              <m:d>
                                <m:dPr>
                                  <m:ctrlPr>
                                    <a:rPr lang="en-US" sz="2400" i="1" dirty="0">
                                      <a:solidFill>
                                        <a:prstClr val="black"/>
                                      </a:solidFill>
                                      <a:latin typeface="Cambria Math" panose="02040503050406030204" pitchFamily="18" charset="0"/>
                                    </a:rPr>
                                  </m:ctrlPr>
                                </m:dPr>
                                <m:e>
                                  <m:sSup>
                                    <m:sSupPr>
                                      <m:ctrlPr>
                                        <a:rPr lang="en-US" sz="2400" i="1" dirty="0">
                                          <a:solidFill>
                                            <a:prstClr val="black"/>
                                          </a:solidFill>
                                          <a:latin typeface="Cambria Math" panose="02040503050406030204" pitchFamily="18" charset="0"/>
                                        </a:rPr>
                                      </m:ctrlPr>
                                    </m:sSupPr>
                                    <m:e>
                                      <m:r>
                                        <a:rPr lang="en-US" sz="2400" i="1" dirty="0">
                                          <a:solidFill>
                                            <a:prstClr val="black"/>
                                          </a:solidFill>
                                          <a:latin typeface="Cambria Math" panose="02040503050406030204" pitchFamily="18" charset="0"/>
                                        </a:rPr>
                                        <m:t>𝑥</m:t>
                                      </m:r>
                                    </m:e>
                                    <m:sup>
                                      <m:d>
                                        <m:dPr>
                                          <m:ctrlPr>
                                            <a:rPr lang="en-US" sz="2400" i="1" dirty="0">
                                              <a:solidFill>
                                                <a:prstClr val="black"/>
                                              </a:solidFill>
                                              <a:latin typeface="Cambria Math" panose="02040503050406030204" pitchFamily="18" charset="0"/>
                                            </a:rPr>
                                          </m:ctrlPr>
                                        </m:dPr>
                                        <m:e>
                                          <m:r>
                                            <a:rPr lang="en-US" sz="2400" i="1" dirty="0">
                                              <a:solidFill>
                                                <a:prstClr val="black"/>
                                              </a:solidFill>
                                              <a:latin typeface="Cambria Math" panose="02040503050406030204" pitchFamily="18" charset="0"/>
                                            </a:rPr>
                                            <m:t>𝑖</m:t>
                                          </m:r>
                                        </m:e>
                                      </m:d>
                                    </m:sup>
                                  </m:sSup>
                                </m:e>
                              </m:d>
                              <m:r>
                                <a:rPr lang="en-US" sz="2400" i="1" dirty="0">
                                  <a:solidFill>
                                    <a:prstClr val="black"/>
                                  </a:solidFill>
                                  <a:latin typeface="Cambria Math" panose="02040503050406030204" pitchFamily="18" charset="0"/>
                                </a:rPr>
                                <m:t>−</m:t>
                              </m:r>
                              <m:sSup>
                                <m:sSupPr>
                                  <m:ctrlPr>
                                    <a:rPr lang="en-US" sz="2400" i="1" dirty="0">
                                      <a:solidFill>
                                        <a:prstClr val="black"/>
                                      </a:solidFill>
                                      <a:latin typeface="Cambria Math" panose="02040503050406030204" pitchFamily="18" charset="0"/>
                                    </a:rPr>
                                  </m:ctrlPr>
                                </m:sSupPr>
                                <m:e>
                                  <m:r>
                                    <a:rPr lang="en-US" sz="2400" i="1" dirty="0">
                                      <a:solidFill>
                                        <a:prstClr val="black"/>
                                      </a:solidFill>
                                      <a:latin typeface="Cambria Math" panose="02040503050406030204" pitchFamily="18" charset="0"/>
                                    </a:rPr>
                                    <m:t>𝑦</m:t>
                                  </m:r>
                                </m:e>
                                <m:sup>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𝑖</m:t>
                                  </m:r>
                                  <m:r>
                                    <a:rPr lang="en-US" sz="2400" i="1" dirty="0">
                                      <a:solidFill>
                                        <a:prstClr val="black"/>
                                      </a:solidFill>
                                      <a:latin typeface="Cambria Math" panose="02040503050406030204" pitchFamily="18" charset="0"/>
                                    </a:rPr>
                                    <m:t>)</m:t>
                                  </m:r>
                                </m:sup>
                              </m:sSup>
                            </m:e>
                          </m:d>
                        </m:e>
                      </m:nary>
                      <m:sSubSup>
                        <m:sSubSupPr>
                          <m:ctrlPr>
                            <a:rPr lang="en-US" sz="2400" i="1" dirty="0">
                              <a:solidFill>
                                <a:prstClr val="black"/>
                              </a:solidFill>
                              <a:latin typeface="Cambria Math" panose="02040503050406030204" pitchFamily="18" charset="0"/>
                            </a:rPr>
                          </m:ctrlPr>
                        </m:sSubSupPr>
                        <m:e>
                          <m:r>
                            <a:rPr lang="en-US" sz="2400" i="1" dirty="0">
                              <a:solidFill>
                                <a:prstClr val="black"/>
                              </a:solidFill>
                              <a:latin typeface="Cambria Math" panose="02040503050406030204" pitchFamily="18" charset="0"/>
                            </a:rPr>
                            <m:t>𝑥</m:t>
                          </m:r>
                        </m:e>
                        <m:sub>
                          <m:r>
                            <a:rPr lang="en-US" sz="2400" i="1" dirty="0">
                              <a:solidFill>
                                <a:prstClr val="black"/>
                              </a:solidFill>
                              <a:latin typeface="Cambria Math" panose="02040503050406030204" pitchFamily="18" charset="0"/>
                            </a:rPr>
                            <m:t>𝑗</m:t>
                          </m:r>
                        </m:sub>
                        <m:sup>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𝑖</m:t>
                          </m:r>
                          <m:r>
                            <a:rPr lang="en-US" sz="2400" i="1" dirty="0">
                              <a:solidFill>
                                <a:prstClr val="black"/>
                              </a:solidFill>
                              <a:latin typeface="Cambria Math" panose="02040503050406030204" pitchFamily="18" charset="0"/>
                            </a:rPr>
                            <m:t>)</m:t>
                          </m:r>
                        </m:sup>
                      </m:sSubSup>
                    </m:oMath>
                  </m:oMathPara>
                </a14:m>
                <a:endParaRPr lang="en-US" sz="2400" dirty="0">
                  <a:solidFill>
                    <a:prstClr val="black"/>
                  </a:solidFill>
                </a:endParaRPr>
              </a:p>
              <a:p>
                <a:pPr marL="0" indent="0" fontAlgn="base">
                  <a:spcAft>
                    <a:spcPct val="0"/>
                  </a:spcAft>
                  <a:buNone/>
                </a:pPr>
                <a:r>
                  <a:rPr lang="en-US" sz="2400" dirty="0">
                    <a:solidFill>
                      <a:prstClr val="black"/>
                    </a:solidFill>
                  </a:rPr>
                  <a:t>}</a:t>
                </a:r>
              </a:p>
              <a:p>
                <a:pPr marL="0" indent="0" algn="ctr" fontAlgn="base">
                  <a:spcAft>
                    <a:spcPct val="0"/>
                  </a:spcAft>
                  <a:buNone/>
                </a:pPr>
                <a:endParaRPr lang="en-US" sz="3000" dirty="0">
                  <a:solidFill>
                    <a:prstClr val="black"/>
                  </a:solidFill>
                </a:endParaRPr>
              </a:p>
              <a:p>
                <a:pPr marL="0" indent="0" fontAlgn="base">
                  <a:spcAft>
                    <a:spcPct val="0"/>
                  </a:spcAft>
                  <a:buNone/>
                </a:pPr>
                <a:endParaRPr lang="en-US" sz="3000" dirty="0">
                  <a:solidFill>
                    <a:prstClr val="black"/>
                  </a:solidFill>
                </a:endParaRPr>
              </a:p>
            </p:txBody>
          </p:sp>
        </mc:Choice>
        <mc:Fallback xmlns="">
          <p:sp>
            <p:nvSpPr>
              <p:cNvPr id="6" name="Content Placeholder 2"/>
              <p:cNvSpPr txBox="1">
                <a:spLocks noRot="1" noChangeAspect="1" noMove="1" noResize="1" noEditPoints="1" noAdjustHandles="1" noChangeArrowheads="1" noChangeShapeType="1" noTextEdit="1"/>
              </p:cNvSpPr>
              <p:nvPr/>
            </p:nvSpPr>
            <p:spPr>
              <a:xfrm>
                <a:off x="152400" y="3608682"/>
                <a:ext cx="7807778" cy="2447585"/>
              </a:xfrm>
              <a:prstGeom prst="rect">
                <a:avLst/>
              </a:prstGeom>
              <a:blipFill rotWithShape="0">
                <a:blip r:embed="rId3"/>
                <a:stretch>
                  <a:fillRect l="-1483" t="-54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305208" y="2198286"/>
                <a:ext cx="2423869" cy="553998"/>
              </a:xfrm>
              <a:prstGeom prst="rect">
                <a:avLst/>
              </a:prstGeom>
              <a:ln w="76200">
                <a:solidFill>
                  <a:srgbClr val="FF0000"/>
                </a:solidFill>
              </a:ln>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000" i="1">
                              <a:solidFill>
                                <a:prstClr val="black"/>
                              </a:solidFill>
                              <a:latin typeface="Cambria Math" panose="02040503050406030204" pitchFamily="18" charset="0"/>
                            </a:rPr>
                          </m:ctrlPr>
                        </m:sSubPr>
                        <m:e>
                          <m:r>
                            <a:rPr lang="en-US" sz="3000" i="1">
                              <a:solidFill>
                                <a:prstClr val="black"/>
                              </a:solidFill>
                              <a:latin typeface="Cambria Math" panose="02040503050406030204" pitchFamily="18" charset="0"/>
                            </a:rPr>
                            <m:t>h</m:t>
                          </m:r>
                        </m:e>
                        <m:sub>
                          <m:r>
                            <a:rPr lang="en-US" sz="3000" i="1">
                              <a:solidFill>
                                <a:prstClr val="black"/>
                              </a:solidFill>
                              <a:latin typeface="Cambria Math" panose="02040503050406030204" pitchFamily="18" charset="0"/>
                            </a:rPr>
                            <m:t>𝜃</m:t>
                          </m:r>
                        </m:sub>
                      </m:sSub>
                      <m:d>
                        <m:dPr>
                          <m:ctrlPr>
                            <a:rPr lang="en-US" sz="3000" i="1">
                              <a:solidFill>
                                <a:prstClr val="black"/>
                              </a:solidFill>
                              <a:latin typeface="Cambria Math" panose="02040503050406030204" pitchFamily="18" charset="0"/>
                            </a:rPr>
                          </m:ctrlPr>
                        </m:dPr>
                        <m:e>
                          <m:r>
                            <a:rPr lang="en-US" sz="3000" i="1">
                              <a:solidFill>
                                <a:prstClr val="black"/>
                              </a:solidFill>
                              <a:latin typeface="Cambria Math" panose="02040503050406030204" pitchFamily="18" charset="0"/>
                            </a:rPr>
                            <m:t>𝑥</m:t>
                          </m:r>
                        </m:e>
                      </m:d>
                      <m:r>
                        <a:rPr lang="en-US" sz="3000" i="1">
                          <a:solidFill>
                            <a:prstClr val="black"/>
                          </a:solidFill>
                          <a:latin typeface="Cambria Math" panose="02040503050406030204" pitchFamily="18" charset="0"/>
                        </a:rPr>
                        <m:t>=</m:t>
                      </m:r>
                      <m:sSup>
                        <m:sSupPr>
                          <m:ctrlPr>
                            <a:rPr lang="en-US" sz="3000" i="1">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𝜃</m:t>
                          </m:r>
                        </m:e>
                        <m:sup>
                          <m:r>
                            <a:rPr lang="en-US" sz="3000" i="1">
                              <a:solidFill>
                                <a:prstClr val="black"/>
                              </a:solidFill>
                              <a:latin typeface="Cambria Math" panose="02040503050406030204" pitchFamily="18" charset="0"/>
                            </a:rPr>
                            <m:t>⊤</m:t>
                          </m:r>
                        </m:sup>
                      </m:sSup>
                      <m:r>
                        <a:rPr lang="en-US" sz="3000" i="1">
                          <a:solidFill>
                            <a:prstClr val="black"/>
                          </a:solidFill>
                          <a:latin typeface="Cambria Math" panose="02040503050406030204" pitchFamily="18" charset="0"/>
                        </a:rPr>
                        <m:t>𝑥</m:t>
                      </m:r>
                    </m:oMath>
                  </m:oMathPara>
                </a14:m>
                <a:endParaRPr lang="en-US" sz="3000" dirty="0">
                  <a:solidFill>
                    <a:prstClr val="black"/>
                  </a:solidFill>
                  <a:latin typeface="Tahoma"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708276" y="1788048"/>
                <a:ext cx="3124125" cy="707886"/>
              </a:xfrm>
              <a:prstGeom prst="rect">
                <a:avLst/>
              </a:prstGeom>
              <a:blipFill>
                <a:blip r:embed="rId4"/>
                <a:stretch>
                  <a:fillRect/>
                </a:stretch>
              </a:blipFill>
              <a:ln w="76200">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010400" y="4373976"/>
                <a:ext cx="3407536" cy="1007392"/>
              </a:xfrm>
              <a:prstGeom prst="rect">
                <a:avLst/>
              </a:prstGeom>
              <a:ln w="76200">
                <a:solidFill>
                  <a:srgbClr val="00B050"/>
                </a:solidFill>
              </a:ln>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3000" i="1">
                              <a:solidFill>
                                <a:prstClr val="black"/>
                              </a:solidFill>
                              <a:latin typeface="Cambria Math" panose="02040503050406030204" pitchFamily="18" charset="0"/>
                            </a:rPr>
                          </m:ctrlPr>
                        </m:sSubPr>
                        <m:e>
                          <m:r>
                            <a:rPr lang="en-US" sz="3000" i="1">
                              <a:solidFill>
                                <a:prstClr val="black"/>
                              </a:solidFill>
                              <a:latin typeface="Cambria Math" panose="02040503050406030204" pitchFamily="18" charset="0"/>
                            </a:rPr>
                            <m:t>h</m:t>
                          </m:r>
                        </m:e>
                        <m:sub>
                          <m:r>
                            <a:rPr lang="en-US" sz="3000" i="1">
                              <a:solidFill>
                                <a:prstClr val="black"/>
                              </a:solidFill>
                              <a:latin typeface="Cambria Math" panose="02040503050406030204" pitchFamily="18" charset="0"/>
                            </a:rPr>
                            <m:t>𝜃</m:t>
                          </m:r>
                        </m:sub>
                      </m:sSub>
                      <m:d>
                        <m:dPr>
                          <m:ctrlPr>
                            <a:rPr lang="en-US" sz="3000" i="1">
                              <a:solidFill>
                                <a:prstClr val="black"/>
                              </a:solidFill>
                              <a:latin typeface="Cambria Math" panose="02040503050406030204" pitchFamily="18" charset="0"/>
                            </a:rPr>
                          </m:ctrlPr>
                        </m:dPr>
                        <m:e>
                          <m:r>
                            <a:rPr lang="en-US" sz="3000" i="1">
                              <a:solidFill>
                                <a:prstClr val="black"/>
                              </a:solidFill>
                              <a:latin typeface="Cambria Math" panose="02040503050406030204" pitchFamily="18" charset="0"/>
                            </a:rPr>
                            <m:t>𝑥</m:t>
                          </m:r>
                        </m:e>
                      </m:d>
                      <m:r>
                        <a:rPr lang="en-US" sz="3000" i="1">
                          <a:solidFill>
                            <a:prstClr val="black"/>
                          </a:solidFill>
                          <a:latin typeface="Cambria Math" panose="02040503050406030204" pitchFamily="18" charset="0"/>
                        </a:rPr>
                        <m:t>=</m:t>
                      </m:r>
                      <m:f>
                        <m:fPr>
                          <m:ctrlPr>
                            <a:rPr lang="en-US" sz="3000" i="1">
                              <a:solidFill>
                                <a:prstClr val="black"/>
                              </a:solidFill>
                              <a:latin typeface="Cambria Math" panose="02040503050406030204" pitchFamily="18" charset="0"/>
                            </a:rPr>
                          </m:ctrlPr>
                        </m:fPr>
                        <m:num>
                          <m:r>
                            <a:rPr lang="en-US" sz="3000" i="1">
                              <a:solidFill>
                                <a:prstClr val="black"/>
                              </a:solidFill>
                              <a:latin typeface="Cambria Math" panose="02040503050406030204" pitchFamily="18" charset="0"/>
                            </a:rPr>
                            <m:t>1</m:t>
                          </m:r>
                        </m:num>
                        <m:den>
                          <m:r>
                            <a:rPr lang="en-US" sz="3000" i="1">
                              <a:solidFill>
                                <a:prstClr val="black"/>
                              </a:solidFill>
                              <a:latin typeface="Cambria Math" panose="02040503050406030204" pitchFamily="18" charset="0"/>
                            </a:rPr>
                            <m:t>1+</m:t>
                          </m:r>
                          <m:sSup>
                            <m:sSupPr>
                              <m:ctrlPr>
                                <a:rPr lang="en-US" sz="3000" i="1">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𝑒</m:t>
                              </m:r>
                            </m:e>
                            <m:sup>
                              <m:r>
                                <a:rPr lang="en-US" sz="3000" i="1">
                                  <a:solidFill>
                                    <a:prstClr val="black"/>
                                  </a:solidFill>
                                  <a:latin typeface="Cambria Math" panose="02040503050406030204" pitchFamily="18" charset="0"/>
                                </a:rPr>
                                <m:t>−</m:t>
                              </m:r>
                              <m:sSup>
                                <m:sSupPr>
                                  <m:ctrlPr>
                                    <a:rPr lang="en-US" sz="3000" i="1">
                                      <a:solidFill>
                                        <a:prstClr val="black"/>
                                      </a:solidFill>
                                      <a:latin typeface="Cambria Math" panose="02040503050406030204" pitchFamily="18" charset="0"/>
                                    </a:rPr>
                                  </m:ctrlPr>
                                </m:sSupPr>
                                <m:e>
                                  <m:r>
                                    <a:rPr lang="en-US" sz="3000" i="1">
                                      <a:solidFill>
                                        <a:prstClr val="black"/>
                                      </a:solidFill>
                                      <a:latin typeface="Cambria Math" panose="02040503050406030204" pitchFamily="18" charset="0"/>
                                    </a:rPr>
                                    <m:t>𝜃</m:t>
                                  </m:r>
                                </m:e>
                                <m:sup>
                                  <m:r>
                                    <a:rPr lang="en-US" sz="3000" i="1">
                                      <a:solidFill>
                                        <a:prstClr val="black"/>
                                      </a:solidFill>
                                      <a:latin typeface="Cambria Math" panose="02040503050406030204" pitchFamily="18" charset="0"/>
                                    </a:rPr>
                                    <m:t>⊤</m:t>
                                  </m:r>
                                </m:sup>
                              </m:sSup>
                              <m:r>
                                <a:rPr lang="en-US" sz="3000" i="1">
                                  <a:solidFill>
                                    <a:prstClr val="black"/>
                                  </a:solidFill>
                                  <a:latin typeface="Cambria Math" panose="02040503050406030204" pitchFamily="18" charset="0"/>
                                </a:rPr>
                                <m:t>𝑥</m:t>
                              </m:r>
                            </m:sup>
                          </m:sSup>
                        </m:den>
                      </m:f>
                    </m:oMath>
                  </m:oMathPara>
                </a14:m>
                <a:endParaRPr lang="en-US" sz="3000" dirty="0">
                  <a:solidFill>
                    <a:prstClr val="black"/>
                  </a:solidFill>
                  <a:latin typeface="Tahoma"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5486400" y="4373976"/>
                <a:ext cx="3407536" cy="1007392"/>
              </a:xfrm>
              <a:prstGeom prst="rect">
                <a:avLst/>
              </a:prstGeom>
              <a:blipFill rotWithShape="0">
                <a:blip r:embed="rId5"/>
                <a:stretch>
                  <a:fillRect/>
                </a:stretch>
              </a:blipFill>
              <a:ln w="76200">
                <a:solidFill>
                  <a:srgbClr val="00B050"/>
                </a:solidFill>
              </a:ln>
            </p:spPr>
            <p:txBody>
              <a:bodyPr/>
              <a:lstStyle/>
              <a:p>
                <a:r>
                  <a:rPr lang="en-US">
                    <a:noFill/>
                  </a:rPr>
                  <a:t> </a:t>
                </a:r>
              </a:p>
            </p:txBody>
          </p:sp>
        </mc:Fallback>
      </mc:AlternateContent>
      <p:sp>
        <p:nvSpPr>
          <p:cNvPr id="10" name="Footer Placeholder 3"/>
          <p:cNvSpPr>
            <a:spLocks noGrp="1"/>
          </p:cNvSpPr>
          <p:nvPr>
            <p:ph type="ftr" sz="quarter" idx="11"/>
          </p:nvPr>
        </p:nvSpPr>
        <p:spPr>
          <a:xfrm>
            <a:off x="93940" y="6678556"/>
            <a:ext cx="2133600" cy="121444"/>
          </a:xfrm>
        </p:spPr>
        <p:txBody>
          <a:bodyPr/>
          <a:lstStyle/>
          <a:p>
            <a:pPr>
              <a:defRPr/>
            </a:pPr>
            <a:r>
              <a:rPr lang="en-US" sz="800" dirty="0">
                <a:solidFill>
                  <a:prstClr val="black"/>
                </a:solidFill>
              </a:rPr>
              <a:t>Slide credit: Andrew Ng </a:t>
            </a:r>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966600" y="1522800"/>
              <a:ext cx="8214120" cy="3659040"/>
            </p14:xfrm>
          </p:contentPart>
        </mc:Choice>
        <mc:Fallback>
          <p:pic>
            <p:nvPicPr>
              <p:cNvPr id="2" name="Ink 1"/>
              <p:cNvPicPr/>
              <p:nvPr/>
            </p:nvPicPr>
            <p:blipFill>
              <a:blip r:embed="rId7"/>
              <a:stretch>
                <a:fillRect/>
              </a:stretch>
            </p:blipFill>
            <p:spPr>
              <a:xfrm>
                <a:off x="956880" y="1512000"/>
                <a:ext cx="8233920" cy="3681720"/>
              </a:xfrm>
              <a:prstGeom prst="rect">
                <a:avLst/>
              </a:prstGeom>
            </p:spPr>
          </p:pic>
        </mc:Fallback>
      </mc:AlternateContent>
    </p:spTree>
    <p:extLst>
      <p:ext uri="{BB962C8B-B14F-4D97-AF65-F5344CB8AC3E}">
        <p14:creationId xmlns:p14="http://schemas.microsoft.com/office/powerpoint/2010/main" val="39574716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Multi-class classification</a:t>
            </a:r>
            <a:endParaRPr lang="en-US" dirty="0"/>
          </a:p>
        </p:txBody>
      </p:sp>
      <p:sp>
        <p:nvSpPr>
          <p:cNvPr id="3" name="Content Placeholder 2"/>
          <p:cNvSpPr>
            <a:spLocks noGrp="1"/>
          </p:cNvSpPr>
          <p:nvPr>
            <p:ph idx="1"/>
          </p:nvPr>
        </p:nvSpPr>
        <p:spPr/>
        <p:txBody>
          <a:bodyPr>
            <a:normAutofit/>
          </a:bodyPr>
          <a:lstStyle/>
          <a:p>
            <a:r>
              <a:rPr lang="en-US" sz="2400" dirty="0"/>
              <a:t>Email foldering/tagging: Work, Friends, Family, Hobby</a:t>
            </a:r>
          </a:p>
          <a:p>
            <a:r>
              <a:rPr lang="en-US" sz="2400" dirty="0" smtClean="0"/>
              <a:t>Medical </a:t>
            </a:r>
            <a:r>
              <a:rPr lang="en-US" sz="2400" dirty="0"/>
              <a:t>diagrams: Not ill, Cold, Flu</a:t>
            </a:r>
          </a:p>
          <a:p>
            <a:r>
              <a:rPr lang="en-US" sz="2400" dirty="0" smtClean="0"/>
              <a:t>Weather</a:t>
            </a:r>
            <a:r>
              <a:rPr lang="en-US" sz="2400" dirty="0"/>
              <a:t>: Sunny, Cloudy, Rain, Snow</a:t>
            </a:r>
          </a:p>
        </p:txBody>
      </p:sp>
      <p:sp>
        <p:nvSpPr>
          <p:cNvPr id="4" name="Footer Placeholder 3"/>
          <p:cNvSpPr>
            <a:spLocks noGrp="1"/>
          </p:cNvSpPr>
          <p:nvPr>
            <p:ph type="ftr" sz="quarter" idx="11"/>
          </p:nvPr>
        </p:nvSpPr>
        <p:spPr>
          <a:xfrm>
            <a:off x="156401" y="6584156"/>
            <a:ext cx="1676693" cy="273844"/>
          </a:xfrm>
        </p:spPr>
        <p:txBody>
          <a:bodyPr/>
          <a:lstStyle/>
          <a:p>
            <a:pPr>
              <a:defRPr/>
            </a:pPr>
            <a:r>
              <a:rPr lang="en-US" sz="1050" dirty="0">
                <a:solidFill>
                  <a:prstClr val="black"/>
                </a:solidFill>
              </a:rPr>
              <a:t>Slide credit: Andrew Ng </a:t>
            </a:r>
          </a:p>
        </p:txBody>
      </p:sp>
      <p:grpSp>
        <p:nvGrpSpPr>
          <p:cNvPr id="28" name="Group 27"/>
          <p:cNvGrpSpPr/>
          <p:nvPr/>
        </p:nvGrpSpPr>
        <p:grpSpPr>
          <a:xfrm>
            <a:off x="609600" y="3236930"/>
            <a:ext cx="3878036" cy="3263504"/>
            <a:chOff x="609600" y="3236930"/>
            <a:chExt cx="3878036" cy="3263504"/>
          </a:xfrm>
        </p:grpSpPr>
        <p:sp>
          <p:nvSpPr>
            <p:cNvPr id="6" name="Content Placeholder 2"/>
            <p:cNvSpPr txBox="1">
              <a:spLocks/>
            </p:cNvSpPr>
            <p:nvPr/>
          </p:nvSpPr>
          <p:spPr>
            <a:xfrm>
              <a:off x="609600" y="3236930"/>
              <a:ext cx="3878036" cy="326350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Cambria" panose="02040503050406030204" pitchFamily="18" charset="0"/>
                  <a:ea typeface="Cambria" panose="02040503050406030204" pitchFamily="18" charset="0"/>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Cambria" panose="02040503050406030204" pitchFamily="18" charset="0"/>
                  <a:ea typeface="Cambria" panose="02040503050406030204" pitchFamily="18" charset="0"/>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mbria" panose="02040503050406030204" pitchFamily="18" charset="0"/>
                  <a:ea typeface="Cambria" panose="02040503050406030204" pitchFamily="18" charset="0"/>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Cambria" panose="02040503050406030204" pitchFamily="18" charset="0"/>
                  <a:ea typeface="Cambria" panose="02040503050406030204" pitchFamily="18" charset="0"/>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Cambria" panose="02040503050406030204" pitchFamily="18" charset="0"/>
                  <a:ea typeface="Cambria" panose="02040503050406030204" pitchFamily="18"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3000" dirty="0" smtClean="0"/>
                <a:t>Binary classification</a:t>
              </a:r>
              <a:endParaRPr lang="en-US" sz="3000" dirty="0"/>
            </a:p>
          </p:txBody>
        </p:sp>
        <p:grpSp>
          <p:nvGrpSpPr>
            <p:cNvPr id="7" name="Group 6"/>
            <p:cNvGrpSpPr/>
            <p:nvPr/>
          </p:nvGrpSpPr>
          <p:grpSpPr>
            <a:xfrm>
              <a:off x="835922" y="3923243"/>
              <a:ext cx="3186773" cy="2464031"/>
              <a:chOff x="713495" y="2844801"/>
              <a:chExt cx="4249030" cy="3285374"/>
            </a:xfrm>
          </p:grpSpPr>
          <p:grpSp>
            <p:nvGrpSpPr>
              <p:cNvPr id="8" name="Group 7"/>
              <p:cNvGrpSpPr/>
              <p:nvPr/>
            </p:nvGrpSpPr>
            <p:grpSpPr>
              <a:xfrm>
                <a:off x="713495" y="2844801"/>
                <a:ext cx="4249030" cy="2813868"/>
                <a:chOff x="380120" y="1825625"/>
                <a:chExt cx="5479201" cy="3628534"/>
              </a:xfrm>
            </p:grpSpPr>
            <p:cxnSp>
              <p:nvCxnSpPr>
                <p:cNvPr id="10" name="Straight Connector 9"/>
                <p:cNvCxnSpPr/>
                <p:nvPr/>
              </p:nvCxnSpPr>
              <p:spPr>
                <a:xfrm>
                  <a:off x="1213434" y="1993507"/>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flipV="1">
                  <a:off x="960215" y="5053234"/>
                  <a:ext cx="4899106"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Rectangle 11"/>
                    <p:cNvSpPr/>
                    <p:nvPr/>
                  </p:nvSpPr>
                  <p:spPr>
                    <a:xfrm>
                      <a:off x="380120" y="3268422"/>
                      <a:ext cx="1091541" cy="873143"/>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700" i="1" dirty="0">
                                    <a:solidFill>
                                      <a:prstClr val="black"/>
                                    </a:solidFill>
                                    <a:latin typeface="Cambria Math" panose="02040503050406030204" pitchFamily="18" charset="0"/>
                                  </a:rPr>
                                </m:ctrlPr>
                              </m:sSubPr>
                              <m:e>
                                <m:r>
                                  <a:rPr lang="en-US" sz="2700" i="1" dirty="0">
                                    <a:solidFill>
                                      <a:prstClr val="black"/>
                                    </a:solidFill>
                                    <a:latin typeface="Cambria Math" panose="02040503050406030204" pitchFamily="18" charset="0"/>
                                  </a:rPr>
                                  <m:t>𝑥</m:t>
                                </m:r>
                              </m:e>
                              <m:sub>
                                <m:r>
                                  <a:rPr lang="en-US" sz="2700" i="1" dirty="0">
                                    <a:solidFill>
                                      <a:prstClr val="black"/>
                                    </a:solidFill>
                                    <a:latin typeface="Cambria Math" panose="02040503050406030204" pitchFamily="18" charset="0"/>
                                  </a:rPr>
                                  <m:t>2</m:t>
                                </m:r>
                              </m:sub>
                            </m:sSub>
                          </m:oMath>
                        </m:oMathPara>
                      </a14:m>
                      <a:endParaRPr lang="en-US" sz="1500" dirty="0">
                        <a:solidFill>
                          <a:prstClr val="black"/>
                        </a:solidFill>
                        <a:latin typeface="Tahoma"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380120" y="3268422"/>
                      <a:ext cx="959879" cy="833456"/>
                    </a:xfrm>
                    <a:prstGeom prst="rect">
                      <a:avLst/>
                    </a:prstGeom>
                    <a:blipFill>
                      <a:blip r:embed="rId2"/>
                      <a:stretch>
                        <a:fillRect/>
                      </a:stretch>
                    </a:blipFill>
                  </p:spPr>
                  <p:txBody>
                    <a:bodyPr/>
                    <a:lstStyle/>
                    <a:p>
                      <a:r>
                        <a:rPr lang="en-US">
                          <a:noFill/>
                        </a:rPr>
                        <a:t> </a:t>
                      </a:r>
                    </a:p>
                  </p:txBody>
                </p:sp>
              </mc:Fallback>
            </mc:AlternateContent>
            <p:sp>
              <p:nvSpPr>
                <p:cNvPr id="13" name="Multiply 12"/>
                <p:cNvSpPr/>
                <p:nvPr/>
              </p:nvSpPr>
              <p:spPr>
                <a:xfrm>
                  <a:off x="2343294" y="223425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14" name="Isosceles Triangle 13"/>
                <p:cNvSpPr/>
                <p:nvPr/>
              </p:nvSpPr>
              <p:spPr>
                <a:xfrm>
                  <a:off x="2522477" y="454550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5" name="Isosceles Triangle 14"/>
                <p:cNvSpPr/>
                <p:nvPr/>
              </p:nvSpPr>
              <p:spPr>
                <a:xfrm>
                  <a:off x="1599124" y="4350829"/>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6" name="Multiply 15"/>
                <p:cNvSpPr/>
                <p:nvPr/>
              </p:nvSpPr>
              <p:spPr>
                <a:xfrm>
                  <a:off x="3759685" y="215688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17" name="Multiply 16"/>
                <p:cNvSpPr/>
                <p:nvPr/>
              </p:nvSpPr>
              <p:spPr>
                <a:xfrm>
                  <a:off x="4390476" y="3153127"/>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18" name="Multiply 17"/>
                <p:cNvSpPr/>
                <p:nvPr/>
              </p:nvSpPr>
              <p:spPr>
                <a:xfrm>
                  <a:off x="3904957" y="339262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19" name="Multiply 18"/>
                <p:cNvSpPr/>
                <p:nvPr/>
              </p:nvSpPr>
              <p:spPr>
                <a:xfrm>
                  <a:off x="4592200" y="246860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20" name="Isosceles Triangle 19"/>
                <p:cNvSpPr/>
                <p:nvPr/>
              </p:nvSpPr>
              <p:spPr>
                <a:xfrm>
                  <a:off x="1568400" y="337199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1" name="Isosceles Triangle 20"/>
                <p:cNvSpPr/>
                <p:nvPr/>
              </p:nvSpPr>
              <p:spPr>
                <a:xfrm>
                  <a:off x="2163351" y="376047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2" name="Isosceles Triangle 21"/>
                <p:cNvSpPr/>
                <p:nvPr/>
              </p:nvSpPr>
              <p:spPr>
                <a:xfrm>
                  <a:off x="3068110" y="38872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3" name="Isosceles Triangle 22"/>
                <p:cNvSpPr/>
                <p:nvPr/>
              </p:nvSpPr>
              <p:spPr>
                <a:xfrm>
                  <a:off x="1239029" y="260705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4" name="Multiply 23"/>
                <p:cNvSpPr/>
                <p:nvPr/>
              </p:nvSpPr>
              <p:spPr>
                <a:xfrm>
                  <a:off x="3113842" y="252412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25" name="Multiply 24"/>
                <p:cNvSpPr/>
                <p:nvPr/>
              </p:nvSpPr>
              <p:spPr>
                <a:xfrm>
                  <a:off x="4820810" y="3995920"/>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26" name="Isosceles Triangle 25"/>
                <p:cNvSpPr/>
                <p:nvPr/>
              </p:nvSpPr>
              <p:spPr>
                <a:xfrm>
                  <a:off x="2410207" y="3260860"/>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7" name="Multiply 26"/>
                <p:cNvSpPr/>
                <p:nvPr/>
              </p:nvSpPr>
              <p:spPr>
                <a:xfrm>
                  <a:off x="2964348" y="1825625"/>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grpSp>
          <mc:AlternateContent xmlns:mc="http://schemas.openxmlformats.org/markup-compatibility/2006" xmlns:a14="http://schemas.microsoft.com/office/drawing/2010/main">
            <mc:Choice Requires="a14">
              <p:sp>
                <p:nvSpPr>
                  <p:cNvPr id="9" name="Rectangle 8"/>
                  <p:cNvSpPr/>
                  <p:nvPr/>
                </p:nvSpPr>
                <p:spPr>
                  <a:xfrm>
                    <a:off x="3497931" y="5453067"/>
                    <a:ext cx="530804" cy="677108"/>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rPr>
                                <m:t>𝑥</m:t>
                              </m:r>
                            </m:e>
                            <m:sub>
                              <m:r>
                                <a:rPr lang="en-US" sz="2700" i="1">
                                  <a:solidFill>
                                    <a:prstClr val="black"/>
                                  </a:solidFill>
                                  <a:latin typeface="Cambria Math" panose="02040503050406030204" pitchFamily="18" charset="0"/>
                                </a:rPr>
                                <m:t>1</m:t>
                              </m:r>
                            </m:sub>
                          </m:sSub>
                        </m:oMath>
                      </m:oMathPara>
                    </a14:m>
                    <a:endParaRPr lang="en-US" sz="2700" dirty="0">
                      <a:solidFill>
                        <a:prstClr val="black"/>
                      </a:solidFill>
                      <a:latin typeface="Tahoma"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3497931" y="5453067"/>
                    <a:ext cx="530804" cy="646331"/>
                  </a:xfrm>
                  <a:prstGeom prst="rect">
                    <a:avLst/>
                  </a:prstGeom>
                  <a:blipFill>
                    <a:blip r:embed="rId3"/>
                    <a:stretch>
                      <a:fillRect/>
                    </a:stretch>
                  </a:blipFill>
                </p:spPr>
                <p:txBody>
                  <a:bodyPr/>
                  <a:lstStyle/>
                  <a:p>
                    <a:r>
                      <a:rPr lang="en-US">
                        <a:noFill/>
                      </a:rPr>
                      <a:t> </a:t>
                    </a:r>
                  </a:p>
                </p:txBody>
              </p:sp>
            </mc:Fallback>
          </mc:AlternateContent>
        </p:grpSp>
      </p:grpSp>
      <p:grpSp>
        <p:nvGrpSpPr>
          <p:cNvPr id="29" name="Group 28"/>
          <p:cNvGrpSpPr/>
          <p:nvPr/>
        </p:nvGrpSpPr>
        <p:grpSpPr>
          <a:xfrm>
            <a:off x="6959154" y="3299291"/>
            <a:ext cx="4051065" cy="3263504"/>
            <a:chOff x="6035423" y="2348013"/>
            <a:chExt cx="4051065" cy="3263504"/>
          </a:xfrm>
        </p:grpSpPr>
        <p:sp>
          <p:nvSpPr>
            <p:cNvPr id="30" name="Content Placeholder 2"/>
            <p:cNvSpPr txBox="1">
              <a:spLocks/>
            </p:cNvSpPr>
            <p:nvPr/>
          </p:nvSpPr>
          <p:spPr>
            <a:xfrm>
              <a:off x="6208452" y="2348013"/>
              <a:ext cx="3878036"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spcAft>
                  <a:spcPct val="0"/>
                </a:spcAft>
                <a:buNone/>
              </a:pPr>
              <a:r>
                <a:rPr lang="en-US" sz="3000" dirty="0">
                  <a:solidFill>
                    <a:prstClr val="black"/>
                  </a:solidFill>
                </a:rPr>
                <a:t>Multiclass classification</a:t>
              </a:r>
            </a:p>
          </p:txBody>
        </p:sp>
        <p:cxnSp>
          <p:nvCxnSpPr>
            <p:cNvPr id="31" name="Straight Connector 30"/>
            <p:cNvCxnSpPr/>
            <p:nvPr/>
          </p:nvCxnSpPr>
          <p:spPr>
            <a:xfrm>
              <a:off x="6520089" y="3088494"/>
              <a:ext cx="0" cy="2012759"/>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V="1">
              <a:off x="6372814" y="4868070"/>
              <a:ext cx="2849382"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3" name="Rectangle 32"/>
                <p:cNvSpPr/>
                <p:nvPr/>
              </p:nvSpPr>
              <p:spPr>
                <a:xfrm>
                  <a:off x="6035423" y="3830001"/>
                  <a:ext cx="634854" cy="507831"/>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700" i="1" dirty="0">
                                <a:solidFill>
                                  <a:prstClr val="black"/>
                                </a:solidFill>
                                <a:latin typeface="Cambria Math" panose="02040503050406030204" pitchFamily="18" charset="0"/>
                              </a:rPr>
                            </m:ctrlPr>
                          </m:sSubPr>
                          <m:e>
                            <m:r>
                              <a:rPr lang="en-US" sz="2700" i="1" dirty="0">
                                <a:solidFill>
                                  <a:prstClr val="black"/>
                                </a:solidFill>
                                <a:latin typeface="Cambria Math" panose="02040503050406030204" pitchFamily="18" charset="0"/>
                              </a:rPr>
                              <m:t>𝑥</m:t>
                            </m:r>
                          </m:e>
                          <m:sub>
                            <m:r>
                              <a:rPr lang="en-US" sz="2700" i="1" dirty="0">
                                <a:solidFill>
                                  <a:prstClr val="black"/>
                                </a:solidFill>
                                <a:latin typeface="Cambria Math" panose="02040503050406030204" pitchFamily="18" charset="0"/>
                              </a:rPr>
                              <m:t>2</m:t>
                            </m:r>
                          </m:sub>
                        </m:sSub>
                      </m:oMath>
                    </m:oMathPara>
                  </a14:m>
                  <a:endParaRPr lang="en-US" sz="1500" dirty="0">
                    <a:solidFill>
                      <a:prstClr val="black"/>
                    </a:solidFill>
                    <a:latin typeface="Tahoma" charset="0"/>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5231" y="3963666"/>
                  <a:ext cx="744370" cy="646331"/>
                </a:xfrm>
                <a:prstGeom prst="rect">
                  <a:avLst/>
                </a:prstGeom>
                <a:blipFill>
                  <a:blip r:embed="rId4"/>
                  <a:stretch>
                    <a:fillRect/>
                  </a:stretch>
                </a:blipFill>
              </p:spPr>
              <p:txBody>
                <a:bodyPr/>
                <a:lstStyle/>
                <a:p>
                  <a:r>
                    <a:rPr lang="en-US">
                      <a:noFill/>
                    </a:rPr>
                    <a:t> </a:t>
                  </a:r>
                </a:p>
              </p:txBody>
            </p:sp>
          </mc:Fallback>
        </mc:AlternateContent>
        <p:sp>
          <p:nvSpPr>
            <p:cNvPr id="34" name="Isosceles Triangle 33"/>
            <p:cNvSpPr/>
            <p:nvPr/>
          </p:nvSpPr>
          <p:spPr>
            <a:xfrm>
              <a:off x="7281446" y="4572765"/>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35" name="Isosceles Triangle 34"/>
            <p:cNvSpPr/>
            <p:nvPr/>
          </p:nvSpPr>
          <p:spPr>
            <a:xfrm>
              <a:off x="6744412" y="4459541"/>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36" name="Multiply 35"/>
            <p:cNvSpPr/>
            <p:nvPr/>
          </p:nvSpPr>
          <p:spPr>
            <a:xfrm>
              <a:off x="8001022" y="3183516"/>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37" name="Multiply 36"/>
            <p:cNvSpPr/>
            <p:nvPr/>
          </p:nvSpPr>
          <p:spPr>
            <a:xfrm>
              <a:off x="8367898" y="3762943"/>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38" name="Multiply 37"/>
            <p:cNvSpPr/>
            <p:nvPr/>
          </p:nvSpPr>
          <p:spPr>
            <a:xfrm>
              <a:off x="8736746" y="3746586"/>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39" name="Multiply 38"/>
            <p:cNvSpPr/>
            <p:nvPr/>
          </p:nvSpPr>
          <p:spPr>
            <a:xfrm>
              <a:off x="8485223" y="3364818"/>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40" name="Isosceles Triangle 39"/>
            <p:cNvSpPr/>
            <p:nvPr/>
          </p:nvSpPr>
          <p:spPr>
            <a:xfrm>
              <a:off x="6726543" y="3890240"/>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41" name="Isosceles Triangle 40"/>
            <p:cNvSpPr/>
            <p:nvPr/>
          </p:nvSpPr>
          <p:spPr>
            <a:xfrm>
              <a:off x="7072574" y="4116183"/>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42" name="Isosceles Triangle 41"/>
            <p:cNvSpPr/>
            <p:nvPr/>
          </p:nvSpPr>
          <p:spPr>
            <a:xfrm>
              <a:off x="7598793" y="4189904"/>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43" name="Multiply 42"/>
            <p:cNvSpPr/>
            <p:nvPr/>
          </p:nvSpPr>
          <p:spPr>
            <a:xfrm>
              <a:off x="7880702" y="3529764"/>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44" name="Multiply 43"/>
            <p:cNvSpPr/>
            <p:nvPr/>
          </p:nvSpPr>
          <p:spPr>
            <a:xfrm>
              <a:off x="8618186" y="4253122"/>
              <a:ext cx="245459" cy="2168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45" name="Isosceles Triangle 44"/>
            <p:cNvSpPr/>
            <p:nvPr/>
          </p:nvSpPr>
          <p:spPr>
            <a:xfrm>
              <a:off x="7216148" y="3825602"/>
              <a:ext cx="245459" cy="21682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mc:AlternateContent xmlns:mc="http://schemas.openxmlformats.org/markup-compatibility/2006" xmlns:a14="http://schemas.microsoft.com/office/drawing/2010/main">
          <mc:Choice Requires="a14">
            <p:sp>
              <p:nvSpPr>
                <p:cNvPr id="46" name="Rectangle 45"/>
                <p:cNvSpPr/>
                <p:nvPr/>
              </p:nvSpPr>
              <p:spPr>
                <a:xfrm>
                  <a:off x="8123751" y="4947052"/>
                  <a:ext cx="398103" cy="507831"/>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rPr>
                              <m:t>𝑥</m:t>
                            </m:r>
                          </m:e>
                          <m:sub>
                            <m:r>
                              <a:rPr lang="en-US" sz="2700" i="1">
                                <a:solidFill>
                                  <a:prstClr val="black"/>
                                </a:solidFill>
                                <a:latin typeface="Cambria Math" panose="02040503050406030204" pitchFamily="18" charset="0"/>
                              </a:rPr>
                              <m:t>1</m:t>
                            </m:r>
                          </m:sub>
                        </m:sSub>
                      </m:oMath>
                    </m:oMathPara>
                  </a14:m>
                  <a:endParaRPr lang="en-US" sz="2700" dirty="0">
                    <a:solidFill>
                      <a:prstClr val="black"/>
                    </a:solidFill>
                    <a:latin typeface="Tahoma" charset="0"/>
                  </a:endParaRPr>
                </a:p>
              </p:txBody>
            </p:sp>
          </mc:Choice>
          <mc:Fallback xmlns="">
            <p:sp>
              <p:nvSpPr>
                <p:cNvPr id="50" name="Rectangle 49"/>
                <p:cNvSpPr>
                  <a:spLocks noRot="1" noChangeAspect="1" noMove="1" noResize="1" noEditPoints="1" noAdjustHandles="1" noChangeArrowheads="1" noChangeShapeType="1" noTextEdit="1"/>
                </p:cNvSpPr>
                <p:nvPr/>
              </p:nvSpPr>
              <p:spPr>
                <a:xfrm>
                  <a:off x="8799667" y="5453067"/>
                  <a:ext cx="530804" cy="646331"/>
                </a:xfrm>
                <a:prstGeom prst="rect">
                  <a:avLst/>
                </a:prstGeom>
                <a:blipFill>
                  <a:blip r:embed="rId5"/>
                  <a:stretch>
                    <a:fillRect/>
                  </a:stretch>
                </a:blipFill>
              </p:spPr>
              <p:txBody>
                <a:bodyPr/>
                <a:lstStyle/>
                <a:p>
                  <a:r>
                    <a:rPr lang="en-US">
                      <a:noFill/>
                    </a:rPr>
                    <a:t> </a:t>
                  </a:r>
                </a:p>
              </p:txBody>
            </p:sp>
          </mc:Fallback>
        </mc:AlternateContent>
        <p:sp>
          <p:nvSpPr>
            <p:cNvPr id="47" name="Rectangle 46"/>
            <p:cNvSpPr/>
            <p:nvPr/>
          </p:nvSpPr>
          <p:spPr>
            <a:xfrm>
              <a:off x="6744411" y="2990851"/>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48" name="Rectangle 47"/>
            <p:cNvSpPr/>
            <p:nvPr/>
          </p:nvSpPr>
          <p:spPr>
            <a:xfrm>
              <a:off x="7081507" y="2853103"/>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49" name="Rectangle 48"/>
            <p:cNvSpPr/>
            <p:nvPr/>
          </p:nvSpPr>
          <p:spPr>
            <a:xfrm>
              <a:off x="7388862" y="2985467"/>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50" name="Rectangle 49"/>
            <p:cNvSpPr/>
            <p:nvPr/>
          </p:nvSpPr>
          <p:spPr>
            <a:xfrm>
              <a:off x="6929316" y="3287745"/>
              <a:ext cx="227590" cy="2275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grpSp>
      <mc:AlternateContent xmlns:mc="http://schemas.openxmlformats.org/markup-compatibility/2006">
        <mc:Choice xmlns:p14="http://schemas.microsoft.com/office/powerpoint/2010/main" Requires="p14">
          <p:contentPart p14:bwMode="auto" r:id="rId6">
            <p14:nvContentPartPr>
              <p14:cNvPr id="5" name="Ink 4"/>
              <p14:cNvContentPartPr/>
              <p14:nvPr/>
            </p14:nvContentPartPr>
            <p14:xfrm>
              <a:off x="2535480" y="2413440"/>
              <a:ext cx="7651080" cy="3033360"/>
            </p14:xfrm>
          </p:contentPart>
        </mc:Choice>
        <mc:Fallback>
          <p:pic>
            <p:nvPicPr>
              <p:cNvPr id="5" name="Ink 4"/>
              <p:cNvPicPr/>
              <p:nvPr/>
            </p:nvPicPr>
            <p:blipFill>
              <a:blip r:embed="rId7"/>
              <a:stretch>
                <a:fillRect/>
              </a:stretch>
            </p:blipFill>
            <p:spPr>
              <a:xfrm>
                <a:off x="2529360" y="2406240"/>
                <a:ext cx="7660800" cy="3045600"/>
              </a:xfrm>
              <a:prstGeom prst="rect">
                <a:avLst/>
              </a:prstGeom>
            </p:spPr>
          </p:pic>
        </mc:Fallback>
      </mc:AlternateContent>
    </p:spTree>
    <p:extLst>
      <p:ext uri="{BB962C8B-B14F-4D97-AF65-F5344CB8AC3E}">
        <p14:creationId xmlns:p14="http://schemas.microsoft.com/office/powerpoint/2010/main" val="9187226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One-vs-all</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3000" dirty="0"/>
                  <a:t>Train a logistic regression classifier </a:t>
                </a:r>
                <a14:m>
                  <m:oMath xmlns:m="http://schemas.openxmlformats.org/officeDocument/2006/math">
                    <m:sSubSup>
                      <m:sSubSupPr>
                        <m:ctrlPr>
                          <a:rPr lang="en-US" sz="3000" i="1" dirty="0">
                            <a:latin typeface="Cambria Math" panose="02040503050406030204" pitchFamily="18" charset="0"/>
                          </a:rPr>
                        </m:ctrlPr>
                      </m:sSubSupPr>
                      <m:e>
                        <m:r>
                          <a:rPr lang="en-US" sz="3000" i="1" dirty="0">
                            <a:latin typeface="Cambria Math" panose="02040503050406030204" pitchFamily="18" charset="0"/>
                          </a:rPr>
                          <m:t>h</m:t>
                        </m:r>
                      </m:e>
                      <m:sub>
                        <m:r>
                          <a:rPr lang="en-US" sz="3000" i="1" dirty="0">
                            <a:latin typeface="Cambria Math" panose="02040503050406030204" pitchFamily="18" charset="0"/>
                          </a:rPr>
                          <m:t>𝜃</m:t>
                        </m:r>
                      </m:sub>
                      <m:sup>
                        <m:d>
                          <m:dPr>
                            <m:ctrlPr>
                              <a:rPr lang="en-US" sz="3000" i="1" dirty="0">
                                <a:latin typeface="Cambria Math" panose="02040503050406030204" pitchFamily="18" charset="0"/>
                              </a:rPr>
                            </m:ctrlPr>
                          </m:dPr>
                          <m:e>
                            <m:r>
                              <a:rPr lang="en-US" sz="3000" i="1" dirty="0">
                                <a:latin typeface="Cambria Math" panose="02040503050406030204" pitchFamily="18" charset="0"/>
                              </a:rPr>
                              <m:t>𝑖</m:t>
                            </m:r>
                          </m:e>
                        </m:d>
                      </m:sup>
                    </m:sSubSup>
                    <m:d>
                      <m:dPr>
                        <m:ctrlPr>
                          <a:rPr lang="en-US" sz="3000" i="1" dirty="0">
                            <a:latin typeface="Cambria Math" panose="02040503050406030204" pitchFamily="18" charset="0"/>
                          </a:rPr>
                        </m:ctrlPr>
                      </m:dPr>
                      <m:e>
                        <m:r>
                          <a:rPr lang="en-US" sz="3000" i="1" dirty="0">
                            <a:latin typeface="Cambria Math" panose="02040503050406030204" pitchFamily="18" charset="0"/>
                          </a:rPr>
                          <m:t>𝑥</m:t>
                        </m:r>
                      </m:e>
                    </m:d>
                  </m:oMath>
                </a14:m>
                <a:r>
                  <a:rPr lang="en-US" sz="3000" dirty="0"/>
                  <a:t> for each class </a:t>
                </a:r>
                <a14:m>
                  <m:oMath xmlns:m="http://schemas.openxmlformats.org/officeDocument/2006/math">
                    <m:r>
                      <a:rPr lang="en-US" sz="3000" i="1" dirty="0">
                        <a:latin typeface="Cambria Math" panose="02040503050406030204" pitchFamily="18" charset="0"/>
                      </a:rPr>
                      <m:t>𝑖</m:t>
                    </m:r>
                  </m:oMath>
                </a14:m>
                <a:r>
                  <a:rPr lang="en-US" sz="3000" dirty="0"/>
                  <a:t> to predict the probability that </a:t>
                </a:r>
                <a14:m>
                  <m:oMath xmlns:m="http://schemas.openxmlformats.org/officeDocument/2006/math">
                    <m:r>
                      <a:rPr lang="en-US" sz="3000" i="1" dirty="0">
                        <a:latin typeface="Cambria Math" panose="02040503050406030204" pitchFamily="18" charset="0"/>
                      </a:rPr>
                      <m:t>𝑦</m:t>
                    </m:r>
                    <m:r>
                      <a:rPr lang="en-US" sz="3000" i="1" dirty="0">
                        <a:latin typeface="Cambria Math" panose="02040503050406030204" pitchFamily="18" charset="0"/>
                      </a:rPr>
                      <m:t>=</m:t>
                    </m:r>
                    <m:r>
                      <a:rPr lang="en-US" sz="3000" i="1" dirty="0">
                        <a:latin typeface="Cambria Math" panose="02040503050406030204" pitchFamily="18" charset="0"/>
                      </a:rPr>
                      <m:t>𝑖</m:t>
                    </m:r>
                  </m:oMath>
                </a14:m>
                <a:endParaRPr lang="en-US" sz="3000" dirty="0"/>
              </a:p>
              <a:p>
                <a:endParaRPr lang="en-US" sz="3000" dirty="0"/>
              </a:p>
              <a:p>
                <a:r>
                  <a:rPr lang="en-US" sz="3000" dirty="0"/>
                  <a:t>Given a new input </a:t>
                </a:r>
                <a14:m>
                  <m:oMath xmlns:m="http://schemas.openxmlformats.org/officeDocument/2006/math">
                    <m:r>
                      <a:rPr lang="en-US" sz="3000" i="1" dirty="0">
                        <a:latin typeface="Cambria Math" panose="02040503050406030204" pitchFamily="18" charset="0"/>
                      </a:rPr>
                      <m:t>𝑥</m:t>
                    </m:r>
                  </m:oMath>
                </a14:m>
                <a:r>
                  <a:rPr lang="en-US" sz="3000" dirty="0"/>
                  <a:t>, pick the class </a:t>
                </a:r>
                <a14:m>
                  <m:oMath xmlns:m="http://schemas.openxmlformats.org/officeDocument/2006/math">
                    <m:r>
                      <a:rPr lang="en-US" sz="3000" i="1" dirty="0">
                        <a:latin typeface="Cambria Math" panose="02040503050406030204" pitchFamily="18" charset="0"/>
                      </a:rPr>
                      <m:t>𝑖</m:t>
                    </m:r>
                    <m:r>
                      <a:rPr lang="en-US" sz="3000" i="1" dirty="0">
                        <a:latin typeface="Cambria Math" panose="02040503050406030204" pitchFamily="18" charset="0"/>
                      </a:rPr>
                      <m:t> </m:t>
                    </m:r>
                  </m:oMath>
                </a14:m>
                <a:r>
                  <a:rPr lang="en-US" sz="3000" dirty="0"/>
                  <a:t>that maximizes</a:t>
                </a:r>
              </a:p>
              <a:p>
                <a:pPr marL="0" indent="0" algn="ctr">
                  <a:buNone/>
                </a:pPr>
                <a14:m>
                  <m:oMath xmlns:m="http://schemas.openxmlformats.org/officeDocument/2006/math">
                    <m:limLow>
                      <m:limLowPr>
                        <m:ctrlPr>
                          <a:rPr lang="en-US" sz="3000" i="1" dirty="0">
                            <a:latin typeface="Cambria Math" panose="02040503050406030204" pitchFamily="18" charset="0"/>
                          </a:rPr>
                        </m:ctrlPr>
                      </m:limLowPr>
                      <m:e>
                        <m:r>
                          <m:rPr>
                            <m:sty m:val="p"/>
                          </m:rPr>
                          <a:rPr lang="en-US" sz="3000" dirty="0">
                            <a:latin typeface="Cambria Math" panose="02040503050406030204" pitchFamily="18" charset="0"/>
                          </a:rPr>
                          <m:t>max</m:t>
                        </m:r>
                      </m:e>
                      <m:lim>
                        <m:r>
                          <m:rPr>
                            <m:sty m:val="p"/>
                          </m:rPr>
                          <a:rPr lang="en-US" sz="3000" dirty="0">
                            <a:latin typeface="Cambria Math" panose="02040503050406030204" pitchFamily="18" charset="0"/>
                          </a:rPr>
                          <m:t>i</m:t>
                        </m:r>
                      </m:lim>
                    </m:limLow>
                  </m:oMath>
                </a14:m>
                <a:r>
                  <a:rPr lang="en-US" sz="3000" dirty="0"/>
                  <a:t> </a:t>
                </a:r>
                <a14:m>
                  <m:oMath xmlns:m="http://schemas.openxmlformats.org/officeDocument/2006/math">
                    <m:sSubSup>
                      <m:sSubSupPr>
                        <m:ctrlPr>
                          <a:rPr lang="en-US" sz="3000" i="1" dirty="0">
                            <a:latin typeface="Cambria Math" panose="02040503050406030204" pitchFamily="18" charset="0"/>
                          </a:rPr>
                        </m:ctrlPr>
                      </m:sSubSupPr>
                      <m:e>
                        <m:r>
                          <a:rPr lang="en-US" sz="3000" i="1" dirty="0">
                            <a:latin typeface="Cambria Math" panose="02040503050406030204" pitchFamily="18" charset="0"/>
                          </a:rPr>
                          <m:t>h</m:t>
                        </m:r>
                      </m:e>
                      <m:sub>
                        <m:r>
                          <a:rPr lang="en-US" sz="3000" i="1" dirty="0">
                            <a:latin typeface="Cambria Math" panose="02040503050406030204" pitchFamily="18" charset="0"/>
                          </a:rPr>
                          <m:t>𝜃</m:t>
                        </m:r>
                      </m:sub>
                      <m:sup>
                        <m:d>
                          <m:dPr>
                            <m:ctrlPr>
                              <a:rPr lang="en-US" sz="3000" i="1" dirty="0">
                                <a:latin typeface="Cambria Math" panose="02040503050406030204" pitchFamily="18" charset="0"/>
                              </a:rPr>
                            </m:ctrlPr>
                          </m:dPr>
                          <m:e>
                            <m:r>
                              <a:rPr lang="en-US" sz="3000" i="1" dirty="0">
                                <a:latin typeface="Cambria Math" panose="02040503050406030204" pitchFamily="18" charset="0"/>
                              </a:rPr>
                              <m:t>𝑖</m:t>
                            </m:r>
                          </m:e>
                        </m:d>
                      </m:sup>
                    </m:sSubSup>
                    <m:d>
                      <m:dPr>
                        <m:ctrlPr>
                          <a:rPr lang="en-US" sz="3000" i="1" dirty="0">
                            <a:latin typeface="Cambria Math" panose="02040503050406030204" pitchFamily="18" charset="0"/>
                          </a:rPr>
                        </m:ctrlPr>
                      </m:dPr>
                      <m:e>
                        <m:r>
                          <a:rPr lang="en-US" sz="3000" i="1" dirty="0">
                            <a:latin typeface="Cambria Math" panose="02040503050406030204" pitchFamily="18" charset="0"/>
                          </a:rPr>
                          <m:t>𝑥</m:t>
                        </m:r>
                      </m:e>
                    </m:d>
                  </m:oMath>
                </a14:m>
                <a:endParaRPr lang="en-US" sz="3000" dirty="0"/>
              </a:p>
              <a:p>
                <a:pPr marL="0" indent="0">
                  <a:buNone/>
                </a:pPr>
                <a:endParaRPr lang="en-US" sz="3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111"/>
                </a:stretch>
              </a:blipFill>
            </p:spPr>
            <p:txBody>
              <a:bodyPr/>
              <a:lstStyle/>
              <a:p>
                <a:r>
                  <a:rPr lang="en-IN">
                    <a:noFill/>
                  </a:rPr>
                  <a:t> </a:t>
                </a:r>
              </a:p>
            </p:txBody>
          </p:sp>
        </mc:Fallback>
      </mc:AlternateContent>
      <p:sp>
        <p:nvSpPr>
          <p:cNvPr id="4" name="Footer Placeholder 3"/>
          <p:cNvSpPr>
            <a:spLocks noGrp="1"/>
          </p:cNvSpPr>
          <p:nvPr>
            <p:ph type="ftr" sz="quarter" idx="11"/>
          </p:nvPr>
        </p:nvSpPr>
        <p:spPr>
          <a:xfrm>
            <a:off x="195037" y="6584156"/>
            <a:ext cx="1676693" cy="273844"/>
          </a:xfrm>
        </p:spPr>
        <p:txBody>
          <a:bodyPr/>
          <a:lstStyle/>
          <a:p>
            <a:pPr>
              <a:defRPr/>
            </a:pPr>
            <a:r>
              <a:rPr lang="en-US" sz="800" dirty="0">
                <a:solidFill>
                  <a:prstClr val="black"/>
                </a:solidFill>
              </a:rPr>
              <a:t>Slide credit: Andrew Ng </a:t>
            </a: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6037560" y="2271240"/>
              <a:ext cx="3759120" cy="481680"/>
            </p14:xfrm>
          </p:contentPart>
        </mc:Choice>
        <mc:Fallback>
          <p:pic>
            <p:nvPicPr>
              <p:cNvPr id="5" name="Ink 4"/>
              <p:cNvPicPr/>
              <p:nvPr/>
            </p:nvPicPr>
            <p:blipFill>
              <a:blip r:embed="rId4"/>
              <a:stretch>
                <a:fillRect/>
              </a:stretch>
            </p:blipFill>
            <p:spPr>
              <a:xfrm>
                <a:off x="6027840" y="2263680"/>
                <a:ext cx="3777480" cy="500760"/>
              </a:xfrm>
              <a:prstGeom prst="rect">
                <a:avLst/>
              </a:prstGeom>
            </p:spPr>
          </p:pic>
        </mc:Fallback>
      </mc:AlternateContent>
    </p:spTree>
    <p:extLst>
      <p:ext uri="{BB962C8B-B14F-4D97-AF65-F5344CB8AC3E}">
        <p14:creationId xmlns:p14="http://schemas.microsoft.com/office/powerpoint/2010/main" val="41641689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One-vs-all (one-vs-rest)</a:t>
            </a:r>
            <a:endParaRPr lang="en-US" dirty="0"/>
          </a:p>
        </p:txBody>
      </p:sp>
      <p:sp>
        <p:nvSpPr>
          <p:cNvPr id="27" name="Content Placeholder 2"/>
          <p:cNvSpPr txBox="1">
            <a:spLocks/>
          </p:cNvSpPr>
          <p:nvPr/>
        </p:nvSpPr>
        <p:spPr>
          <a:xfrm>
            <a:off x="2003461" y="2125266"/>
            <a:ext cx="3878036" cy="326350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spcAft>
                <a:spcPct val="0"/>
              </a:spcAft>
              <a:buNone/>
            </a:pPr>
            <a:endParaRPr lang="en-US" sz="3000" dirty="0">
              <a:solidFill>
                <a:prstClr val="black"/>
              </a:solidFill>
            </a:endParaRPr>
          </a:p>
        </p:txBody>
      </p:sp>
      <p:grpSp>
        <p:nvGrpSpPr>
          <p:cNvPr id="30" name="Group 29"/>
          <p:cNvGrpSpPr/>
          <p:nvPr/>
        </p:nvGrpSpPr>
        <p:grpSpPr>
          <a:xfrm>
            <a:off x="1975451" y="2125266"/>
            <a:ext cx="2870364" cy="2230490"/>
            <a:chOff x="601935" y="1690688"/>
            <a:chExt cx="3827152" cy="2973986"/>
          </a:xfrm>
        </p:grpSpPr>
        <p:cxnSp>
          <p:nvCxnSpPr>
            <p:cNvPr id="51" name="Straight Connector 50"/>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3" name="Rectangle 52"/>
                <p:cNvSpPr/>
                <p:nvPr/>
              </p:nvSpPr>
              <p:spPr>
                <a:xfrm>
                  <a:off x="601935" y="2299235"/>
                  <a:ext cx="846472" cy="677108"/>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700" i="1" dirty="0">
                                <a:solidFill>
                                  <a:prstClr val="black"/>
                                </a:solidFill>
                                <a:latin typeface="Cambria Math" panose="02040503050406030204" pitchFamily="18" charset="0"/>
                              </a:rPr>
                            </m:ctrlPr>
                          </m:sSubPr>
                          <m:e>
                            <m:r>
                              <a:rPr lang="en-US" sz="2700" i="1" dirty="0">
                                <a:solidFill>
                                  <a:prstClr val="black"/>
                                </a:solidFill>
                                <a:latin typeface="Cambria Math" panose="02040503050406030204" pitchFamily="18" charset="0"/>
                              </a:rPr>
                              <m:t>𝑥</m:t>
                            </m:r>
                          </m:e>
                          <m:sub>
                            <m:r>
                              <a:rPr lang="en-US" sz="2700" i="1" dirty="0">
                                <a:solidFill>
                                  <a:prstClr val="black"/>
                                </a:solidFill>
                                <a:latin typeface="Cambria Math" panose="02040503050406030204" pitchFamily="18" charset="0"/>
                              </a:rPr>
                              <m:t>2</m:t>
                            </m:r>
                          </m:sub>
                        </m:sSub>
                      </m:oMath>
                    </m:oMathPara>
                  </a14:m>
                  <a:endParaRPr lang="en-US" sz="1500" dirty="0">
                    <a:solidFill>
                      <a:prstClr val="black"/>
                    </a:solidFill>
                    <a:latin typeface="Tahoma" charset="0"/>
                  </a:endParaRPr>
                </a:p>
              </p:txBody>
            </p:sp>
          </mc:Choice>
          <mc:Fallback xmlns="">
            <p:sp>
              <p:nvSpPr>
                <p:cNvPr id="53" name="Rectangle 52"/>
                <p:cNvSpPr>
                  <a:spLocks noRot="1" noChangeAspect="1" noMove="1" noResize="1" noEditPoints="1" noAdjustHandles="1" noChangeArrowheads="1" noChangeShapeType="1" noTextEdit="1"/>
                </p:cNvSpPr>
                <p:nvPr/>
              </p:nvSpPr>
              <p:spPr>
                <a:xfrm>
                  <a:off x="601935" y="2299235"/>
                  <a:ext cx="663920" cy="576477"/>
                </a:xfrm>
                <a:prstGeom prst="rect">
                  <a:avLst/>
                </a:prstGeom>
                <a:blipFill>
                  <a:blip r:embed="rId2"/>
                  <a:stretch>
                    <a:fillRect/>
                  </a:stretch>
                </a:blipFill>
              </p:spPr>
              <p:txBody>
                <a:bodyPr/>
                <a:lstStyle/>
                <a:p>
                  <a:r>
                    <a:rPr lang="en-US">
                      <a:noFill/>
                    </a:rPr>
                    <a:t> </a:t>
                  </a:r>
                </a:p>
              </p:txBody>
            </p:sp>
          </mc:Fallback>
        </mc:AlternateContent>
        <p:sp>
          <p:nvSpPr>
            <p:cNvPr id="55" name="Isosceles Triangle 54"/>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56" name="Isosceles Triangle 55"/>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57" name="Multiply 56"/>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58" name="Multiply 57"/>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59" name="Multiply 58"/>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60" name="Multiply 59"/>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61" name="Isosceles Triangle 60"/>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62" name="Isosceles Triangle 61"/>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63" name="Isosceles Triangle 62"/>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65" name="Multiply 64"/>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66" name="Multiply 65"/>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67" name="Isosceles Triangle 66"/>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mc:AlternateContent xmlns:mc="http://schemas.openxmlformats.org/markup-compatibility/2006" xmlns:a14="http://schemas.microsoft.com/office/drawing/2010/main">
          <mc:Choice Requires="a14">
            <p:sp>
              <p:nvSpPr>
                <p:cNvPr id="50" name="Rectangle 49"/>
                <p:cNvSpPr/>
                <p:nvPr/>
              </p:nvSpPr>
              <p:spPr>
                <a:xfrm>
                  <a:off x="3113024" y="3987566"/>
                  <a:ext cx="473436" cy="677108"/>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700" i="1">
                                <a:solidFill>
                                  <a:prstClr val="black"/>
                                </a:solidFill>
                                <a:latin typeface="Cambria Math" panose="02040503050406030204" pitchFamily="18" charset="0"/>
                              </a:rPr>
                            </m:ctrlPr>
                          </m:sSubPr>
                          <m:e>
                            <m:r>
                              <a:rPr lang="en-US" sz="2700" i="1">
                                <a:solidFill>
                                  <a:prstClr val="black"/>
                                </a:solidFill>
                                <a:latin typeface="Cambria Math" panose="02040503050406030204" pitchFamily="18" charset="0"/>
                              </a:rPr>
                              <m:t>𝑥</m:t>
                            </m:r>
                          </m:e>
                          <m:sub>
                            <m:r>
                              <a:rPr lang="en-US" sz="2700" i="1">
                                <a:solidFill>
                                  <a:prstClr val="black"/>
                                </a:solidFill>
                                <a:latin typeface="Cambria Math" panose="02040503050406030204" pitchFamily="18" charset="0"/>
                              </a:rPr>
                              <m:t>1</m:t>
                            </m:r>
                          </m:sub>
                        </m:sSub>
                      </m:oMath>
                    </m:oMathPara>
                  </a14:m>
                  <a:endParaRPr lang="en-US" sz="2700" dirty="0">
                    <a:solidFill>
                      <a:prstClr val="black"/>
                    </a:solidFill>
                    <a:latin typeface="Tahoma" charset="0"/>
                  </a:endParaRPr>
                </a:p>
              </p:txBody>
            </p:sp>
          </mc:Choice>
          <mc:Fallback xmlns="">
            <p:sp>
              <p:nvSpPr>
                <p:cNvPr id="50" name="Rectangle 49"/>
                <p:cNvSpPr>
                  <a:spLocks noRot="1" noChangeAspect="1" noMove="1" noResize="1" noEditPoints="1" noAdjustHandles="1" noChangeArrowheads="1" noChangeShapeType="1" noTextEdit="1"/>
                </p:cNvSpPr>
                <p:nvPr/>
              </p:nvSpPr>
              <p:spPr>
                <a:xfrm>
                  <a:off x="3113024" y="3987566"/>
                  <a:ext cx="473436" cy="576477"/>
                </a:xfrm>
                <a:prstGeom prst="rect">
                  <a:avLst/>
                </a:prstGeom>
                <a:blipFill>
                  <a:blip r:embed="rId3"/>
                  <a:stretch>
                    <a:fillRect r="-3896"/>
                  </a:stretch>
                </a:blipFill>
              </p:spPr>
              <p:txBody>
                <a:bodyPr/>
                <a:lstStyle/>
                <a:p>
                  <a:r>
                    <a:rPr lang="en-US">
                      <a:noFill/>
                    </a:rPr>
                    <a:t> </a:t>
                  </a:r>
                </a:p>
              </p:txBody>
            </p:sp>
          </mc:Fallback>
        </mc:AlternateContent>
        <p:sp>
          <p:nvSpPr>
            <p:cNvPr id="69" name="Rectangle 6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70" name="Rectangle 6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71" name="Rectangle 7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72" name="Rectangle 7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grpSp>
      <p:grpSp>
        <p:nvGrpSpPr>
          <p:cNvPr id="28" name="Group 27"/>
          <p:cNvGrpSpPr/>
          <p:nvPr/>
        </p:nvGrpSpPr>
        <p:grpSpPr>
          <a:xfrm>
            <a:off x="2127054" y="4259860"/>
            <a:ext cx="3115997" cy="1061829"/>
            <a:chOff x="968477" y="4808824"/>
            <a:chExt cx="3652950" cy="1415772"/>
          </a:xfrm>
        </p:grpSpPr>
        <p:sp>
          <p:nvSpPr>
            <p:cNvPr id="49" name="Isosceles Triangle 48"/>
            <p:cNvSpPr/>
            <p:nvPr/>
          </p:nvSpPr>
          <p:spPr>
            <a:xfrm>
              <a:off x="2267041" y="4906255"/>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54" name="Multiply 53"/>
            <p:cNvSpPr/>
            <p:nvPr/>
          </p:nvSpPr>
          <p:spPr>
            <a:xfrm>
              <a:off x="2238204" y="5764462"/>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64" name="Rectangle 63"/>
            <p:cNvSpPr/>
            <p:nvPr/>
          </p:nvSpPr>
          <p:spPr>
            <a:xfrm>
              <a:off x="2259454" y="5388144"/>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6" name="Rectangle 25"/>
            <p:cNvSpPr/>
            <p:nvPr/>
          </p:nvSpPr>
          <p:spPr>
            <a:xfrm>
              <a:off x="968477" y="4808824"/>
              <a:ext cx="3652950" cy="1415772"/>
            </a:xfrm>
            <a:prstGeom prst="rect">
              <a:avLst/>
            </a:prstGeom>
          </p:spPr>
          <p:txBody>
            <a:bodyPr wrap="square">
              <a:spAutoFit/>
            </a:bodyPr>
            <a:lstStyle/>
            <a:p>
              <a:pPr fontAlgn="base">
                <a:spcBef>
                  <a:spcPct val="0"/>
                </a:spcBef>
                <a:spcAft>
                  <a:spcPct val="0"/>
                </a:spcAft>
              </a:pPr>
              <a:r>
                <a:rPr lang="en-US" sz="2100" dirty="0">
                  <a:solidFill>
                    <a:prstClr val="black"/>
                  </a:solidFill>
                  <a:latin typeface="Cambria" panose="02040503050406030204" pitchFamily="18" charset="0"/>
                  <a:ea typeface="Cambria" panose="02040503050406030204" pitchFamily="18" charset="0"/>
                </a:rPr>
                <a:t>Class 1:</a:t>
              </a:r>
            </a:p>
            <a:p>
              <a:pPr fontAlgn="base">
                <a:spcBef>
                  <a:spcPct val="0"/>
                </a:spcBef>
                <a:spcAft>
                  <a:spcPct val="0"/>
                </a:spcAft>
              </a:pPr>
              <a:r>
                <a:rPr lang="en-US" sz="2100" dirty="0">
                  <a:solidFill>
                    <a:prstClr val="black"/>
                  </a:solidFill>
                  <a:latin typeface="Cambria" panose="02040503050406030204" pitchFamily="18" charset="0"/>
                  <a:ea typeface="Cambria" panose="02040503050406030204" pitchFamily="18" charset="0"/>
                </a:rPr>
                <a:t>Class 2: </a:t>
              </a:r>
            </a:p>
            <a:p>
              <a:pPr fontAlgn="base">
                <a:spcBef>
                  <a:spcPct val="0"/>
                </a:spcBef>
                <a:spcAft>
                  <a:spcPct val="0"/>
                </a:spcAft>
              </a:pPr>
              <a:r>
                <a:rPr lang="en-US" sz="2100" dirty="0">
                  <a:solidFill>
                    <a:prstClr val="black"/>
                  </a:solidFill>
                  <a:latin typeface="Cambria" panose="02040503050406030204" pitchFamily="18" charset="0"/>
                  <a:ea typeface="Cambria" panose="02040503050406030204" pitchFamily="18" charset="0"/>
                </a:rPr>
                <a:t>Class 3: </a:t>
              </a:r>
            </a:p>
          </p:txBody>
        </p:sp>
      </p:grpSp>
      <mc:AlternateContent xmlns:mc="http://schemas.openxmlformats.org/markup-compatibility/2006" xmlns:a14="http://schemas.microsoft.com/office/drawing/2010/main">
        <mc:Choice Requires="a14">
          <p:sp>
            <p:nvSpPr>
              <p:cNvPr id="29" name="Rectangle 28"/>
              <p:cNvSpPr/>
              <p:nvPr/>
            </p:nvSpPr>
            <p:spPr>
              <a:xfrm>
                <a:off x="2152650" y="5321741"/>
                <a:ext cx="5066002" cy="559769"/>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sz="2400" i="1" dirty="0">
                              <a:solidFill>
                                <a:prstClr val="black"/>
                              </a:solidFill>
                              <a:latin typeface="Cambria Math" panose="02040503050406030204" pitchFamily="18" charset="0"/>
                            </a:rPr>
                          </m:ctrlPr>
                        </m:sSubSupPr>
                        <m:e>
                          <m:r>
                            <a:rPr lang="en-US" sz="2400" i="1" dirty="0">
                              <a:solidFill>
                                <a:prstClr val="black"/>
                              </a:solidFill>
                              <a:latin typeface="Cambria Math" panose="02040503050406030204" pitchFamily="18" charset="0"/>
                            </a:rPr>
                            <m:t>h</m:t>
                          </m:r>
                        </m:e>
                        <m:sub>
                          <m:r>
                            <a:rPr lang="en-US" sz="2400" i="1" dirty="0">
                              <a:solidFill>
                                <a:prstClr val="black"/>
                              </a:solidFill>
                              <a:latin typeface="Cambria Math" panose="02040503050406030204" pitchFamily="18" charset="0"/>
                            </a:rPr>
                            <m:t>𝜃</m:t>
                          </m:r>
                        </m:sub>
                        <m:sup>
                          <m:d>
                            <m:dPr>
                              <m:ctrlPr>
                                <a:rPr lang="en-US" sz="2400" i="1" dirty="0">
                                  <a:solidFill>
                                    <a:prstClr val="black"/>
                                  </a:solidFill>
                                  <a:latin typeface="Cambria Math" panose="02040503050406030204" pitchFamily="18" charset="0"/>
                                </a:rPr>
                              </m:ctrlPr>
                            </m:dPr>
                            <m:e>
                              <m:r>
                                <a:rPr lang="en-US" sz="2400" i="1" dirty="0">
                                  <a:solidFill>
                                    <a:prstClr val="black"/>
                                  </a:solidFill>
                                  <a:latin typeface="Cambria Math" panose="02040503050406030204" pitchFamily="18" charset="0"/>
                                </a:rPr>
                                <m:t>𝑖</m:t>
                              </m:r>
                            </m:e>
                          </m:d>
                        </m:sup>
                      </m:sSubSup>
                      <m:d>
                        <m:dPr>
                          <m:ctrlPr>
                            <a:rPr lang="en-US" sz="2400" i="1" dirty="0">
                              <a:solidFill>
                                <a:prstClr val="black"/>
                              </a:solidFill>
                              <a:latin typeface="Cambria Math" panose="02040503050406030204" pitchFamily="18" charset="0"/>
                            </a:rPr>
                          </m:ctrlPr>
                        </m:dPr>
                        <m:e>
                          <m:r>
                            <a:rPr lang="en-US" sz="2400" i="1" dirty="0">
                              <a:solidFill>
                                <a:prstClr val="black"/>
                              </a:solidFill>
                              <a:latin typeface="Cambria Math" panose="02040503050406030204" pitchFamily="18" charset="0"/>
                            </a:rPr>
                            <m:t>𝑥</m:t>
                          </m:r>
                        </m:e>
                      </m:d>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𝑃</m:t>
                      </m:r>
                      <m:d>
                        <m:dPr>
                          <m:ctrlPr>
                            <a:rPr lang="en-US" sz="2400" i="1" dirty="0">
                              <a:solidFill>
                                <a:prstClr val="black"/>
                              </a:solidFill>
                              <a:latin typeface="Cambria Math" panose="02040503050406030204" pitchFamily="18" charset="0"/>
                            </a:rPr>
                          </m:ctrlPr>
                        </m:dPr>
                        <m:e>
                          <m:r>
                            <a:rPr lang="en-US" sz="2400" i="1" dirty="0">
                              <a:solidFill>
                                <a:prstClr val="black"/>
                              </a:solidFill>
                              <a:latin typeface="Cambria Math" panose="02040503050406030204" pitchFamily="18" charset="0"/>
                            </a:rPr>
                            <m:t>𝑦</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𝑖</m:t>
                          </m:r>
                        </m:e>
                        <m:e>
                          <m:r>
                            <a:rPr lang="en-US" sz="2400" i="1" dirty="0">
                              <a:solidFill>
                                <a:prstClr val="black"/>
                              </a:solidFill>
                              <a:latin typeface="Cambria Math" panose="02040503050406030204" pitchFamily="18" charset="0"/>
                            </a:rPr>
                            <m:t>𝑥</m:t>
                          </m:r>
                          <m:r>
                            <a:rPr lang="en-US" sz="2400" i="1" dirty="0">
                              <a:solidFill>
                                <a:prstClr val="black"/>
                              </a:solidFill>
                              <a:latin typeface="Cambria Math" panose="02040503050406030204" pitchFamily="18" charset="0"/>
                            </a:rPr>
                            <m:t>;</m:t>
                          </m:r>
                          <m:r>
                            <a:rPr lang="en-US" sz="2400" i="1" dirty="0">
                              <a:solidFill>
                                <a:prstClr val="black"/>
                              </a:solidFill>
                              <a:latin typeface="Cambria Math" panose="02040503050406030204" pitchFamily="18" charset="0"/>
                            </a:rPr>
                            <m:t>𝜃</m:t>
                          </m:r>
                        </m:e>
                      </m:d>
                      <m:r>
                        <a:rPr lang="en-US" sz="2400" i="1" dirty="0">
                          <a:solidFill>
                            <a:prstClr val="black"/>
                          </a:solidFill>
                          <a:latin typeface="Cambria Math" panose="02040503050406030204" pitchFamily="18" charset="0"/>
                        </a:rPr>
                        <m:t>    (</m:t>
                      </m:r>
                      <m:r>
                        <a:rPr lang="en-US" sz="2400" i="1" dirty="0">
                          <a:solidFill>
                            <a:prstClr val="black"/>
                          </a:solidFill>
                          <a:latin typeface="Cambria Math" panose="02040503050406030204" pitchFamily="18" charset="0"/>
                        </a:rPr>
                        <m:t>𝑖</m:t>
                      </m:r>
                      <m:r>
                        <a:rPr lang="en-US" sz="2400" i="1" dirty="0">
                          <a:solidFill>
                            <a:prstClr val="black"/>
                          </a:solidFill>
                          <a:latin typeface="Cambria Math" panose="02040503050406030204" pitchFamily="18" charset="0"/>
                        </a:rPr>
                        <m:t>=1, 2, 3)</m:t>
                      </m:r>
                    </m:oMath>
                  </m:oMathPara>
                </a14:m>
                <a:endParaRPr lang="en-US" sz="2400" dirty="0">
                  <a:solidFill>
                    <a:prstClr val="black"/>
                  </a:solidFill>
                  <a:latin typeface="Tahoma" charset="0"/>
                </a:endParaRPr>
              </a:p>
            </p:txBody>
          </p:sp>
        </mc:Choice>
        <mc:Fallback xmlns="">
          <p:sp>
            <p:nvSpPr>
              <p:cNvPr id="29" name="Rectangle 28"/>
              <p:cNvSpPr>
                <a:spLocks noRot="1" noChangeAspect="1" noMove="1" noResize="1" noEditPoints="1" noAdjustHandles="1" noChangeArrowheads="1" noChangeShapeType="1" noTextEdit="1"/>
              </p:cNvSpPr>
              <p:nvPr/>
            </p:nvSpPr>
            <p:spPr>
              <a:xfrm>
                <a:off x="838200" y="5952653"/>
                <a:ext cx="6664197" cy="715645"/>
              </a:xfrm>
              <a:prstGeom prst="rect">
                <a:avLst/>
              </a:prstGeom>
              <a:blipFill>
                <a:blip r:embed="rId4"/>
                <a:stretch>
                  <a:fillRect/>
                </a:stretch>
              </a:blipFill>
            </p:spPr>
            <p:txBody>
              <a:bodyPr/>
              <a:lstStyle/>
              <a:p>
                <a:r>
                  <a:rPr lang="en-US">
                    <a:noFill/>
                  </a:rPr>
                  <a:t> </a:t>
                </a:r>
              </a:p>
            </p:txBody>
          </p:sp>
        </mc:Fallback>
      </mc:AlternateContent>
      <p:grpSp>
        <p:nvGrpSpPr>
          <p:cNvPr id="119" name="Group 118"/>
          <p:cNvGrpSpPr/>
          <p:nvPr/>
        </p:nvGrpSpPr>
        <p:grpSpPr>
          <a:xfrm>
            <a:off x="7774020" y="1127885"/>
            <a:ext cx="2582026" cy="1508557"/>
            <a:chOff x="523996" y="1690688"/>
            <a:chExt cx="4384117" cy="2707594"/>
          </a:xfrm>
        </p:grpSpPr>
        <p:cxnSp>
          <p:nvCxnSpPr>
            <p:cNvPr id="120" name="Straight Connector 119"/>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2" name="Rectangle 121"/>
                <p:cNvSpPr/>
                <p:nvPr/>
              </p:nvSpPr>
              <p:spPr>
                <a:xfrm>
                  <a:off x="523996" y="2315674"/>
                  <a:ext cx="991497" cy="828607"/>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dirty="0">
                                <a:solidFill>
                                  <a:prstClr val="black"/>
                                </a:solidFill>
                                <a:latin typeface="Cambria Math" panose="02040503050406030204" pitchFamily="18" charset="0"/>
                              </a:rPr>
                            </m:ctrlPr>
                          </m:sSubPr>
                          <m:e>
                            <m:r>
                              <a:rPr lang="en-US" sz="2400" i="1" dirty="0">
                                <a:solidFill>
                                  <a:prstClr val="black"/>
                                </a:solidFill>
                                <a:latin typeface="Cambria Math" panose="02040503050406030204" pitchFamily="18" charset="0"/>
                              </a:rPr>
                              <m:t>𝑥</m:t>
                            </m:r>
                          </m:e>
                          <m:sub>
                            <m:r>
                              <a:rPr lang="en-US" sz="2400" i="1" dirty="0">
                                <a:solidFill>
                                  <a:prstClr val="black"/>
                                </a:solidFill>
                                <a:latin typeface="Cambria Math" panose="02040503050406030204" pitchFamily="18" charset="0"/>
                              </a:rPr>
                              <m:t>2</m:t>
                            </m:r>
                          </m:sub>
                        </m:sSub>
                      </m:oMath>
                    </m:oMathPara>
                  </a14:m>
                  <a:endParaRPr lang="en-US" sz="1200" dirty="0">
                    <a:solidFill>
                      <a:prstClr val="black"/>
                    </a:solidFill>
                    <a:latin typeface="Tahoma" charset="0"/>
                  </a:endParaRPr>
                </a:p>
              </p:txBody>
            </p:sp>
          </mc:Choice>
          <mc:Fallback xmlns="">
            <p:sp>
              <p:nvSpPr>
                <p:cNvPr id="122" name="Rectangle 121"/>
                <p:cNvSpPr>
                  <a:spLocks noRot="1" noChangeAspect="1" noMove="1" noResize="1" noEditPoints="1" noAdjustHandles="1" noChangeArrowheads="1" noChangeShapeType="1" noTextEdit="1"/>
                </p:cNvSpPr>
                <p:nvPr/>
              </p:nvSpPr>
              <p:spPr>
                <a:xfrm>
                  <a:off x="523996" y="2315675"/>
                  <a:ext cx="868308" cy="787176"/>
                </a:xfrm>
                <a:prstGeom prst="rect">
                  <a:avLst/>
                </a:prstGeom>
                <a:blipFill>
                  <a:blip r:embed="rId5"/>
                  <a:stretch>
                    <a:fillRect/>
                  </a:stretch>
                </a:blipFill>
              </p:spPr>
              <p:txBody>
                <a:bodyPr/>
                <a:lstStyle/>
                <a:p>
                  <a:r>
                    <a:rPr lang="en-US">
                      <a:noFill/>
                    </a:rPr>
                    <a:t> </a:t>
                  </a:r>
                </a:p>
              </p:txBody>
            </p:sp>
          </mc:Fallback>
        </mc:AlternateContent>
        <p:sp>
          <p:nvSpPr>
            <p:cNvPr id="123" name="Isosceles Triangle 122"/>
            <p:cNvSpPr/>
            <p:nvPr/>
          </p:nvSpPr>
          <p:spPr>
            <a:xfrm>
              <a:off x="2121088" y="3735762"/>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24" name="Isosceles Triangle 123"/>
            <p:cNvSpPr/>
            <p:nvPr/>
          </p:nvSpPr>
          <p:spPr>
            <a:xfrm>
              <a:off x="1482431" y="36011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25" name="Oval 124"/>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26" name="Oval 125"/>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27" name="Oval 126"/>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28" name="Oval 127"/>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29" name="Isosceles Triangle 128"/>
            <p:cNvSpPr/>
            <p:nvPr/>
          </p:nvSpPr>
          <p:spPr>
            <a:xfrm>
              <a:off x="1461181" y="292408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30" name="Isosceles Triangle 129"/>
            <p:cNvSpPr/>
            <p:nvPr/>
          </p:nvSpPr>
          <p:spPr>
            <a:xfrm>
              <a:off x="1872690" y="3192781"/>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31" name="Isosceles Triangle 130"/>
            <p:cNvSpPr/>
            <p:nvPr/>
          </p:nvSpPr>
          <p:spPr>
            <a:xfrm>
              <a:off x="2498487" y="328045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132" name="Oval 131"/>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33" name="Oval 132"/>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34" name="Isosceles Triangle 133"/>
            <p:cNvSpPr/>
            <p:nvPr/>
          </p:nvSpPr>
          <p:spPr>
            <a:xfrm>
              <a:off x="2043434" y="2847213"/>
              <a:ext cx="291907" cy="25785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mc:AlternateContent xmlns:mc="http://schemas.openxmlformats.org/markup-compatibility/2006" xmlns:a14="http://schemas.microsoft.com/office/drawing/2010/main">
          <mc:Choice Requires="a14">
            <p:sp>
              <p:nvSpPr>
                <p:cNvPr id="135" name="Rectangle 134"/>
                <p:cNvSpPr/>
                <p:nvPr/>
              </p:nvSpPr>
              <p:spPr>
                <a:xfrm>
                  <a:off x="4434676" y="3569675"/>
                  <a:ext cx="473437" cy="828607"/>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1</m:t>
                            </m:r>
                          </m:sub>
                        </m:sSub>
                      </m:oMath>
                    </m:oMathPara>
                  </a14:m>
                  <a:endParaRPr lang="en-US" sz="2400" dirty="0">
                    <a:solidFill>
                      <a:prstClr val="black"/>
                    </a:solidFill>
                    <a:latin typeface="Tahoma" charset="0"/>
                  </a:endParaRPr>
                </a:p>
              </p:txBody>
            </p:sp>
          </mc:Choice>
          <mc:Fallback xmlns="">
            <p:sp>
              <p:nvSpPr>
                <p:cNvPr id="135" name="Rectangle 134"/>
                <p:cNvSpPr>
                  <a:spLocks noRot="1" noChangeAspect="1" noMove="1" noResize="1" noEditPoints="1" noAdjustHandles="1" noChangeArrowheads="1" noChangeShapeType="1" noTextEdit="1"/>
                </p:cNvSpPr>
                <p:nvPr/>
              </p:nvSpPr>
              <p:spPr>
                <a:xfrm>
                  <a:off x="4434676" y="3569675"/>
                  <a:ext cx="473437" cy="787176"/>
                </a:xfrm>
                <a:prstGeom prst="rect">
                  <a:avLst/>
                </a:prstGeom>
                <a:blipFill>
                  <a:blip r:embed="rId6"/>
                  <a:stretch>
                    <a:fillRect r="-19672"/>
                  </a:stretch>
                </a:blipFill>
              </p:spPr>
              <p:txBody>
                <a:bodyPr/>
                <a:lstStyle/>
                <a:p>
                  <a:r>
                    <a:rPr lang="en-US">
                      <a:noFill/>
                    </a:rPr>
                    <a:t> </a:t>
                  </a:r>
                </a:p>
              </p:txBody>
            </p:sp>
          </mc:Fallback>
        </mc:AlternateContent>
        <p:sp>
          <p:nvSpPr>
            <p:cNvPr id="136" name="Oval 135"/>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137" name="Oval 136"/>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138" name="Oval 137"/>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139" name="Oval 138"/>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grpSp>
      <p:grpSp>
        <p:nvGrpSpPr>
          <p:cNvPr id="182" name="Group 181"/>
          <p:cNvGrpSpPr/>
          <p:nvPr/>
        </p:nvGrpSpPr>
        <p:grpSpPr>
          <a:xfrm>
            <a:off x="7764233" y="2777396"/>
            <a:ext cx="2591851" cy="1525225"/>
            <a:chOff x="522273" y="1690688"/>
            <a:chExt cx="4400799" cy="2737510"/>
          </a:xfrm>
        </p:grpSpPr>
        <p:cxnSp>
          <p:nvCxnSpPr>
            <p:cNvPr id="183" name="Straight Connector 182"/>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84" name="Straight Connector 183"/>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85" name="Rectangle 184"/>
                <p:cNvSpPr/>
                <p:nvPr/>
              </p:nvSpPr>
              <p:spPr>
                <a:xfrm>
                  <a:off x="522273" y="2265832"/>
                  <a:ext cx="991497" cy="828607"/>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dirty="0">
                                <a:solidFill>
                                  <a:prstClr val="black"/>
                                </a:solidFill>
                                <a:latin typeface="Cambria Math" panose="02040503050406030204" pitchFamily="18" charset="0"/>
                              </a:rPr>
                            </m:ctrlPr>
                          </m:sSubPr>
                          <m:e>
                            <m:r>
                              <a:rPr lang="en-US" sz="2400" i="1" dirty="0">
                                <a:solidFill>
                                  <a:prstClr val="black"/>
                                </a:solidFill>
                                <a:latin typeface="Cambria Math" panose="02040503050406030204" pitchFamily="18" charset="0"/>
                              </a:rPr>
                              <m:t>𝑥</m:t>
                            </m:r>
                          </m:e>
                          <m:sub>
                            <m:r>
                              <a:rPr lang="en-US" sz="2400" i="1" dirty="0">
                                <a:solidFill>
                                  <a:prstClr val="black"/>
                                </a:solidFill>
                                <a:latin typeface="Cambria Math" panose="02040503050406030204" pitchFamily="18" charset="0"/>
                              </a:rPr>
                              <m:t>2</m:t>
                            </m:r>
                          </m:sub>
                        </m:sSub>
                      </m:oMath>
                    </m:oMathPara>
                  </a14:m>
                  <a:endParaRPr lang="en-US" sz="1200" dirty="0">
                    <a:solidFill>
                      <a:prstClr val="black"/>
                    </a:solidFill>
                    <a:latin typeface="Tahoma" charset="0"/>
                  </a:endParaRPr>
                </a:p>
              </p:txBody>
            </p:sp>
          </mc:Choice>
          <mc:Fallback xmlns="">
            <p:sp>
              <p:nvSpPr>
                <p:cNvPr id="185" name="Rectangle 184"/>
                <p:cNvSpPr>
                  <a:spLocks noRot="1" noChangeAspect="1" noMove="1" noResize="1" noEditPoints="1" noAdjustHandles="1" noChangeArrowheads="1" noChangeShapeType="1" noTextEdit="1"/>
                </p:cNvSpPr>
                <p:nvPr/>
              </p:nvSpPr>
              <p:spPr>
                <a:xfrm>
                  <a:off x="522273" y="2265833"/>
                  <a:ext cx="868308" cy="787176"/>
                </a:xfrm>
                <a:prstGeom prst="rect">
                  <a:avLst/>
                </a:prstGeom>
                <a:blipFill>
                  <a:blip r:embed="rId7"/>
                  <a:stretch>
                    <a:fillRect/>
                  </a:stretch>
                </a:blipFill>
              </p:spPr>
              <p:txBody>
                <a:bodyPr/>
                <a:lstStyle/>
                <a:p>
                  <a:r>
                    <a:rPr lang="en-US">
                      <a:noFill/>
                    </a:rPr>
                    <a:t> </a:t>
                  </a:r>
                </a:p>
              </p:txBody>
            </p:sp>
          </mc:Fallback>
        </mc:AlternateContent>
        <p:sp>
          <p:nvSpPr>
            <p:cNvPr id="186" name="Oval 185"/>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187" name="Oval 186"/>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188" name="Oval 187"/>
            <p:cNvSpPr/>
            <p:nvPr/>
          </p:nvSpPr>
          <p:spPr>
            <a:xfrm>
              <a:off x="2976829" y="208362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89" name="Oval 188"/>
            <p:cNvSpPr/>
            <p:nvPr/>
          </p:nvSpPr>
          <p:spPr>
            <a:xfrm>
              <a:off x="3413129" y="2772697"/>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90" name="Oval 189"/>
            <p:cNvSpPr/>
            <p:nvPr/>
          </p:nvSpPr>
          <p:spPr>
            <a:xfrm>
              <a:off x="3851775" y="275324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91" name="Oval 190"/>
            <p:cNvSpPr/>
            <p:nvPr/>
          </p:nvSpPr>
          <p:spPr>
            <a:xfrm>
              <a:off x="3552656" y="2299235"/>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92" name="Oval 191"/>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193" name="Oval 192"/>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194" name="Oval 193"/>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195" name="Oval 194"/>
            <p:cNvSpPr/>
            <p:nvPr/>
          </p:nvSpPr>
          <p:spPr>
            <a:xfrm>
              <a:off x="2833741" y="2495394"/>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96" name="Oval 195"/>
            <p:cNvSpPr/>
            <p:nvPr/>
          </p:nvSpPr>
          <p:spPr>
            <a:xfrm>
              <a:off x="3710779" y="335563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srgbClr val="FF0000"/>
                </a:solidFill>
              </a:endParaRPr>
            </a:p>
          </p:txBody>
        </p:sp>
        <p:sp>
          <p:nvSpPr>
            <p:cNvPr id="197" name="Oval 196"/>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mc:AlternateContent xmlns:mc="http://schemas.openxmlformats.org/markup-compatibility/2006" xmlns:a14="http://schemas.microsoft.com/office/drawing/2010/main">
          <mc:Choice Requires="a14">
            <p:sp>
              <p:nvSpPr>
                <p:cNvPr id="198" name="Rectangle 197"/>
                <p:cNvSpPr/>
                <p:nvPr/>
              </p:nvSpPr>
              <p:spPr>
                <a:xfrm>
                  <a:off x="4449635" y="3599591"/>
                  <a:ext cx="473437" cy="828607"/>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1</m:t>
                            </m:r>
                          </m:sub>
                        </m:sSub>
                      </m:oMath>
                    </m:oMathPara>
                  </a14:m>
                  <a:endParaRPr lang="en-US" sz="2400" dirty="0">
                    <a:solidFill>
                      <a:prstClr val="black"/>
                    </a:solidFill>
                    <a:latin typeface="Tahoma" charset="0"/>
                  </a:endParaRPr>
                </a:p>
              </p:txBody>
            </p:sp>
          </mc:Choice>
          <mc:Fallback xmlns="">
            <p:sp>
              <p:nvSpPr>
                <p:cNvPr id="198" name="Rectangle 197"/>
                <p:cNvSpPr>
                  <a:spLocks noRot="1" noChangeAspect="1" noMove="1" noResize="1" noEditPoints="1" noAdjustHandles="1" noChangeArrowheads="1" noChangeShapeType="1" noTextEdit="1"/>
                </p:cNvSpPr>
                <p:nvPr/>
              </p:nvSpPr>
              <p:spPr>
                <a:xfrm>
                  <a:off x="4449635" y="3599590"/>
                  <a:ext cx="473437" cy="787176"/>
                </a:xfrm>
                <a:prstGeom prst="rect">
                  <a:avLst/>
                </a:prstGeom>
                <a:blipFill>
                  <a:blip r:embed="rId8"/>
                  <a:stretch>
                    <a:fillRect r="-19672"/>
                  </a:stretch>
                </a:blipFill>
              </p:spPr>
              <p:txBody>
                <a:bodyPr/>
                <a:lstStyle/>
                <a:p>
                  <a:r>
                    <a:rPr lang="en-US">
                      <a:noFill/>
                    </a:rPr>
                    <a:t> </a:t>
                  </a:r>
                </a:p>
              </p:txBody>
            </p:sp>
          </mc:Fallback>
        </mc:AlternateContent>
        <p:sp>
          <p:nvSpPr>
            <p:cNvPr id="199" name="Rectangle 198"/>
            <p:cNvSpPr/>
            <p:nvPr/>
          </p:nvSpPr>
          <p:spPr>
            <a:xfrm>
              <a:off x="1482431" y="1854502"/>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00" name="Rectangle 199"/>
            <p:cNvSpPr/>
            <p:nvPr/>
          </p:nvSpPr>
          <p:spPr>
            <a:xfrm>
              <a:off x="1883315" y="1690688"/>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01" name="Rectangle 200"/>
            <p:cNvSpPr/>
            <p:nvPr/>
          </p:nvSpPr>
          <p:spPr>
            <a:xfrm>
              <a:off x="2248830" y="1848099"/>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sp>
          <p:nvSpPr>
            <p:cNvPr id="202" name="Rectangle 201"/>
            <p:cNvSpPr/>
            <p:nvPr/>
          </p:nvSpPr>
          <p:spPr>
            <a:xfrm>
              <a:off x="1702324" y="2207577"/>
              <a:ext cx="270657" cy="27065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fontAlgn="base">
                <a:spcBef>
                  <a:spcPct val="0"/>
                </a:spcBef>
                <a:spcAft>
                  <a:spcPct val="0"/>
                </a:spcAft>
              </a:pPr>
              <a:endParaRPr lang="en-US" sz="1200">
                <a:solidFill>
                  <a:prstClr val="white"/>
                </a:solidFill>
              </a:endParaRPr>
            </a:p>
          </p:txBody>
        </p:sp>
      </p:grpSp>
      <p:grpSp>
        <p:nvGrpSpPr>
          <p:cNvPr id="203" name="Group 202"/>
          <p:cNvGrpSpPr/>
          <p:nvPr/>
        </p:nvGrpSpPr>
        <p:grpSpPr>
          <a:xfrm>
            <a:off x="7823845" y="4365444"/>
            <a:ext cx="2517752" cy="1512682"/>
            <a:chOff x="601935" y="1690688"/>
            <a:chExt cx="4274985" cy="2714997"/>
          </a:xfrm>
        </p:grpSpPr>
        <p:cxnSp>
          <p:nvCxnSpPr>
            <p:cNvPr id="204" name="Straight Connector 203"/>
            <p:cNvCxnSpPr/>
            <p:nvPr/>
          </p:nvCxnSpPr>
          <p:spPr>
            <a:xfrm>
              <a:off x="1215660" y="1970621"/>
              <a:ext cx="0" cy="2393633"/>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05" name="Straight Connector 204"/>
            <p:cNvCxnSpPr/>
            <p:nvPr/>
          </p:nvCxnSpPr>
          <p:spPr>
            <a:xfrm flipV="1">
              <a:off x="1040516" y="4086946"/>
              <a:ext cx="3388571"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6" name="Rectangle 205"/>
                <p:cNvSpPr/>
                <p:nvPr/>
              </p:nvSpPr>
              <p:spPr>
                <a:xfrm>
                  <a:off x="601935" y="2299234"/>
                  <a:ext cx="991497" cy="828607"/>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dirty="0">
                                <a:solidFill>
                                  <a:prstClr val="black"/>
                                </a:solidFill>
                                <a:latin typeface="Cambria Math" panose="02040503050406030204" pitchFamily="18" charset="0"/>
                              </a:rPr>
                            </m:ctrlPr>
                          </m:sSubPr>
                          <m:e>
                            <m:r>
                              <a:rPr lang="en-US" sz="2400" i="1" dirty="0">
                                <a:solidFill>
                                  <a:prstClr val="black"/>
                                </a:solidFill>
                                <a:latin typeface="Cambria Math" panose="02040503050406030204" pitchFamily="18" charset="0"/>
                              </a:rPr>
                              <m:t>𝑥</m:t>
                            </m:r>
                          </m:e>
                          <m:sub>
                            <m:r>
                              <a:rPr lang="en-US" sz="2400" i="1" dirty="0">
                                <a:solidFill>
                                  <a:prstClr val="black"/>
                                </a:solidFill>
                                <a:latin typeface="Cambria Math" panose="02040503050406030204" pitchFamily="18" charset="0"/>
                              </a:rPr>
                              <m:t>2</m:t>
                            </m:r>
                          </m:sub>
                        </m:sSub>
                      </m:oMath>
                    </m:oMathPara>
                  </a14:m>
                  <a:endParaRPr lang="en-US" sz="1200" dirty="0">
                    <a:solidFill>
                      <a:prstClr val="black"/>
                    </a:solidFill>
                    <a:latin typeface="Tahoma" charset="0"/>
                  </a:endParaRPr>
                </a:p>
              </p:txBody>
            </p:sp>
          </mc:Choice>
          <mc:Fallback xmlns="">
            <p:sp>
              <p:nvSpPr>
                <p:cNvPr id="206" name="Rectangle 205"/>
                <p:cNvSpPr>
                  <a:spLocks noRot="1" noChangeAspect="1" noMove="1" noResize="1" noEditPoints="1" noAdjustHandles="1" noChangeArrowheads="1" noChangeShapeType="1" noTextEdit="1"/>
                </p:cNvSpPr>
                <p:nvPr/>
              </p:nvSpPr>
              <p:spPr>
                <a:xfrm>
                  <a:off x="601935" y="2299234"/>
                  <a:ext cx="868308" cy="787176"/>
                </a:xfrm>
                <a:prstGeom prst="rect">
                  <a:avLst/>
                </a:prstGeom>
                <a:blipFill>
                  <a:blip r:embed="rId9"/>
                  <a:stretch>
                    <a:fillRect/>
                  </a:stretch>
                </a:blipFill>
              </p:spPr>
              <p:txBody>
                <a:bodyPr/>
                <a:lstStyle/>
                <a:p>
                  <a:r>
                    <a:rPr lang="en-US">
                      <a:noFill/>
                    </a:rPr>
                    <a:t> </a:t>
                  </a:r>
                </a:p>
              </p:txBody>
            </p:sp>
          </mc:Fallback>
        </mc:AlternateContent>
        <p:sp>
          <p:nvSpPr>
            <p:cNvPr id="207" name="Oval 206"/>
            <p:cNvSpPr/>
            <p:nvPr/>
          </p:nvSpPr>
          <p:spPr>
            <a:xfrm>
              <a:off x="2121088" y="3735762"/>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208" name="Oval 207"/>
            <p:cNvSpPr/>
            <p:nvPr/>
          </p:nvSpPr>
          <p:spPr>
            <a:xfrm>
              <a:off x="1482431" y="36011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209" name="Multiply 208"/>
            <p:cNvSpPr/>
            <p:nvPr/>
          </p:nvSpPr>
          <p:spPr>
            <a:xfrm>
              <a:off x="2976829" y="208362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210" name="Multiply 209"/>
            <p:cNvSpPr/>
            <p:nvPr/>
          </p:nvSpPr>
          <p:spPr>
            <a:xfrm>
              <a:off x="3413129" y="2772697"/>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211" name="Multiply 210"/>
            <p:cNvSpPr/>
            <p:nvPr/>
          </p:nvSpPr>
          <p:spPr>
            <a:xfrm>
              <a:off x="3851775" y="275324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212" name="Multiply 211"/>
            <p:cNvSpPr/>
            <p:nvPr/>
          </p:nvSpPr>
          <p:spPr>
            <a:xfrm>
              <a:off x="3552656" y="2299235"/>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213" name="Oval 212"/>
            <p:cNvSpPr/>
            <p:nvPr/>
          </p:nvSpPr>
          <p:spPr>
            <a:xfrm>
              <a:off x="1461181" y="292408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214" name="Oval 213"/>
            <p:cNvSpPr/>
            <p:nvPr/>
          </p:nvSpPr>
          <p:spPr>
            <a:xfrm>
              <a:off x="1872690" y="3192781"/>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215" name="Oval 214"/>
            <p:cNvSpPr/>
            <p:nvPr/>
          </p:nvSpPr>
          <p:spPr>
            <a:xfrm>
              <a:off x="2498487" y="328045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216" name="Multiply 215"/>
            <p:cNvSpPr/>
            <p:nvPr/>
          </p:nvSpPr>
          <p:spPr>
            <a:xfrm>
              <a:off x="2833741" y="2495394"/>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217" name="Multiply 216"/>
            <p:cNvSpPr/>
            <p:nvPr/>
          </p:nvSpPr>
          <p:spPr>
            <a:xfrm>
              <a:off x="3710779" y="3355633"/>
              <a:ext cx="291907" cy="25785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en-US" sz="1200">
                <a:solidFill>
                  <a:srgbClr val="FF0000"/>
                </a:solidFill>
              </a:endParaRPr>
            </a:p>
          </p:txBody>
        </p:sp>
        <p:sp>
          <p:nvSpPr>
            <p:cNvPr id="218" name="Oval 217"/>
            <p:cNvSpPr/>
            <p:nvPr/>
          </p:nvSpPr>
          <p:spPr>
            <a:xfrm>
              <a:off x="2043434" y="2847213"/>
              <a:ext cx="291907" cy="257851"/>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mc:AlternateContent xmlns:mc="http://schemas.openxmlformats.org/markup-compatibility/2006" xmlns:a14="http://schemas.microsoft.com/office/drawing/2010/main">
          <mc:Choice Requires="a14">
            <p:sp>
              <p:nvSpPr>
                <p:cNvPr id="219" name="Rectangle 218"/>
                <p:cNvSpPr/>
                <p:nvPr/>
              </p:nvSpPr>
              <p:spPr>
                <a:xfrm>
                  <a:off x="4403482" y="3577078"/>
                  <a:ext cx="473438" cy="828607"/>
                </a:xfrm>
                <a:prstGeom prst="rect">
                  <a:avLst/>
                </a:prstGeom>
              </p:spPr>
              <p:txBody>
                <a:bodyPr wrap="squar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𝑥</m:t>
                            </m:r>
                          </m:e>
                          <m:sub>
                            <m:r>
                              <a:rPr lang="en-US" sz="2400" i="1">
                                <a:solidFill>
                                  <a:prstClr val="black"/>
                                </a:solidFill>
                                <a:latin typeface="Cambria Math" panose="02040503050406030204" pitchFamily="18" charset="0"/>
                              </a:rPr>
                              <m:t>1</m:t>
                            </m:r>
                          </m:sub>
                        </m:sSub>
                      </m:oMath>
                    </m:oMathPara>
                  </a14:m>
                  <a:endParaRPr lang="en-US" sz="2400" dirty="0">
                    <a:solidFill>
                      <a:prstClr val="black"/>
                    </a:solidFill>
                    <a:latin typeface="Tahoma" charset="0"/>
                  </a:endParaRPr>
                </a:p>
              </p:txBody>
            </p:sp>
          </mc:Choice>
          <mc:Fallback xmlns="">
            <p:sp>
              <p:nvSpPr>
                <p:cNvPr id="219" name="Rectangle 218"/>
                <p:cNvSpPr>
                  <a:spLocks noRot="1" noChangeAspect="1" noMove="1" noResize="1" noEditPoints="1" noAdjustHandles="1" noChangeArrowheads="1" noChangeShapeType="1" noTextEdit="1"/>
                </p:cNvSpPr>
                <p:nvPr/>
              </p:nvSpPr>
              <p:spPr>
                <a:xfrm>
                  <a:off x="4403483" y="3577077"/>
                  <a:ext cx="473437" cy="787176"/>
                </a:xfrm>
                <a:prstGeom prst="rect">
                  <a:avLst/>
                </a:prstGeom>
                <a:blipFill>
                  <a:blip r:embed="rId10"/>
                  <a:stretch>
                    <a:fillRect r="-19672"/>
                  </a:stretch>
                </a:blipFill>
              </p:spPr>
              <p:txBody>
                <a:bodyPr/>
                <a:lstStyle/>
                <a:p>
                  <a:r>
                    <a:rPr lang="en-US">
                      <a:noFill/>
                    </a:rPr>
                    <a:t> </a:t>
                  </a:r>
                </a:p>
              </p:txBody>
            </p:sp>
          </mc:Fallback>
        </mc:AlternateContent>
        <p:sp>
          <p:nvSpPr>
            <p:cNvPr id="220" name="Oval 219"/>
            <p:cNvSpPr/>
            <p:nvPr/>
          </p:nvSpPr>
          <p:spPr>
            <a:xfrm>
              <a:off x="1482431" y="1854502"/>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221" name="Oval 220"/>
            <p:cNvSpPr/>
            <p:nvPr/>
          </p:nvSpPr>
          <p:spPr>
            <a:xfrm>
              <a:off x="1883315" y="1690688"/>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222" name="Oval 221"/>
            <p:cNvSpPr/>
            <p:nvPr/>
          </p:nvSpPr>
          <p:spPr>
            <a:xfrm>
              <a:off x="2248830" y="1848099"/>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sp>
          <p:nvSpPr>
            <p:cNvPr id="223" name="Oval 222"/>
            <p:cNvSpPr/>
            <p:nvPr/>
          </p:nvSpPr>
          <p:spPr>
            <a:xfrm>
              <a:off x="1702324" y="2207577"/>
              <a:ext cx="270657" cy="270657"/>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fontAlgn="base">
                <a:spcBef>
                  <a:spcPct val="0"/>
                </a:spcBef>
                <a:spcAft>
                  <a:spcPct val="0"/>
                </a:spcAft>
              </a:pPr>
              <a:endParaRPr lang="en-US" sz="1200">
                <a:solidFill>
                  <a:prstClr val="black"/>
                </a:solidFill>
              </a:endParaRPr>
            </a:p>
          </p:txBody>
        </p:sp>
      </p:grpSp>
      <p:cxnSp>
        <p:nvCxnSpPr>
          <p:cNvPr id="34" name="Straight Arrow Connector 33"/>
          <p:cNvCxnSpPr>
            <a:stCxn id="27" idx="3"/>
          </p:cNvCxnSpPr>
          <p:nvPr/>
        </p:nvCxnSpPr>
        <p:spPr>
          <a:xfrm flipV="1">
            <a:off x="5881497" y="2055522"/>
            <a:ext cx="1691474" cy="17014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a:stCxn id="27" idx="3"/>
          </p:cNvCxnSpPr>
          <p:nvPr/>
        </p:nvCxnSpPr>
        <p:spPr>
          <a:xfrm flipV="1">
            <a:off x="5881497" y="3683598"/>
            <a:ext cx="1785598" cy="734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p:cNvCxnSpPr>
            <a:stCxn id="27" idx="3"/>
          </p:cNvCxnSpPr>
          <p:nvPr/>
        </p:nvCxnSpPr>
        <p:spPr>
          <a:xfrm>
            <a:off x="5881496" y="3757018"/>
            <a:ext cx="1700472" cy="14516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ectangle 38"/>
              <p:cNvSpPr/>
              <p:nvPr/>
            </p:nvSpPr>
            <p:spPr>
              <a:xfrm>
                <a:off x="6519943" y="1917350"/>
                <a:ext cx="958276" cy="443006"/>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i="1" dirty="0">
                              <a:solidFill>
                                <a:prstClr val="black"/>
                              </a:solidFill>
                              <a:latin typeface="Cambria Math" panose="02040503050406030204" pitchFamily="18" charset="0"/>
                            </a:rPr>
                          </m:ctrlPr>
                        </m:sSubSupPr>
                        <m:e>
                          <m:r>
                            <a:rPr lang="en-US" i="1" dirty="0">
                              <a:solidFill>
                                <a:prstClr val="black"/>
                              </a:solidFill>
                              <a:latin typeface="Cambria Math" panose="02040503050406030204" pitchFamily="18" charset="0"/>
                            </a:rPr>
                            <m:t>h</m:t>
                          </m:r>
                        </m:e>
                        <m:sub>
                          <m:r>
                            <a:rPr lang="en-US" i="1" dirty="0">
                              <a:solidFill>
                                <a:prstClr val="black"/>
                              </a:solidFill>
                              <a:latin typeface="Cambria Math" panose="02040503050406030204" pitchFamily="18" charset="0"/>
                            </a:rPr>
                            <m:t>𝜃</m:t>
                          </m:r>
                        </m:sub>
                        <m:sup>
                          <m:d>
                            <m:dPr>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1</m:t>
                              </m:r>
                            </m:e>
                          </m:d>
                        </m:sup>
                      </m:sSubSup>
                      <m:d>
                        <m:dPr>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𝑥</m:t>
                          </m:r>
                        </m:e>
                      </m:d>
                    </m:oMath>
                  </m:oMathPara>
                </a14:m>
                <a:endParaRPr lang="en-US" dirty="0">
                  <a:solidFill>
                    <a:prstClr val="black"/>
                  </a:solidFill>
                  <a:latin typeface="Tahoma" charset="0"/>
                </a:endParaRPr>
              </a:p>
            </p:txBody>
          </p:sp>
        </mc:Choice>
        <mc:Fallback xmlns="">
          <p:sp>
            <p:nvSpPr>
              <p:cNvPr id="39" name="Rectangle 38"/>
              <p:cNvSpPr>
                <a:spLocks noRot="1" noChangeAspect="1" noMove="1" noResize="1" noEditPoints="1" noAdjustHandles="1" noChangeArrowheads="1" noChangeShapeType="1" noTextEdit="1"/>
              </p:cNvSpPr>
              <p:nvPr/>
            </p:nvSpPr>
            <p:spPr>
              <a:xfrm>
                <a:off x="6661257" y="1413467"/>
                <a:ext cx="1187697" cy="559769"/>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p:cNvSpPr/>
              <p:nvPr/>
            </p:nvSpPr>
            <p:spPr>
              <a:xfrm>
                <a:off x="6696254" y="3297816"/>
                <a:ext cx="958276" cy="443006"/>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i="1" dirty="0">
                              <a:solidFill>
                                <a:prstClr val="black"/>
                              </a:solidFill>
                              <a:latin typeface="Cambria Math" panose="02040503050406030204" pitchFamily="18" charset="0"/>
                            </a:rPr>
                          </m:ctrlPr>
                        </m:sSubSupPr>
                        <m:e>
                          <m:r>
                            <a:rPr lang="en-US" i="1" dirty="0">
                              <a:solidFill>
                                <a:prstClr val="black"/>
                              </a:solidFill>
                              <a:latin typeface="Cambria Math" panose="02040503050406030204" pitchFamily="18" charset="0"/>
                            </a:rPr>
                            <m:t>h</m:t>
                          </m:r>
                        </m:e>
                        <m:sub>
                          <m:r>
                            <a:rPr lang="en-US" i="1" dirty="0">
                              <a:solidFill>
                                <a:prstClr val="black"/>
                              </a:solidFill>
                              <a:latin typeface="Cambria Math" panose="02040503050406030204" pitchFamily="18" charset="0"/>
                            </a:rPr>
                            <m:t>𝜃</m:t>
                          </m:r>
                        </m:sub>
                        <m:sup>
                          <m:d>
                            <m:dPr>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2</m:t>
                              </m:r>
                            </m:e>
                          </m:d>
                        </m:sup>
                      </m:sSubSup>
                      <m:d>
                        <m:dPr>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𝑥</m:t>
                          </m:r>
                        </m:e>
                      </m:d>
                    </m:oMath>
                  </m:oMathPara>
                </a14:m>
                <a:endParaRPr lang="en-US" dirty="0">
                  <a:solidFill>
                    <a:prstClr val="black"/>
                  </a:solidFill>
                  <a:latin typeface="Tahoma" charset="0"/>
                </a:endParaRPr>
              </a:p>
            </p:txBody>
          </p:sp>
        </mc:Choice>
        <mc:Fallback xmlns="">
          <p:sp>
            <p:nvSpPr>
              <p:cNvPr id="40" name="Rectangle 39"/>
              <p:cNvSpPr>
                <a:spLocks noRot="1" noChangeAspect="1" noMove="1" noResize="1" noEditPoints="1" noAdjustHandles="1" noChangeArrowheads="1" noChangeShapeType="1" noTextEdit="1"/>
              </p:cNvSpPr>
              <p:nvPr/>
            </p:nvSpPr>
            <p:spPr>
              <a:xfrm>
                <a:off x="6896338" y="3254088"/>
                <a:ext cx="1187697" cy="55976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p:cNvSpPr/>
              <p:nvPr/>
            </p:nvSpPr>
            <p:spPr>
              <a:xfrm>
                <a:off x="6364548" y="4789944"/>
                <a:ext cx="958276" cy="443006"/>
              </a:xfrm>
              <a:prstGeom prst="rect">
                <a:avLst/>
              </a:prstGeom>
            </p:spPr>
            <p:txBody>
              <a:bodyPr wrap="none">
                <a:spAutoFit/>
              </a:bodyPr>
              <a:lstStyle/>
              <a:p>
                <a:pPr fontAlgn="base">
                  <a:spcBef>
                    <a:spcPct val="0"/>
                  </a:spcBef>
                  <a:spcAft>
                    <a:spcPct val="0"/>
                  </a:spcAft>
                </a:pPr>
                <a14:m>
                  <m:oMathPara xmlns:m="http://schemas.openxmlformats.org/officeDocument/2006/math">
                    <m:oMathParaPr>
                      <m:jc m:val="centerGroup"/>
                    </m:oMathParaPr>
                    <m:oMath xmlns:m="http://schemas.openxmlformats.org/officeDocument/2006/math">
                      <m:sSubSup>
                        <m:sSubSupPr>
                          <m:ctrlPr>
                            <a:rPr lang="en-US" i="1" dirty="0">
                              <a:solidFill>
                                <a:prstClr val="black"/>
                              </a:solidFill>
                              <a:latin typeface="Cambria Math" panose="02040503050406030204" pitchFamily="18" charset="0"/>
                            </a:rPr>
                          </m:ctrlPr>
                        </m:sSubSupPr>
                        <m:e>
                          <m:r>
                            <a:rPr lang="en-US" i="1" dirty="0">
                              <a:solidFill>
                                <a:prstClr val="black"/>
                              </a:solidFill>
                              <a:latin typeface="Cambria Math" panose="02040503050406030204" pitchFamily="18" charset="0"/>
                            </a:rPr>
                            <m:t>h</m:t>
                          </m:r>
                        </m:e>
                        <m:sub>
                          <m:r>
                            <a:rPr lang="en-US" i="1" dirty="0">
                              <a:solidFill>
                                <a:prstClr val="black"/>
                              </a:solidFill>
                              <a:latin typeface="Cambria Math" panose="02040503050406030204" pitchFamily="18" charset="0"/>
                            </a:rPr>
                            <m:t>𝜃</m:t>
                          </m:r>
                        </m:sub>
                        <m:sup>
                          <m:d>
                            <m:dPr>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3</m:t>
                              </m:r>
                            </m:e>
                          </m:d>
                        </m:sup>
                      </m:sSubSup>
                      <m:d>
                        <m:dPr>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𝑥</m:t>
                          </m:r>
                        </m:e>
                      </m:d>
                    </m:oMath>
                  </m:oMathPara>
                </a14:m>
                <a:endParaRPr lang="en-US" dirty="0">
                  <a:solidFill>
                    <a:prstClr val="black"/>
                  </a:solidFill>
                  <a:latin typeface="Tahoma" charset="0"/>
                </a:endParaRPr>
              </a:p>
            </p:txBody>
          </p:sp>
        </mc:Choice>
        <mc:Fallback xmlns="">
          <p:sp>
            <p:nvSpPr>
              <p:cNvPr id="41" name="Rectangle 40"/>
              <p:cNvSpPr>
                <a:spLocks noRot="1" noChangeAspect="1" noMove="1" noResize="1" noEditPoints="1" noAdjustHandles="1" noChangeArrowheads="1" noChangeShapeType="1" noTextEdit="1"/>
              </p:cNvSpPr>
              <p:nvPr/>
            </p:nvSpPr>
            <p:spPr>
              <a:xfrm>
                <a:off x="6454064" y="5243592"/>
                <a:ext cx="1187697" cy="559769"/>
              </a:xfrm>
              <a:prstGeom prst="rect">
                <a:avLst/>
              </a:prstGeom>
              <a:blipFill>
                <a:blip r:embed="rId13"/>
                <a:stretch>
                  <a:fillRect/>
                </a:stretch>
              </a:blipFill>
            </p:spPr>
            <p:txBody>
              <a:bodyPr/>
              <a:lstStyle/>
              <a:p>
                <a:r>
                  <a:rPr lang="en-US">
                    <a:noFill/>
                  </a:rPr>
                  <a:t> </a:t>
                </a:r>
              </a:p>
            </p:txBody>
          </p:sp>
        </mc:Fallback>
      </mc:AlternateContent>
      <p:sp>
        <p:nvSpPr>
          <p:cNvPr id="229" name="Footer Placeholder 3"/>
          <p:cNvSpPr>
            <a:spLocks noGrp="1"/>
          </p:cNvSpPr>
          <p:nvPr>
            <p:ph type="ftr" sz="quarter" idx="11"/>
          </p:nvPr>
        </p:nvSpPr>
        <p:spPr>
          <a:xfrm>
            <a:off x="0" y="6566474"/>
            <a:ext cx="1676693" cy="273844"/>
          </a:xfrm>
        </p:spPr>
        <p:txBody>
          <a:bodyPr/>
          <a:lstStyle/>
          <a:p>
            <a:pPr>
              <a:defRPr/>
            </a:pPr>
            <a:r>
              <a:rPr lang="en-US" sz="800" dirty="0">
                <a:solidFill>
                  <a:prstClr val="black"/>
                </a:solidFill>
              </a:rPr>
              <a:t>Slide credit: Andrew Ng </a:t>
            </a:r>
          </a:p>
        </p:txBody>
      </p:sp>
      <mc:AlternateContent xmlns:mc="http://schemas.openxmlformats.org/markup-compatibility/2006">
        <mc:Choice xmlns:p14="http://schemas.microsoft.com/office/powerpoint/2010/main" Requires="p14">
          <p:contentPart p14:bwMode="auto" r:id="rId14">
            <p14:nvContentPartPr>
              <p14:cNvPr id="3" name="Ink 2"/>
              <p14:cNvContentPartPr/>
              <p14:nvPr/>
            </p14:nvContentPartPr>
            <p14:xfrm>
              <a:off x="2917080" y="885960"/>
              <a:ext cx="7893360" cy="5668560"/>
            </p14:xfrm>
          </p:contentPart>
        </mc:Choice>
        <mc:Fallback>
          <p:pic>
            <p:nvPicPr>
              <p:cNvPr id="3" name="Ink 2"/>
              <p:cNvPicPr/>
              <p:nvPr/>
            </p:nvPicPr>
            <p:blipFill>
              <a:blip r:embed="rId15"/>
              <a:stretch>
                <a:fillRect/>
              </a:stretch>
            </p:blipFill>
            <p:spPr>
              <a:xfrm>
                <a:off x="2904480" y="874440"/>
                <a:ext cx="7918920" cy="5692320"/>
              </a:xfrm>
              <a:prstGeom prst="rect">
                <a:avLst/>
              </a:prstGeom>
            </p:spPr>
          </p:pic>
        </mc:Fallback>
      </mc:AlternateContent>
    </p:spTree>
    <p:extLst>
      <p:ext uri="{BB962C8B-B14F-4D97-AF65-F5344CB8AC3E}">
        <p14:creationId xmlns:p14="http://schemas.microsoft.com/office/powerpoint/2010/main" val="13162723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a:t>Logistic regression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5365" y="1295402"/>
                <a:ext cx="10056521" cy="5235028"/>
              </a:xfrm>
            </p:spPr>
            <p:txBody>
              <a:bodyPr>
                <a:noAutofit/>
              </a:bodyPr>
              <a:lstStyle/>
              <a:p>
                <a:r>
                  <a:rPr lang="en-US" sz="2000" b="1" dirty="0" smtClean="0">
                    <a:solidFill>
                      <a:srgbClr val="0070C0"/>
                    </a:solidFill>
                  </a:rPr>
                  <a:t>Model</a:t>
                </a:r>
              </a:p>
              <a:p>
                <a:pPr marL="0" indent="0" algn="ctr">
                  <a:buNone/>
                </a:pP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h</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r>
                          <a:rPr lang="en-US" sz="2000" i="1" dirty="0">
                            <a:latin typeface="Cambria Math" panose="02040503050406030204" pitchFamily="18" charset="0"/>
                          </a:rPr>
                          <m:t>𝑥</m:t>
                        </m:r>
                      </m:e>
                    </m:d>
                    <m:r>
                      <a:rPr lang="en-US" sz="2000" i="1" dirty="0">
                        <a:latin typeface="Cambria Math" panose="02040503050406030204" pitchFamily="18" charset="0"/>
                      </a:rPr>
                      <m:t>=</m:t>
                    </m:r>
                    <m:r>
                      <a:rPr lang="en-US" sz="2000" i="1" dirty="0">
                        <a:latin typeface="Cambria Math" panose="02040503050406030204" pitchFamily="18" charset="0"/>
                      </a:rPr>
                      <m:t>𝑃</m:t>
                    </m:r>
                    <m:d>
                      <m:dPr>
                        <m:ctrlPr>
                          <a:rPr lang="en-US" sz="2000" i="1" dirty="0">
                            <a:latin typeface="Cambria Math" panose="02040503050406030204" pitchFamily="18" charset="0"/>
                          </a:rPr>
                        </m:ctrlPr>
                      </m:dPr>
                      <m:e>
                        <m:r>
                          <a:rPr lang="en-US" sz="2000" i="1" dirty="0">
                            <a:latin typeface="Cambria Math" panose="02040503050406030204" pitchFamily="18" charset="0"/>
                          </a:rPr>
                          <m:t>𝑌</m:t>
                        </m:r>
                        <m:r>
                          <a:rPr lang="en-US" sz="2000" i="1" dirty="0">
                            <a:latin typeface="Cambria Math" panose="02040503050406030204" pitchFamily="18" charset="0"/>
                          </a:rPr>
                          <m:t>=1</m:t>
                        </m:r>
                      </m:e>
                      <m:e>
                        <m:sSub>
                          <m:sSubPr>
                            <m:ctrlPr>
                              <a:rPr lang="en-US" sz="2000" i="1" dirty="0">
                                <a:latin typeface="Cambria Math" panose="02040503050406030204" pitchFamily="18" charset="0"/>
                              </a:rPr>
                            </m:ctrlPr>
                          </m:sSubPr>
                          <m:e>
                            <m:r>
                              <a:rPr lang="en-US" sz="2000" i="1" dirty="0">
                                <a:latin typeface="Cambria Math" panose="02040503050406030204" pitchFamily="18" charset="0"/>
                              </a:rPr>
                              <m:t>𝑋</m:t>
                            </m:r>
                          </m:e>
                          <m:sub>
                            <m:r>
                              <a:rPr lang="en-US" sz="2000" i="1" dirty="0">
                                <a:latin typeface="Cambria Math" panose="02040503050406030204" pitchFamily="18" charset="0"/>
                              </a:rPr>
                              <m:t>1</m:t>
                            </m:r>
                          </m:sub>
                        </m:sSub>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𝑋</m:t>
                            </m:r>
                          </m:e>
                          <m:sub>
                            <m:r>
                              <a:rPr lang="en-US" sz="2000" i="1" dirty="0">
                                <a:latin typeface="Cambria Math" panose="02040503050406030204" pitchFamily="18" charset="0"/>
                              </a:rPr>
                              <m:t>2</m:t>
                            </m:r>
                          </m:sub>
                        </m:sSub>
                        <m:r>
                          <a:rPr lang="en-US" sz="2000" i="1" dirty="0">
                            <a:latin typeface="Cambria Math" panose="02040503050406030204" pitchFamily="18" charset="0"/>
                          </a:rPr>
                          <m:t>, ⋯, </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𝑋</m:t>
                            </m:r>
                          </m:e>
                          <m:sub>
                            <m:r>
                              <a:rPr lang="en-US" sz="2000" i="1" dirty="0">
                                <a:latin typeface="Cambria Math" panose="02040503050406030204" pitchFamily="18" charset="0"/>
                              </a:rPr>
                              <m:t>𝑛</m:t>
                            </m:r>
                          </m:sub>
                        </m:sSub>
                      </m:e>
                    </m:d>
                    <m:r>
                      <a:rPr lang="en-US" sz="2000" i="1" dirty="0">
                        <a:latin typeface="Cambria Math" panose="02040503050406030204" pitchFamily="18" charset="0"/>
                        <a:ea typeface="Cambria Math" panose="02040503050406030204" pitchFamily="18" charset="0"/>
                      </a:rPr>
                      <m:t>=</m:t>
                    </m:r>
                    <m:f>
                      <m:fPr>
                        <m:ctrlPr>
                          <a:rPr lang="en-US" sz="2000" i="1" dirty="0">
                            <a:latin typeface="Cambria Math" panose="02040503050406030204" pitchFamily="18" charset="0"/>
                            <a:ea typeface="Cambria Math" panose="02040503050406030204" pitchFamily="18" charset="0"/>
                          </a:rPr>
                        </m:ctrlPr>
                      </m:fPr>
                      <m:num>
                        <m:r>
                          <a:rPr lang="en-US" sz="2000" i="1" dirty="0">
                            <a:latin typeface="Cambria Math" panose="02040503050406030204" pitchFamily="18" charset="0"/>
                            <a:ea typeface="Cambria Math" panose="02040503050406030204" pitchFamily="18" charset="0"/>
                          </a:rPr>
                          <m:t>1</m:t>
                        </m:r>
                      </m:num>
                      <m:den>
                        <m:r>
                          <a:rPr lang="en-US" sz="2000" i="1" dirty="0">
                            <a:latin typeface="Cambria Math" panose="02040503050406030204" pitchFamily="18" charset="0"/>
                            <a:ea typeface="Cambria Math" panose="02040503050406030204" pitchFamily="18" charset="0"/>
                          </a:rPr>
                          <m:t>1+</m:t>
                        </m:r>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𝑒</m:t>
                            </m:r>
                          </m:e>
                          <m:sup>
                            <m:r>
                              <a:rPr lang="en-US" sz="2000" i="1" dirty="0">
                                <a:latin typeface="Cambria Math" panose="02040503050406030204" pitchFamily="18" charset="0"/>
                                <a:ea typeface="Cambria Math" panose="02040503050406030204" pitchFamily="18" charset="0"/>
                              </a:rPr>
                              <m:t>−</m:t>
                            </m:r>
                            <m:sSup>
                              <m:sSupPr>
                                <m:ctrlPr>
                                  <a:rPr lang="en-US" sz="2000" i="1" dirty="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ea typeface="Cambria Math" panose="02040503050406030204" pitchFamily="18" charset="0"/>
                                  </a:rPr>
                                  <m:t>𝜃</m:t>
                                </m:r>
                              </m:e>
                              <m:sup>
                                <m:r>
                                  <a:rPr lang="en-US" sz="2000" i="1" dirty="0">
                                    <a:latin typeface="Cambria Math" panose="02040503050406030204" pitchFamily="18" charset="0"/>
                                    <a:ea typeface="Cambria Math" panose="02040503050406030204" pitchFamily="18" charset="0"/>
                                  </a:rPr>
                                  <m:t>⊤</m:t>
                                </m:r>
                              </m:sup>
                            </m:sSup>
                            <m:r>
                              <a:rPr lang="en-US" sz="2000" i="1" dirty="0">
                                <a:latin typeface="Cambria Math" panose="02040503050406030204" pitchFamily="18" charset="0"/>
                                <a:ea typeface="Cambria Math" panose="02040503050406030204" pitchFamily="18" charset="0"/>
                              </a:rPr>
                              <m:t>𝑥</m:t>
                            </m:r>
                          </m:sup>
                        </m:sSup>
                      </m:den>
                    </m:f>
                  </m:oMath>
                </a14:m>
                <a:r>
                  <a:rPr lang="en-US" sz="2000" dirty="0"/>
                  <a:t> </a:t>
                </a:r>
              </a:p>
              <a:p>
                <a:r>
                  <a:rPr lang="en-US" sz="2000" b="1" dirty="0">
                    <a:solidFill>
                      <a:srgbClr val="0070C0"/>
                    </a:solidFill>
                  </a:rPr>
                  <a:t>Cost function</a:t>
                </a:r>
              </a:p>
              <a:p>
                <a:pPr marL="0" indent="0">
                  <a:buNone/>
                </a:pPr>
                <a14:m>
                  <m:oMathPara xmlns:m="http://schemas.openxmlformats.org/officeDocument/2006/math">
                    <m:oMathParaPr>
                      <m:jc m:val="center"/>
                    </m:oMathParaPr>
                    <m:oMath xmlns:m="http://schemas.openxmlformats.org/officeDocument/2006/math">
                      <m:r>
                        <a:rPr lang="en-US" sz="2000" i="1" dirty="0">
                          <a:latin typeface="Cambria Math" panose="02040503050406030204" pitchFamily="18" charset="0"/>
                        </a:rPr>
                        <m:t>𝐽</m:t>
                      </m:r>
                      <m:d>
                        <m:dPr>
                          <m:ctrlPr>
                            <a:rPr lang="en-US" sz="2000" i="1" dirty="0">
                              <a:latin typeface="Cambria Math" panose="02040503050406030204" pitchFamily="18" charset="0"/>
                            </a:rPr>
                          </m:ctrlPr>
                        </m:dPr>
                        <m:e>
                          <m:r>
                            <a:rPr lang="en-US" sz="2000" i="1" dirty="0">
                              <a:latin typeface="Cambria Math" panose="02040503050406030204" pitchFamily="18" charset="0"/>
                            </a:rPr>
                            <m:t>𝜃</m:t>
                          </m:r>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𝑚</m:t>
                          </m:r>
                        </m:den>
                      </m:f>
                      <m:nary>
                        <m:naryPr>
                          <m:chr m:val="∑"/>
                          <m:ctrlPr>
                            <a:rPr lang="en-US" sz="2000" i="1" dirty="0">
                              <a:latin typeface="Cambria Math" panose="02040503050406030204" pitchFamily="18" charset="0"/>
                            </a:rPr>
                          </m:ctrlPr>
                        </m:naryPr>
                        <m:sub>
                          <m:r>
                            <m:rPr>
                              <m:brk m:alnAt="23"/>
                            </m:rPr>
                            <a:rPr lang="en-US" sz="2000" i="1" dirty="0">
                              <a:latin typeface="Cambria Math" panose="02040503050406030204" pitchFamily="18" charset="0"/>
                            </a:rPr>
                            <m:t>𝑖</m:t>
                          </m:r>
                          <m:r>
                            <a:rPr lang="en-US" sz="2000" i="1" dirty="0">
                              <a:latin typeface="Cambria Math" panose="02040503050406030204" pitchFamily="18" charset="0"/>
                            </a:rPr>
                            <m:t>=1</m:t>
                          </m:r>
                        </m:sub>
                        <m:sup>
                          <m:r>
                            <a:rPr lang="en-US" sz="2000" i="1" dirty="0">
                              <a:latin typeface="Cambria Math" panose="02040503050406030204" pitchFamily="18" charset="0"/>
                            </a:rPr>
                            <m:t>𝑚</m:t>
                          </m:r>
                        </m:sup>
                        <m:e>
                          <m:r>
                            <m:rPr>
                              <m:sty m:val="p"/>
                            </m:rPr>
                            <a:rPr lang="en-US" sz="2000" dirty="0">
                              <a:latin typeface="Cambria Math" panose="02040503050406030204" pitchFamily="18" charset="0"/>
                            </a:rPr>
                            <m:t>Cost</m:t>
                          </m:r>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h</m:t>
                              </m:r>
                            </m:e>
                            <m:sub>
                              <m:r>
                                <a:rPr lang="en-US" sz="2000" i="1" dirty="0">
                                  <a:latin typeface="Cambria Math" panose="02040503050406030204" pitchFamily="18" charset="0"/>
                                </a:rPr>
                                <m:t>𝜃</m:t>
                              </m:r>
                            </m:sub>
                          </m:sSub>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𝑥</m:t>
                              </m:r>
                            </m:e>
                            <m:sup>
                              <m:d>
                                <m:dPr>
                                  <m:ctrlPr>
                                    <a:rPr lang="en-US" sz="2000" i="1" dirty="0">
                                      <a:latin typeface="Cambria Math" panose="02040503050406030204" pitchFamily="18" charset="0"/>
                                    </a:rPr>
                                  </m:ctrlPr>
                                </m:dPr>
                                <m:e>
                                  <m:r>
                                    <a:rPr lang="en-US" sz="2000" i="1" dirty="0">
                                      <a:latin typeface="Cambria Math" panose="02040503050406030204" pitchFamily="18" charset="0"/>
                                    </a:rPr>
                                    <m:t>𝑖</m:t>
                                  </m:r>
                                </m:e>
                              </m:d>
                            </m:sup>
                          </m:sSup>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𝑦</m:t>
                              </m:r>
                            </m:e>
                            <m:sup>
                              <m:r>
                                <a:rPr lang="en-US" sz="2000" i="1" dirty="0">
                                  <a:latin typeface="Cambria Math" panose="02040503050406030204" pitchFamily="18" charset="0"/>
                                </a:rPr>
                                <m:t>(</m:t>
                              </m:r>
                              <m:r>
                                <a:rPr lang="en-US" sz="2000" i="1" dirty="0">
                                  <a:latin typeface="Cambria Math" panose="02040503050406030204" pitchFamily="18" charset="0"/>
                                </a:rPr>
                                <m:t>𝑖</m:t>
                              </m:r>
                              <m:r>
                                <a:rPr lang="en-US" sz="2000" i="1" dirty="0">
                                  <a:latin typeface="Cambria Math" panose="02040503050406030204" pitchFamily="18" charset="0"/>
                                </a:rPr>
                                <m:t>)</m:t>
                              </m:r>
                            </m:sup>
                          </m:sSup>
                          <m:r>
                            <a:rPr lang="en-US" sz="2000" i="1" dirty="0">
                              <a:latin typeface="Cambria Math" panose="02040503050406030204" pitchFamily="18" charset="0"/>
                            </a:rPr>
                            <m:t>))</m:t>
                          </m:r>
                        </m:e>
                      </m:nary>
                      <m:r>
                        <a:rPr lang="en-US" sz="2000" dirty="0">
                          <a:latin typeface="Cambria Math" panose="02040503050406030204" pitchFamily="18" charset="0"/>
                        </a:rPr>
                        <m:t>        </m:t>
                      </m:r>
                    </m:oMath>
                  </m:oMathPara>
                </a14:m>
                <a:endParaRPr lang="en-US" sz="2000" dirty="0" smtClean="0">
                  <a:latin typeface="Cambria Math" panose="02040503050406030204" pitchFamily="18" charset="0"/>
                </a:endParaRPr>
              </a:p>
              <a:p>
                <a:pPr marL="0" indent="0">
                  <a:buNone/>
                </a:pPr>
                <a14:m>
                  <m:oMathPara xmlns:m="http://schemas.openxmlformats.org/officeDocument/2006/math">
                    <m:oMathParaPr>
                      <m:jc m:val="center"/>
                    </m:oMathParaPr>
                    <m:oMath xmlns:m="http://schemas.openxmlformats.org/officeDocument/2006/math">
                      <m:r>
                        <a:rPr lang="en-US" sz="2000" dirty="0">
                          <a:latin typeface="Cambria Math" panose="02040503050406030204" pitchFamily="18" charset="0"/>
                        </a:rPr>
                        <m:t> </m:t>
                      </m:r>
                      <m:r>
                        <m:rPr>
                          <m:sty m:val="p"/>
                        </m:rPr>
                        <a:rPr lang="en-US" sz="2000" dirty="0">
                          <a:latin typeface="Cambria Math" panose="02040503050406030204" pitchFamily="18" charset="0"/>
                        </a:rPr>
                        <m:t>Cost</m:t>
                      </m:r>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h</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r>
                            <a:rPr lang="en-US" sz="2000" i="1" dirty="0">
                              <a:latin typeface="Cambria Math" panose="02040503050406030204" pitchFamily="18" charset="0"/>
                            </a:rPr>
                            <m:t>𝑥</m:t>
                          </m:r>
                        </m:e>
                      </m:d>
                      <m:r>
                        <a:rPr lang="en-US" sz="2000" i="1" dirty="0">
                          <a:latin typeface="Cambria Math" panose="02040503050406030204" pitchFamily="18" charset="0"/>
                        </a:rPr>
                        <m:t>,</m:t>
                      </m:r>
                      <m:r>
                        <a:rPr lang="en-US" sz="2000" i="1" dirty="0">
                          <a:latin typeface="Cambria Math" panose="02040503050406030204" pitchFamily="18" charset="0"/>
                        </a:rPr>
                        <m:t>𝑦</m:t>
                      </m:r>
                      <m:r>
                        <a:rPr lang="en-US" sz="2000" i="1" dirty="0">
                          <a:latin typeface="Cambria Math" panose="02040503050406030204" pitchFamily="18" charset="0"/>
                        </a:rPr>
                        <m:t>)=</m:t>
                      </m:r>
                      <m:d>
                        <m:dPr>
                          <m:begChr m:val="{"/>
                          <m:endChr m:val=""/>
                          <m:ctrlPr>
                            <a:rPr lang="en-US" sz="2000" i="1" dirty="0">
                              <a:latin typeface="Cambria Math" panose="02040503050406030204" pitchFamily="18" charset="0"/>
                            </a:rPr>
                          </m:ctrlPr>
                        </m:dPr>
                        <m:e>
                          <m:eqArr>
                            <m:eqArrPr>
                              <m:ctrlPr>
                                <a:rPr lang="en-US" sz="2000" i="1" dirty="0">
                                  <a:latin typeface="Cambria Math" panose="02040503050406030204" pitchFamily="18" charset="0"/>
                                </a:rPr>
                              </m:ctrlPr>
                            </m:eqArrPr>
                            <m:e>
                              <m:r>
                                <a:rPr lang="en-US" sz="2000" i="1" dirty="0">
                                  <a:latin typeface="Cambria Math" panose="02040503050406030204" pitchFamily="18" charset="0"/>
                                </a:rPr>
                                <m:t>−</m:t>
                              </m:r>
                              <m:r>
                                <m:rPr>
                                  <m:sty m:val="p"/>
                                </m:rPr>
                                <a:rPr lang="en-US" sz="2000" dirty="0">
                                  <a:latin typeface="Cambria Math" panose="02040503050406030204" pitchFamily="18" charset="0"/>
                                </a:rPr>
                                <m:t>log</m:t>
                              </m:r>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h</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r>
                                        <a:rPr lang="en-US" sz="2000" i="1" dirty="0">
                                          <a:latin typeface="Cambria Math" panose="02040503050406030204" pitchFamily="18" charset="0"/>
                                        </a:rPr>
                                        <m:t>𝑥</m:t>
                                      </m:r>
                                    </m:e>
                                  </m:d>
                                </m:e>
                              </m:d>
                              <m:r>
                                <a:rPr lang="en-US" sz="2000" dirty="0">
                                  <a:latin typeface="Cambria Math" panose="02040503050406030204" pitchFamily="18" charset="0"/>
                                </a:rPr>
                                <m:t>            </m:t>
                              </m:r>
                              <m:r>
                                <m:rPr>
                                  <m:sty m:val="p"/>
                                </m:rPr>
                                <a:rPr lang="en-US" sz="2000" dirty="0">
                                  <a:latin typeface="Cambria Math" panose="02040503050406030204" pitchFamily="18" charset="0"/>
                                </a:rPr>
                                <m:t>if</m:t>
                              </m:r>
                              <m:r>
                                <a:rPr lang="en-US" sz="2000" i="1" dirty="0">
                                  <a:latin typeface="Cambria Math" panose="02040503050406030204" pitchFamily="18" charset="0"/>
                                </a:rPr>
                                <m:t>  </m:t>
                              </m:r>
                              <m:r>
                                <a:rPr lang="en-US" sz="2000" i="1" dirty="0">
                                  <a:latin typeface="Cambria Math" panose="02040503050406030204" pitchFamily="18" charset="0"/>
                                </a:rPr>
                                <m:t>𝑦</m:t>
                              </m:r>
                              <m:r>
                                <a:rPr lang="en-US" sz="2000" i="1" dirty="0">
                                  <a:latin typeface="Cambria Math" panose="02040503050406030204" pitchFamily="18" charset="0"/>
                                </a:rPr>
                                <m:t>=1</m:t>
                              </m:r>
                            </m:e>
                            <m:e>
                              <m:r>
                                <a:rPr lang="en-US" sz="2000" i="1" dirty="0">
                                  <a:latin typeface="Cambria Math" panose="02040503050406030204" pitchFamily="18" charset="0"/>
                                </a:rPr>
                                <m:t>−</m:t>
                              </m:r>
                              <m:r>
                                <m:rPr>
                                  <m:sty m:val="p"/>
                                </m:rPr>
                                <a:rPr lang="en-US" sz="2000" dirty="0">
                                  <a:latin typeface="Cambria Math" panose="02040503050406030204" pitchFamily="18" charset="0"/>
                                </a:rPr>
                                <m:t>log</m:t>
                              </m:r>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1−</m:t>
                                      </m:r>
                                      <m:r>
                                        <a:rPr lang="en-US" sz="2000" i="1" dirty="0">
                                          <a:latin typeface="Cambria Math" panose="02040503050406030204" pitchFamily="18" charset="0"/>
                                        </a:rPr>
                                        <m:t>h</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r>
                                        <a:rPr lang="en-US" sz="2000" i="1" dirty="0">
                                          <a:latin typeface="Cambria Math" panose="02040503050406030204" pitchFamily="18" charset="0"/>
                                        </a:rPr>
                                        <m:t>𝑥</m:t>
                                      </m:r>
                                    </m:e>
                                  </m:d>
                                </m:e>
                              </m:d>
                              <m:r>
                                <a:rPr lang="en-US" sz="2000" i="1" dirty="0">
                                  <a:latin typeface="Cambria Math" panose="02040503050406030204" pitchFamily="18" charset="0"/>
                                </a:rPr>
                                <m:t>    </m:t>
                              </m:r>
                              <m:r>
                                <m:rPr>
                                  <m:sty m:val="p"/>
                                </m:rPr>
                                <a:rPr lang="en-US" sz="2000" dirty="0">
                                  <a:latin typeface="Cambria Math" panose="02040503050406030204" pitchFamily="18" charset="0"/>
                                </a:rPr>
                                <m:t>if</m:t>
                              </m:r>
                              <m:r>
                                <a:rPr lang="en-US" sz="2000" i="1" dirty="0">
                                  <a:latin typeface="Cambria Math" panose="02040503050406030204" pitchFamily="18" charset="0"/>
                                </a:rPr>
                                <m:t>  </m:t>
                              </m:r>
                              <m:r>
                                <a:rPr lang="en-US" sz="2000" i="1" dirty="0">
                                  <a:latin typeface="Cambria Math" panose="02040503050406030204" pitchFamily="18" charset="0"/>
                                </a:rPr>
                                <m:t>𝑦</m:t>
                              </m:r>
                              <m:r>
                                <a:rPr lang="en-US" sz="2000" i="1" dirty="0">
                                  <a:latin typeface="Cambria Math" panose="02040503050406030204" pitchFamily="18" charset="0"/>
                                </a:rPr>
                                <m:t>=0</m:t>
                              </m:r>
                            </m:e>
                          </m:eqArr>
                        </m:e>
                      </m:d>
                    </m:oMath>
                  </m:oMathPara>
                </a14:m>
                <a:endParaRPr lang="en-US" sz="2000" dirty="0"/>
              </a:p>
              <a:p>
                <a:r>
                  <a:rPr lang="en-US" sz="2000" b="1" dirty="0">
                    <a:solidFill>
                      <a:srgbClr val="0070C0"/>
                    </a:solidFill>
                  </a:rPr>
                  <a:t>Learning</a:t>
                </a:r>
              </a:p>
              <a:p>
                <a:pPr marL="0" lvl="1" indent="0">
                  <a:spcBef>
                    <a:spcPts val="750"/>
                  </a:spcBef>
                  <a:buNone/>
                </a:pPr>
                <a:r>
                  <a:rPr lang="en-US" sz="2000" dirty="0"/>
                  <a:t>Gradient descent: </a:t>
                </a:r>
                <a:r>
                  <a:rPr lang="en-US" sz="2000" dirty="0" smtClean="0"/>
                  <a:t>      Repeat </a:t>
                </a:r>
                <a:r>
                  <a:rPr lang="en-US" sz="2000" dirty="0"/>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𝑗</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𝜃</m:t>
                        </m:r>
                      </m:e>
                      <m:sub>
                        <m:r>
                          <a:rPr lang="en-US" sz="2000" i="1">
                            <a:latin typeface="Cambria Math" panose="02040503050406030204" pitchFamily="18" charset="0"/>
                          </a:rPr>
                          <m:t>𝑗</m:t>
                        </m:r>
                      </m:sub>
                    </m:sSub>
                    <m:r>
                      <a:rPr lang="en-US" sz="2000" i="1">
                        <a:latin typeface="Cambria Math" panose="02040503050406030204" pitchFamily="18" charset="0"/>
                      </a:rPr>
                      <m:t>−</m:t>
                    </m:r>
                    <m:r>
                      <a:rPr lang="en-US" sz="2000" i="1">
                        <a:latin typeface="Cambria Math" panose="02040503050406030204" pitchFamily="18" charset="0"/>
                      </a:rPr>
                      <m:t>𝛼</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𝑚</m:t>
                        </m:r>
                      </m:den>
                    </m:f>
                    <m:nary>
                      <m:naryPr>
                        <m:chr m:val="∑"/>
                        <m:ctrlPr>
                          <a:rPr lang="en-US" sz="2000" i="1" dirty="0">
                            <a:latin typeface="Cambria Math" panose="02040503050406030204" pitchFamily="18" charset="0"/>
                          </a:rPr>
                        </m:ctrlPr>
                      </m:naryPr>
                      <m:sub>
                        <m:r>
                          <m:rPr>
                            <m:brk m:alnAt="23"/>
                          </m:rPr>
                          <a:rPr lang="en-US" sz="2000" i="1" dirty="0">
                            <a:latin typeface="Cambria Math" panose="02040503050406030204" pitchFamily="18" charset="0"/>
                          </a:rPr>
                          <m:t>𝑖</m:t>
                        </m:r>
                        <m:r>
                          <a:rPr lang="en-US" sz="2000" i="1" dirty="0">
                            <a:latin typeface="Cambria Math" panose="02040503050406030204" pitchFamily="18" charset="0"/>
                          </a:rPr>
                          <m:t>=1</m:t>
                        </m:r>
                      </m:sub>
                      <m:sup>
                        <m:r>
                          <a:rPr lang="en-US" sz="2000" i="1" dirty="0">
                            <a:latin typeface="Cambria Math" panose="02040503050406030204" pitchFamily="18" charset="0"/>
                          </a:rPr>
                          <m:t>𝑚</m:t>
                        </m:r>
                      </m:sup>
                      <m:e>
                        <m:d>
                          <m:dPr>
                            <m:ctrlPr>
                              <a:rPr lang="en-US" sz="2000" i="1" dirty="0">
                                <a:latin typeface="Cambria Math" panose="02040503050406030204" pitchFamily="18" charset="0"/>
                              </a:rPr>
                            </m:ctrlPr>
                          </m:dPr>
                          <m:e>
                            <m:sSub>
                              <m:sSubPr>
                                <m:ctrlPr>
                                  <a:rPr lang="en-US" sz="2000" i="1" dirty="0">
                                    <a:latin typeface="Cambria Math" panose="02040503050406030204" pitchFamily="18" charset="0"/>
                                  </a:rPr>
                                </m:ctrlPr>
                              </m:sSubPr>
                              <m:e>
                                <m:r>
                                  <a:rPr lang="en-US" sz="2000" i="1" dirty="0">
                                    <a:latin typeface="Cambria Math" panose="02040503050406030204" pitchFamily="18" charset="0"/>
                                  </a:rPr>
                                  <m:t>h</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sSup>
                                  <m:sSupPr>
                                    <m:ctrlPr>
                                      <a:rPr lang="en-US" sz="2000" i="1" dirty="0">
                                        <a:latin typeface="Cambria Math" panose="02040503050406030204" pitchFamily="18" charset="0"/>
                                      </a:rPr>
                                    </m:ctrlPr>
                                  </m:sSupPr>
                                  <m:e>
                                    <m:r>
                                      <a:rPr lang="en-US" sz="2000" i="1" dirty="0">
                                        <a:latin typeface="Cambria Math" panose="02040503050406030204" pitchFamily="18" charset="0"/>
                                      </a:rPr>
                                      <m:t>𝑥</m:t>
                                    </m:r>
                                  </m:e>
                                  <m:sup>
                                    <m:d>
                                      <m:dPr>
                                        <m:ctrlPr>
                                          <a:rPr lang="en-US" sz="2000" i="1" dirty="0">
                                            <a:latin typeface="Cambria Math" panose="02040503050406030204" pitchFamily="18" charset="0"/>
                                          </a:rPr>
                                        </m:ctrlPr>
                                      </m:dPr>
                                      <m:e>
                                        <m:r>
                                          <a:rPr lang="en-US" sz="2000" i="1" dirty="0">
                                            <a:latin typeface="Cambria Math" panose="02040503050406030204" pitchFamily="18" charset="0"/>
                                          </a:rPr>
                                          <m:t>𝑖</m:t>
                                        </m:r>
                                      </m:e>
                                    </m:d>
                                  </m:sup>
                                </m:sSup>
                              </m:e>
                            </m:d>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𝑦</m:t>
                                </m:r>
                              </m:e>
                              <m:sup>
                                <m:d>
                                  <m:dPr>
                                    <m:ctrlPr>
                                      <a:rPr lang="en-US" sz="2000" i="1" dirty="0">
                                        <a:latin typeface="Cambria Math" panose="02040503050406030204" pitchFamily="18" charset="0"/>
                                      </a:rPr>
                                    </m:ctrlPr>
                                  </m:dPr>
                                  <m:e>
                                    <m:r>
                                      <a:rPr lang="en-US" sz="2000" i="1" dirty="0">
                                        <a:latin typeface="Cambria Math" panose="02040503050406030204" pitchFamily="18" charset="0"/>
                                      </a:rPr>
                                      <m:t>𝑖</m:t>
                                    </m:r>
                                  </m:e>
                                </m:d>
                              </m:sup>
                            </m:sSup>
                          </m:e>
                        </m:d>
                      </m:e>
                    </m:nary>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𝑥</m:t>
                        </m:r>
                      </m:e>
                      <m:sub>
                        <m:r>
                          <a:rPr lang="en-US" sz="2000" i="1" dirty="0">
                            <a:latin typeface="Cambria Math" panose="02040503050406030204" pitchFamily="18" charset="0"/>
                          </a:rPr>
                          <m:t>𝑗</m:t>
                        </m:r>
                      </m:sub>
                      <m:sup>
                        <m:d>
                          <m:dPr>
                            <m:ctrlPr>
                              <a:rPr lang="en-US" sz="2000" i="1" dirty="0">
                                <a:latin typeface="Cambria Math" panose="02040503050406030204" pitchFamily="18" charset="0"/>
                              </a:rPr>
                            </m:ctrlPr>
                          </m:dPr>
                          <m:e>
                            <m:r>
                              <a:rPr lang="en-US" sz="2000" i="1" dirty="0">
                                <a:latin typeface="Cambria Math" panose="02040503050406030204" pitchFamily="18" charset="0"/>
                              </a:rPr>
                              <m:t>𝑖</m:t>
                            </m:r>
                          </m:e>
                        </m:d>
                      </m:sup>
                    </m:sSubSup>
                  </m:oMath>
                </a14:m>
                <a:r>
                  <a:rPr lang="en-US" sz="2000" dirty="0"/>
                  <a:t>}</a:t>
                </a:r>
              </a:p>
              <a:p>
                <a:pPr marL="0" indent="0">
                  <a:buNone/>
                </a:pPr>
                <a:endParaRPr lang="en-US" sz="2000" b="1" dirty="0">
                  <a:solidFill>
                    <a:srgbClr val="0070C0"/>
                  </a:solidFill>
                </a:endParaRPr>
              </a:p>
              <a:p>
                <a:r>
                  <a:rPr lang="en-US" sz="2000" b="1" dirty="0" smtClean="0">
                    <a:solidFill>
                      <a:srgbClr val="0070C0"/>
                    </a:solidFill>
                  </a:rPr>
                  <a:t>Inference</a:t>
                </a:r>
                <a14:m>
                  <m:oMath xmlns:m="http://schemas.openxmlformats.org/officeDocument/2006/math">
                    <m:r>
                      <a:rPr lang="en-US" sz="2000" b="1" i="0" dirty="0" smtClean="0">
                        <a:latin typeface="Cambria Math" panose="02040503050406030204" pitchFamily="18" charset="0"/>
                      </a:rPr>
                      <m:t>                                   </m:t>
                    </m:r>
                    <m:acc>
                      <m:accPr>
                        <m:chr m:val="̂"/>
                        <m:ctrlPr>
                          <a:rPr lang="en-US" sz="2000" i="1" dirty="0">
                            <a:latin typeface="Cambria Math" panose="02040503050406030204" pitchFamily="18" charset="0"/>
                          </a:rPr>
                        </m:ctrlPr>
                      </m:accPr>
                      <m:e>
                        <m:r>
                          <a:rPr lang="en-US" sz="2000" i="1" dirty="0">
                            <a:latin typeface="Cambria Math" panose="02040503050406030204" pitchFamily="18" charset="0"/>
                          </a:rPr>
                          <m:t>𝑌</m:t>
                        </m:r>
                      </m:e>
                    </m:acc>
                    <m:r>
                      <a:rPr lang="en-US" sz="2000" i="1" dirty="0">
                        <a:latin typeface="Cambria Math" panose="02040503050406030204" pitchFamily="18" charset="0"/>
                      </a:rPr>
                      <m:t>=</m:t>
                    </m:r>
                    <m:sSub>
                      <m:sSubPr>
                        <m:ctrlPr>
                          <a:rPr lang="en-US" sz="2000" i="1" dirty="0">
                            <a:latin typeface="Cambria Math" panose="02040503050406030204" pitchFamily="18" charset="0"/>
                          </a:rPr>
                        </m:ctrlPr>
                      </m:sSubPr>
                      <m:e>
                        <m:r>
                          <a:rPr lang="en-US" sz="2000" i="1" dirty="0">
                            <a:latin typeface="Cambria Math" panose="02040503050406030204" pitchFamily="18" charset="0"/>
                          </a:rPr>
                          <m:t>h</m:t>
                        </m:r>
                      </m:e>
                      <m:sub>
                        <m:r>
                          <a:rPr lang="en-US" sz="2000" i="1" dirty="0">
                            <a:latin typeface="Cambria Math" panose="02040503050406030204" pitchFamily="18" charset="0"/>
                          </a:rPr>
                          <m:t>𝜃</m:t>
                        </m:r>
                      </m:sub>
                    </m:sSub>
                    <m:d>
                      <m:dPr>
                        <m:ctrlPr>
                          <a:rPr lang="en-US" sz="2000" i="1" dirty="0">
                            <a:latin typeface="Cambria Math" panose="02040503050406030204" pitchFamily="18" charset="0"/>
                          </a:rPr>
                        </m:ctrlPr>
                      </m:dPr>
                      <m:e>
                        <m:sSup>
                          <m:sSupPr>
                            <m:ctrlPr>
                              <a:rPr lang="en-US" sz="2000" i="1" dirty="0">
                                <a:latin typeface="Cambria Math" panose="02040503050406030204" pitchFamily="18" charset="0"/>
                              </a:rPr>
                            </m:ctrlPr>
                          </m:sSupPr>
                          <m:e>
                            <m:r>
                              <a:rPr lang="en-US" sz="2000" i="1" dirty="0">
                                <a:latin typeface="Cambria Math" panose="02040503050406030204" pitchFamily="18" charset="0"/>
                              </a:rPr>
                              <m:t>𝑥</m:t>
                            </m:r>
                          </m:e>
                          <m:sup>
                            <m:r>
                              <m:rPr>
                                <m:sty m:val="p"/>
                              </m:rPr>
                              <a:rPr lang="en-US" sz="2000" dirty="0">
                                <a:latin typeface="Cambria Math" panose="02040503050406030204" pitchFamily="18" charset="0"/>
                              </a:rPr>
                              <m:t>test</m:t>
                            </m:r>
                          </m:sup>
                        </m:sSup>
                      </m:e>
                    </m:d>
                    <m:r>
                      <a:rPr lang="en-US" sz="2000" i="1" dirty="0">
                        <a:latin typeface="Cambria Math" panose="02040503050406030204" pitchFamily="18" charset="0"/>
                      </a:rPr>
                      <m:t>=</m:t>
                    </m:r>
                    <m:f>
                      <m:fPr>
                        <m:ctrlPr>
                          <a:rPr lang="en-US" sz="2000" i="1" dirty="0">
                            <a:latin typeface="Cambria Math" panose="02040503050406030204" pitchFamily="18" charset="0"/>
                          </a:rPr>
                        </m:ctrlPr>
                      </m:fPr>
                      <m:num>
                        <m:r>
                          <a:rPr lang="en-US" sz="2000" i="1" dirty="0">
                            <a:latin typeface="Cambria Math" panose="02040503050406030204" pitchFamily="18" charset="0"/>
                          </a:rPr>
                          <m:t>1</m:t>
                        </m:r>
                      </m:num>
                      <m:den>
                        <m:r>
                          <a:rPr lang="en-US" sz="2000" i="1" dirty="0">
                            <a:latin typeface="Cambria Math" panose="02040503050406030204" pitchFamily="18" charset="0"/>
                          </a:rPr>
                          <m:t>1+</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𝑒</m:t>
                            </m:r>
                          </m:e>
                          <m:sup>
                            <m:r>
                              <a:rPr lang="en-US" sz="2000" i="1" dirty="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𝜃</m:t>
                                </m:r>
                              </m:e>
                              <m:sup>
                                <m:r>
                                  <a:rPr lang="en-US" sz="2000" i="1" dirty="0">
                                    <a:latin typeface="Cambria Math" panose="02040503050406030204" pitchFamily="18" charset="0"/>
                                  </a:rPr>
                                  <m:t>⊤</m:t>
                                </m:r>
                              </m:sup>
                            </m:sSup>
                            <m:sSup>
                              <m:sSupPr>
                                <m:ctrlPr>
                                  <a:rPr lang="en-US" sz="2000" i="1" dirty="0">
                                    <a:latin typeface="Cambria Math" panose="02040503050406030204" pitchFamily="18" charset="0"/>
                                  </a:rPr>
                                </m:ctrlPr>
                              </m:sSupPr>
                              <m:e>
                                <m:r>
                                  <a:rPr lang="en-US" sz="2000" i="1" dirty="0">
                                    <a:latin typeface="Cambria Math" panose="02040503050406030204" pitchFamily="18" charset="0"/>
                                  </a:rPr>
                                  <m:t>𝑥</m:t>
                                </m:r>
                              </m:e>
                              <m:sup>
                                <m:r>
                                  <m:rPr>
                                    <m:sty m:val="p"/>
                                  </m:rPr>
                                  <a:rPr lang="en-US" sz="2000" dirty="0">
                                    <a:latin typeface="Cambria Math" panose="02040503050406030204" pitchFamily="18" charset="0"/>
                                  </a:rPr>
                                  <m:t>test</m:t>
                                </m:r>
                              </m:sup>
                            </m:sSup>
                          </m:sup>
                        </m:sSup>
                      </m:den>
                    </m:f>
                  </m:oMath>
                </a14:m>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75365" y="1295402"/>
                <a:ext cx="10056521" cy="5235028"/>
              </a:xfrm>
              <a:blipFill rotWithShape="0">
                <a:blip r:embed="rId3"/>
                <a:stretch>
                  <a:fillRect l="-667" t="-699"/>
                </a:stretch>
              </a:blipFill>
            </p:spPr>
            <p:txBody>
              <a:bodyPr/>
              <a:lstStyle/>
              <a:p>
                <a:r>
                  <a:rPr lang="en-IN">
                    <a:noFill/>
                  </a:rPr>
                  <a:t> </a:t>
                </a:r>
              </a:p>
            </p:txBody>
          </p:sp>
        </mc:Fallback>
      </mc:AlternateContent>
      <p:sp>
        <p:nvSpPr>
          <p:cNvPr id="4" name="Slide Number Placeholder 3"/>
          <p:cNvSpPr>
            <a:spLocks noGrp="1"/>
          </p:cNvSpPr>
          <p:nvPr>
            <p:ph type="sldNum" sz="quarter" idx="12"/>
          </p:nvPr>
        </p:nvSpPr>
        <p:spPr/>
        <p:txBody>
          <a:bodyPr/>
          <a:lstStyle/>
          <a:p>
            <a:pPr>
              <a:defRPr/>
            </a:pPr>
            <a:fld id="{60DB935C-A2BB-404C-A6C5-67E9068028EC}" type="slidenum">
              <a:rPr lang="en-US" smtClean="0">
                <a:solidFill>
                  <a:prstClr val="black"/>
                </a:solidFill>
              </a:rPr>
              <a:pPr>
                <a:defRPr/>
              </a:pPr>
              <a:t>38</a:t>
            </a:fld>
            <a:endParaRPr lang="en-US">
              <a:solidFill>
                <a:prstClr val="black"/>
              </a:solidFill>
            </a:endParaRPr>
          </a:p>
        </p:txBody>
      </p:sp>
      <mc:AlternateContent xmlns:mc="http://schemas.openxmlformats.org/markup-compatibility/2006">
        <mc:Choice xmlns:p14="http://schemas.microsoft.com/office/powerpoint/2010/main" Requires="p14">
          <p:contentPart p14:bwMode="auto" r:id="rId4">
            <p14:nvContentPartPr>
              <p14:cNvPr id="5" name="Ink 4"/>
              <p14:cNvContentPartPr/>
              <p14:nvPr/>
            </p14:nvContentPartPr>
            <p14:xfrm>
              <a:off x="741960" y="954360"/>
              <a:ext cx="10165320" cy="5593320"/>
            </p14:xfrm>
          </p:contentPart>
        </mc:Choice>
        <mc:Fallback>
          <p:pic>
            <p:nvPicPr>
              <p:cNvPr id="5" name="Ink 4"/>
              <p:cNvPicPr/>
              <p:nvPr/>
            </p:nvPicPr>
            <p:blipFill>
              <a:blip r:embed="rId5"/>
              <a:stretch>
                <a:fillRect/>
              </a:stretch>
            </p:blipFill>
            <p:spPr>
              <a:xfrm>
                <a:off x="729000" y="943920"/>
                <a:ext cx="10192680" cy="5614920"/>
              </a:xfrm>
              <a:prstGeom prst="rect">
                <a:avLst/>
              </a:prstGeom>
            </p:spPr>
          </p:pic>
        </mc:Fallback>
      </mc:AlternateContent>
    </p:spTree>
    <p:extLst>
      <p:ext uri="{BB962C8B-B14F-4D97-AF65-F5344CB8AC3E}">
        <p14:creationId xmlns:p14="http://schemas.microsoft.com/office/powerpoint/2010/main" val="8826663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429938" y="4463437"/>
            <a:ext cx="3354231" cy="419745"/>
          </a:xfrm>
        </p:spPr>
        <p:txBody>
          <a:bodyPr>
            <a:normAutofit fontScale="92500" lnSpcReduction="10000"/>
          </a:bodyPr>
          <a:lstStyle/>
          <a:p>
            <a:pPr marL="0" indent="0">
              <a:buNone/>
            </a:pPr>
            <a:r>
              <a:rPr lang="en-US" dirty="0"/>
              <a:t>Sentiment Features</a:t>
            </a:r>
            <a:endParaRPr lang="en-IN" dirty="0"/>
          </a:p>
        </p:txBody>
      </p:sp>
      <p:sp>
        <p:nvSpPr>
          <p:cNvPr id="3" name="Content Placeholder 2"/>
          <p:cNvSpPr>
            <a:spLocks noGrp="1"/>
          </p:cNvSpPr>
          <p:nvPr>
            <p:ph sz="quarter" idx="10"/>
          </p:nvPr>
        </p:nvSpPr>
        <p:spPr>
          <a:xfrm>
            <a:off x="277611" y="-25189"/>
            <a:ext cx="8432800" cy="1143000"/>
          </a:xfrm>
        </p:spPr>
        <p:txBody>
          <a:bodyPr/>
          <a:lstStyle/>
          <a:p>
            <a:r>
              <a:rPr lang="en-US" b="0" spc="0" dirty="0" smtClean="0">
                <a:solidFill>
                  <a:prstClr val="black"/>
                </a:solidFill>
                <a:latin typeface="Calibri"/>
                <a:cs typeface="Calibri"/>
              </a:rPr>
              <a:t>Example: </a:t>
            </a:r>
            <a:r>
              <a:rPr lang="en-US" b="0" spc="0" dirty="0">
                <a:solidFill>
                  <a:prstClr val="black"/>
                </a:solidFill>
                <a:latin typeface="Calibri"/>
                <a:cs typeface="Calibri"/>
              </a:rPr>
              <a:t>Sentiment Analysis</a:t>
            </a:r>
            <a:endParaRPr lang="en-IN" b="0" spc="0" dirty="0">
              <a:solidFill>
                <a:prstClr val="black"/>
              </a:solidFill>
              <a:latin typeface="Calibri"/>
              <a:cs typeface="Calibri"/>
            </a:endParaRPr>
          </a:p>
          <a:p>
            <a:endParaRPr lang="en-IN" dirty="0"/>
          </a:p>
        </p:txBody>
      </p:sp>
      <p:pic>
        <p:nvPicPr>
          <p:cNvPr id="6" name="Picture 5"/>
          <p:cNvPicPr>
            <a:picLocks noChangeAspect="1"/>
          </p:cNvPicPr>
          <p:nvPr/>
        </p:nvPicPr>
        <p:blipFill>
          <a:blip r:embed="rId2"/>
          <a:stretch>
            <a:fillRect/>
          </a:stretch>
        </p:blipFill>
        <p:spPr>
          <a:xfrm>
            <a:off x="425940" y="818707"/>
            <a:ext cx="7755451" cy="2413889"/>
          </a:xfrm>
          <a:prstGeom prst="rect">
            <a:avLst/>
          </a:prstGeom>
        </p:spPr>
      </p:pic>
      <p:pic>
        <p:nvPicPr>
          <p:cNvPr id="7" name="Picture 6">
            <a:extLst>
              <a:ext uri="{FF2B5EF4-FFF2-40B4-BE49-F238E27FC236}">
                <a16:creationId xmlns="" xmlns:a16="http://schemas.microsoft.com/office/drawing/2014/main" id="{425E726D-AF7E-364E-90E1-EF3FF02E5BB0}"/>
              </a:ext>
            </a:extLst>
          </p:cNvPr>
          <p:cNvPicPr>
            <a:picLocks noChangeAspect="1"/>
          </p:cNvPicPr>
          <p:nvPr/>
        </p:nvPicPr>
        <p:blipFill>
          <a:blip r:embed="rId3"/>
          <a:stretch>
            <a:fillRect/>
          </a:stretch>
        </p:blipFill>
        <p:spPr>
          <a:xfrm>
            <a:off x="425940" y="3718652"/>
            <a:ext cx="6161545" cy="2510259"/>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2160" y="588240"/>
              <a:ext cx="12102480" cy="5695560"/>
            </p14:xfrm>
          </p:contentPart>
        </mc:Choice>
        <mc:Fallback>
          <p:pic>
            <p:nvPicPr>
              <p:cNvPr id="4" name="Ink 3"/>
              <p:cNvPicPr/>
              <p:nvPr/>
            </p:nvPicPr>
            <p:blipFill>
              <a:blip r:embed="rId5"/>
              <a:stretch>
                <a:fillRect/>
              </a:stretch>
            </p:blipFill>
            <p:spPr>
              <a:xfrm>
                <a:off x="-9000" y="580320"/>
                <a:ext cx="12125880" cy="5713560"/>
              </a:xfrm>
              <a:prstGeom prst="rect">
                <a:avLst/>
              </a:prstGeom>
            </p:spPr>
          </p:pic>
        </mc:Fallback>
      </mc:AlternateContent>
    </p:spTree>
    <p:extLst>
      <p:ext uri="{BB962C8B-B14F-4D97-AF65-F5344CB8AC3E}">
        <p14:creationId xmlns:p14="http://schemas.microsoft.com/office/powerpoint/2010/main" val="21908486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theory</a:t>
            </a:r>
            <a:endParaRPr lang="en-IN" dirty="0"/>
          </a:p>
        </p:txBody>
      </p:sp>
      <p:sp>
        <p:nvSpPr>
          <p:cNvPr id="3" name="Content Placeholder 2"/>
          <p:cNvSpPr>
            <a:spLocks noGrp="1"/>
          </p:cNvSpPr>
          <p:nvPr>
            <p:ph idx="1"/>
          </p:nvPr>
        </p:nvSpPr>
        <p:spPr>
          <a:xfrm>
            <a:off x="223233" y="1561564"/>
            <a:ext cx="11612451" cy="4525963"/>
          </a:xfrm>
        </p:spPr>
        <p:txBody>
          <a:bodyPr vert="horz" lIns="91440" tIns="45720" rIns="91440" bIns="45720" rtlCol="0">
            <a:normAutofit/>
          </a:bodyPr>
          <a:lstStyle/>
          <a:p>
            <a:pPr marL="25168" marR="237832">
              <a:lnSpc>
                <a:spcPct val="110000"/>
              </a:lnSpc>
              <a:spcBef>
                <a:spcPts val="0"/>
              </a:spcBef>
            </a:pPr>
            <a:r>
              <a:rPr lang="en-US" spc="40" dirty="0">
                <a:cs typeface="Tahoma"/>
              </a:rPr>
              <a:t>Probability theory provides a consistent framework  for </a:t>
            </a:r>
            <a:r>
              <a:rPr lang="en-US" b="1" spc="40" dirty="0">
                <a:cs typeface="Tahoma"/>
              </a:rPr>
              <a:t>quantifying and manipulating </a:t>
            </a:r>
            <a:r>
              <a:rPr lang="en-US" b="1" spc="40" dirty="0" smtClean="0">
                <a:cs typeface="Tahoma"/>
              </a:rPr>
              <a:t>uncertainty</a:t>
            </a:r>
          </a:p>
          <a:p>
            <a:pPr marL="25168" marR="237832">
              <a:lnSpc>
                <a:spcPct val="110000"/>
              </a:lnSpc>
              <a:spcBef>
                <a:spcPts val="0"/>
              </a:spcBef>
            </a:pPr>
            <a:endParaRPr lang="en-US" spc="40" dirty="0">
              <a:cs typeface="Tahoma"/>
            </a:endParaRPr>
          </a:p>
          <a:p>
            <a:pPr marL="25168" marR="237832">
              <a:lnSpc>
                <a:spcPct val="110000"/>
              </a:lnSpc>
              <a:spcBef>
                <a:spcPts val="0"/>
              </a:spcBef>
            </a:pPr>
            <a:r>
              <a:rPr lang="en-US" spc="40" dirty="0">
                <a:cs typeface="Tahoma"/>
              </a:rPr>
              <a:t>Decision theory combined with probability theory  allows us to make </a:t>
            </a:r>
            <a:r>
              <a:rPr lang="en-US" b="1" spc="40" dirty="0">
                <a:cs typeface="Tahoma"/>
              </a:rPr>
              <a:t>optimal </a:t>
            </a:r>
            <a:r>
              <a:rPr lang="en-US" b="1" spc="40" dirty="0" smtClean="0">
                <a:cs typeface="Tahoma"/>
              </a:rPr>
              <a:t>decisions in </a:t>
            </a:r>
            <a:r>
              <a:rPr lang="en-US" b="1" spc="40" dirty="0">
                <a:cs typeface="Tahoma"/>
              </a:rPr>
              <a:t>situations involving uncertainty</a:t>
            </a:r>
          </a:p>
          <a:p>
            <a:pPr marL="25168" marR="237832">
              <a:lnSpc>
                <a:spcPct val="110000"/>
              </a:lnSpc>
              <a:spcBef>
                <a:spcPts val="0"/>
              </a:spcBef>
            </a:pPr>
            <a:endParaRPr lang="en-US" spc="40" dirty="0">
              <a:cs typeface="Tahoma"/>
            </a:endParaRPr>
          </a:p>
          <a:p>
            <a:pPr marL="25168" marR="237832">
              <a:lnSpc>
                <a:spcPct val="110000"/>
              </a:lnSpc>
              <a:spcBef>
                <a:spcPts val="0"/>
              </a:spcBef>
            </a:pPr>
            <a:r>
              <a:rPr lang="en-US" spc="40" dirty="0">
                <a:cs typeface="Tahoma"/>
              </a:rPr>
              <a:t>We have an input vector x together with a corresponding target vector t</a:t>
            </a:r>
          </a:p>
          <a:p>
            <a:pPr marR="237832" lvl="1">
              <a:lnSpc>
                <a:spcPct val="110000"/>
              </a:lnSpc>
              <a:spcBef>
                <a:spcPts val="0"/>
              </a:spcBef>
            </a:pPr>
            <a:r>
              <a:rPr lang="en-US" spc="40" dirty="0" smtClean="0">
                <a:cs typeface="Tahoma"/>
              </a:rPr>
              <a:t>goal : predict </a:t>
            </a:r>
            <a:r>
              <a:rPr lang="en-US" i="1" spc="40" dirty="0">
                <a:cs typeface="Tahoma"/>
              </a:rPr>
              <a:t>t</a:t>
            </a:r>
            <a:r>
              <a:rPr lang="en-US" spc="40" dirty="0">
                <a:cs typeface="Tahoma"/>
              </a:rPr>
              <a:t> given a new value for </a:t>
            </a:r>
            <a:r>
              <a:rPr lang="en-US" i="1" spc="40" dirty="0">
                <a:cs typeface="Tahoma"/>
              </a:rPr>
              <a:t>x</a:t>
            </a:r>
          </a:p>
          <a:p>
            <a:pPr marL="25168" marR="237832">
              <a:lnSpc>
                <a:spcPct val="110000"/>
              </a:lnSpc>
              <a:spcBef>
                <a:spcPts val="0"/>
              </a:spcBef>
            </a:pPr>
            <a:endParaRPr lang="en-US" spc="40" dirty="0">
              <a:cs typeface="Tahoma"/>
            </a:endParaRPr>
          </a:p>
          <a:p>
            <a:pPr marL="25168" marR="237832">
              <a:lnSpc>
                <a:spcPct val="110000"/>
              </a:lnSpc>
              <a:spcBef>
                <a:spcPts val="0"/>
              </a:spcBef>
            </a:pPr>
            <a:r>
              <a:rPr lang="en-US" spc="40" dirty="0">
                <a:cs typeface="Tahoma"/>
              </a:rPr>
              <a:t>The joint probability distribution p(x, t) provides a complete summary of  the uncertainty associated with these variables</a:t>
            </a:r>
          </a:p>
        </p:txBody>
      </p:sp>
      <p:sp>
        <p:nvSpPr>
          <p:cNvPr id="4" name="Slide Number Placeholder 3"/>
          <p:cNvSpPr>
            <a:spLocks noGrp="1"/>
          </p:cNvSpPr>
          <p:nvPr>
            <p:ph type="sldNum" sz="quarter" idx="12"/>
          </p:nvPr>
        </p:nvSpPr>
        <p:spPr/>
        <p:txBody>
          <a:body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4</a:t>
            </a:fld>
            <a:endParaRPr lang="en-US">
              <a:solidFill>
                <a:prstClr val="black"/>
              </a:solidFill>
              <a:latin typeface="Tahoma" charset="0"/>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166760" y="2050560"/>
              <a:ext cx="8250120" cy="3633120"/>
            </p14:xfrm>
          </p:contentPart>
        </mc:Choice>
        <mc:Fallback xmlns="">
          <p:pic>
            <p:nvPicPr>
              <p:cNvPr id="5" name="Ink 4"/>
              <p:cNvPicPr/>
              <p:nvPr/>
            </p:nvPicPr>
            <p:blipFill>
              <a:blip r:embed="rId3"/>
              <a:stretch>
                <a:fillRect/>
              </a:stretch>
            </p:blipFill>
            <p:spPr>
              <a:xfrm>
                <a:off x="1155600" y="2040480"/>
                <a:ext cx="8276040" cy="3656160"/>
              </a:xfrm>
              <a:prstGeom prst="rect">
                <a:avLst/>
              </a:prstGeom>
            </p:spPr>
          </p:pic>
        </mc:Fallback>
      </mc:AlternateContent>
    </p:spTree>
    <p:extLst>
      <p:ext uri="{BB962C8B-B14F-4D97-AF65-F5344CB8AC3E}">
        <p14:creationId xmlns:p14="http://schemas.microsoft.com/office/powerpoint/2010/main" val="33684174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367763" y="137919"/>
            <a:ext cx="10656552" cy="1143000"/>
          </a:xfrm>
        </p:spPr>
        <p:txBody>
          <a:bodyPr/>
          <a:lstStyle/>
          <a:p>
            <a:r>
              <a:rPr lang="en-US" b="0" dirty="0"/>
              <a:t>Classifying sentiment </a:t>
            </a:r>
            <a:r>
              <a:rPr lang="en-US" b="0" dirty="0" smtClean="0"/>
              <a:t>using logistic regression</a:t>
            </a:r>
            <a:endParaRPr lang="en-IN" b="0" dirty="0"/>
          </a:p>
        </p:txBody>
      </p:sp>
      <p:sp>
        <p:nvSpPr>
          <p:cNvPr id="4" name="Slide Number Placeholder 3">
            <a:extLst>
              <a:ext uri="{FF2B5EF4-FFF2-40B4-BE49-F238E27FC236}">
                <a16:creationId xmlns="" xmlns:a16="http://schemas.microsoft.com/office/drawing/2014/main" id="{271CA8CD-BC69-0040-B938-7165AA89BD1D}"/>
              </a:ext>
            </a:extLst>
          </p:cNvPr>
          <p:cNvSpPr>
            <a:spLocks noGrp="1"/>
          </p:cNvSpPr>
          <p:nvPr>
            <p:ph type="sldNum" sz="quarter" idx="4294967295"/>
          </p:nvPr>
        </p:nvSpPr>
        <p:spPr>
          <a:xfrm>
            <a:off x="10880725" y="6459538"/>
            <a:ext cx="1311275" cy="365125"/>
          </a:xfrm>
          <a:prstGeom prst="rect">
            <a:avLst/>
          </a:prstGeom>
        </p:spPr>
        <p:txBody>
          <a:bodyPr/>
          <a:lstStyle/>
          <a:p>
            <a:fld id="{D07771B2-D7F7-364E-B6F3-F7FE93606BCE}" type="slidenum">
              <a:rPr lang="en-US" smtClean="0"/>
              <a:t>40</a:t>
            </a:fld>
            <a:endParaRPr lang="en-US"/>
          </a:p>
        </p:txBody>
      </p:sp>
      <p:sp>
        <p:nvSpPr>
          <p:cNvPr id="3" name="Rectangle 2">
            <a:extLst>
              <a:ext uri="{FF2B5EF4-FFF2-40B4-BE49-F238E27FC236}">
                <a16:creationId xmlns="" xmlns:a16="http://schemas.microsoft.com/office/drawing/2014/main" id="{1A274553-D47A-0E49-84E7-48BFB7880EDE}"/>
              </a:ext>
            </a:extLst>
          </p:cNvPr>
          <p:cNvSpPr/>
          <p:nvPr/>
        </p:nvSpPr>
        <p:spPr>
          <a:xfrm>
            <a:off x="11212485" y="3327400"/>
            <a:ext cx="979515" cy="101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6" name="Picture 5"/>
          <p:cNvPicPr>
            <a:picLocks noChangeAspect="1"/>
          </p:cNvPicPr>
          <p:nvPr/>
        </p:nvPicPr>
        <p:blipFill>
          <a:blip r:embed="rId3"/>
          <a:stretch>
            <a:fillRect/>
          </a:stretch>
        </p:blipFill>
        <p:spPr>
          <a:xfrm>
            <a:off x="526456" y="1617086"/>
            <a:ext cx="6389499" cy="973648"/>
          </a:xfrm>
          <a:prstGeom prst="rect">
            <a:avLst/>
          </a:prstGeom>
        </p:spPr>
      </p:pic>
      <p:pic>
        <p:nvPicPr>
          <p:cNvPr id="8" name="Picture 7"/>
          <p:cNvPicPr>
            <a:picLocks noChangeAspect="1"/>
          </p:cNvPicPr>
          <p:nvPr/>
        </p:nvPicPr>
        <p:blipFill>
          <a:blip r:embed="rId4"/>
          <a:stretch>
            <a:fillRect/>
          </a:stretch>
        </p:blipFill>
        <p:spPr>
          <a:xfrm>
            <a:off x="526456" y="2926901"/>
            <a:ext cx="9283468" cy="3356391"/>
          </a:xfrm>
          <a:prstGeom prst="rect">
            <a:avLst/>
          </a:prstGeom>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520640" y="1062000"/>
              <a:ext cx="9261360" cy="4970160"/>
            </p14:xfrm>
          </p:contentPart>
        </mc:Choice>
        <mc:Fallback>
          <p:pic>
            <p:nvPicPr>
              <p:cNvPr id="2" name="Ink 1"/>
              <p:cNvPicPr/>
              <p:nvPr/>
            </p:nvPicPr>
            <p:blipFill>
              <a:blip r:embed="rId6"/>
              <a:stretch>
                <a:fillRect/>
              </a:stretch>
            </p:blipFill>
            <p:spPr>
              <a:xfrm>
                <a:off x="1515240" y="1051200"/>
                <a:ext cx="9271800" cy="4992120"/>
              </a:xfrm>
              <a:prstGeom prst="rect">
                <a:avLst/>
              </a:prstGeom>
            </p:spPr>
          </p:pic>
        </mc:Fallback>
      </mc:AlternateContent>
    </p:spTree>
    <p:extLst>
      <p:ext uri="{BB962C8B-B14F-4D97-AF65-F5344CB8AC3E}">
        <p14:creationId xmlns:p14="http://schemas.microsoft.com/office/powerpoint/2010/main" val="15364906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16" y="124990"/>
            <a:ext cx="7886700" cy="1325563"/>
          </a:xfrm>
        </p:spPr>
        <p:txBody>
          <a:bodyPr vert="horz" lIns="91440" tIns="45720" rIns="91440" bIns="45720" rtlCol="0" anchor="ctr">
            <a:normAutofit/>
          </a:bodyPr>
          <a:lstStyle/>
          <a:p>
            <a:pPr indent="-342900">
              <a:lnSpc>
                <a:spcPts val="2700"/>
              </a:lnSpc>
              <a:spcBef>
                <a:spcPts val="0"/>
              </a:spcBef>
              <a:buFont typeface="Arial" pitchFamily="34" charset="0"/>
            </a:pPr>
            <a:r>
              <a:rPr lang="en-US" spc="-113" dirty="0">
                <a:cs typeface="Arial" pitchFamily="34" charset="0"/>
              </a:rPr>
              <a:t>Logistic Regression – Fit a Model</a:t>
            </a:r>
            <a:endParaRPr lang="en-IN" spc="-113" dirty="0">
              <a:cs typeface="Arial" pitchFamily="34" charset="0"/>
            </a:endParaRPr>
          </a:p>
        </p:txBody>
      </p:sp>
      <p:sp>
        <p:nvSpPr>
          <p:cNvPr id="11" name="TextBox 10"/>
          <p:cNvSpPr txBox="1"/>
          <p:nvPr/>
        </p:nvSpPr>
        <p:spPr>
          <a:xfrm>
            <a:off x="4302882" y="1478839"/>
            <a:ext cx="3775015" cy="1323439"/>
          </a:xfrm>
          <a:prstGeom prst="rect">
            <a:avLst/>
          </a:prstGeom>
          <a:noFill/>
        </p:spPr>
        <p:txBody>
          <a:bodyPr wrap="square" rtlCol="0">
            <a:spAutoFit/>
          </a:bodyPr>
          <a:lstStyle/>
          <a:p>
            <a:pPr fontAlgn="base">
              <a:spcBef>
                <a:spcPct val="0"/>
              </a:spcBef>
              <a:spcAft>
                <a:spcPct val="0"/>
              </a:spcAft>
              <a:defRPr/>
            </a:pPr>
            <a:r>
              <a:rPr lang="en-US" sz="2000" b="1" dirty="0">
                <a:solidFill>
                  <a:prstClr val="black"/>
                </a:solidFill>
                <a:latin typeface="Cambria" panose="02040503050406030204" pitchFamily="18" charset="0"/>
                <a:ea typeface="Cambria" panose="02040503050406030204" pitchFamily="18" charset="0"/>
                <a:cs typeface="Arial" panose="020B0604020202020204" pitchFamily="34" charset="0"/>
              </a:rPr>
              <a:t>Hyper parameters: </a:t>
            </a:r>
          </a:p>
          <a:p>
            <a:pPr fontAlgn="base">
              <a:spcBef>
                <a:spcPct val="0"/>
              </a:spcBef>
              <a:spcAft>
                <a:spcPct val="0"/>
              </a:spcAft>
              <a:defRPr/>
            </a:pPr>
            <a:r>
              <a:rPr lang="en-US" sz="2000" dirty="0">
                <a:solidFill>
                  <a:prstClr val="black"/>
                </a:solidFill>
                <a:latin typeface="Cambria" panose="02040503050406030204" pitchFamily="18" charset="0"/>
                <a:ea typeface="Cambria" panose="02040503050406030204" pitchFamily="18" charset="0"/>
                <a:cs typeface="Arial" panose="020B0604020202020204" pitchFamily="34" charset="0"/>
              </a:rPr>
              <a:t>Learning Rate = 0.3</a:t>
            </a:r>
          </a:p>
          <a:p>
            <a:pPr fontAlgn="base">
              <a:spcBef>
                <a:spcPct val="0"/>
              </a:spcBef>
              <a:spcAft>
                <a:spcPct val="0"/>
              </a:spcAft>
              <a:defRPr/>
            </a:pPr>
            <a:r>
              <a:rPr lang="en-US" sz="2000" dirty="0">
                <a:solidFill>
                  <a:prstClr val="black"/>
                </a:solidFill>
                <a:latin typeface="Cambria" panose="02040503050406030204" pitchFamily="18" charset="0"/>
                <a:ea typeface="Cambria" panose="02040503050406030204" pitchFamily="18" charset="0"/>
                <a:cs typeface="Arial" panose="020B0604020202020204" pitchFamily="34" charset="0"/>
              </a:rPr>
              <a:t>Initial Weights  = (0.5, 0.5,0.5)</a:t>
            </a:r>
          </a:p>
          <a:p>
            <a:pPr fontAlgn="base">
              <a:spcBef>
                <a:spcPct val="0"/>
              </a:spcBef>
              <a:spcAft>
                <a:spcPct val="0"/>
              </a:spcAft>
              <a:defRPr/>
            </a:pPr>
            <a:r>
              <a:rPr lang="en-US" sz="2000" dirty="0">
                <a:solidFill>
                  <a:prstClr val="black"/>
                </a:solidFill>
                <a:latin typeface="Cambria" panose="02040503050406030204" pitchFamily="18" charset="0"/>
                <a:ea typeface="Cambria" panose="02040503050406030204" pitchFamily="18" charset="0"/>
                <a:cs typeface="Arial" panose="020B0604020202020204" pitchFamily="34" charset="0"/>
              </a:rPr>
              <a:t>Regularization Constant = 0</a:t>
            </a:r>
            <a:endParaRPr lang="en-IN" sz="2000" dirty="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7816118" y="2644279"/>
                <a:ext cx="3429000" cy="400110"/>
              </a:xfrm>
              <a:prstGeom prst="rect">
                <a:avLst/>
              </a:prstGeom>
              <a:noFill/>
            </p:spPr>
            <p:txBody>
              <a:bodyPr wrap="square" rtlCol="0">
                <a:spAutoFit/>
              </a:bodyPr>
              <a:lstStyle/>
              <a:p>
                <a14:m>
                  <m:oMath xmlns:m="http://schemas.openxmlformats.org/officeDocument/2006/math">
                    <m:r>
                      <a:rPr lang="en-US" sz="2000" i="1">
                        <a:solidFill>
                          <a:prstClr val="black"/>
                        </a:solidFill>
                        <a:latin typeface="Cambria Math" panose="02040503050406030204" pitchFamily="18" charset="0"/>
                      </a:rPr>
                      <m:t>𝜃</m:t>
                    </m:r>
                  </m:oMath>
                </a14:m>
                <a:r>
                  <a:rPr lang="en-IN" sz="2000" baseline="30000" dirty="0"/>
                  <a:t>T</a:t>
                </a:r>
                <a:r>
                  <a:rPr lang="en-IN" sz="2000" dirty="0"/>
                  <a:t>X = 0.5 +0.5 CGPA + 0.5 IQ</a:t>
                </a:r>
              </a:p>
            </p:txBody>
          </p:sp>
        </mc:Choice>
        <mc:Fallback xmlns="">
          <p:sp>
            <p:nvSpPr>
              <p:cNvPr id="3" name="TextBox 2"/>
              <p:cNvSpPr txBox="1">
                <a:spLocks noRot="1" noChangeAspect="1" noMove="1" noResize="1" noEditPoints="1" noAdjustHandles="1" noChangeArrowheads="1" noChangeShapeType="1" noTextEdit="1"/>
              </p:cNvSpPr>
              <p:nvPr/>
            </p:nvSpPr>
            <p:spPr>
              <a:xfrm>
                <a:off x="7816118" y="2644279"/>
                <a:ext cx="3429000" cy="400110"/>
              </a:xfrm>
              <a:prstGeom prst="rect">
                <a:avLst/>
              </a:prstGeom>
              <a:blipFill rotWithShape="0">
                <a:blip r:embed="rId3"/>
                <a:stretch>
                  <a:fillRect t="-9231" b="-2769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8033501" y="3109913"/>
                <a:ext cx="2325252" cy="702372"/>
              </a:xfrm>
              <a:prstGeom prst="rect">
                <a:avLst/>
              </a:prstGeom>
              <a:ln w="76200">
                <a:noFill/>
              </a:ln>
            </p:spPr>
            <p:txBody>
              <a:bodyPr wrap="none">
                <a:spAutoFit/>
              </a:bodyPr>
              <a:lstStyle/>
              <a:p>
                <a:pPr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h</m:t>
                          </m:r>
                        </m:e>
                        <m:sub>
                          <m:r>
                            <a:rPr lang="en-US" sz="2000" i="1">
                              <a:solidFill>
                                <a:prstClr val="black"/>
                              </a:solidFill>
                              <a:latin typeface="Cambria Math" panose="02040503050406030204" pitchFamily="18" charset="0"/>
                            </a:rPr>
                            <m:t>𝜃</m:t>
                          </m:r>
                        </m:sub>
                      </m:sSub>
                      <m:d>
                        <m:dPr>
                          <m:ctrlPr>
                            <a:rPr lang="en-US" sz="2000" i="1">
                              <a:solidFill>
                                <a:prstClr val="black"/>
                              </a:solidFill>
                              <a:latin typeface="Cambria Math" panose="02040503050406030204" pitchFamily="18" charset="0"/>
                            </a:rPr>
                          </m:ctrlPr>
                        </m:dPr>
                        <m:e>
                          <m:r>
                            <a:rPr lang="en-US" sz="2000" i="1">
                              <a:solidFill>
                                <a:prstClr val="black"/>
                              </a:solidFill>
                              <a:latin typeface="Cambria Math" panose="02040503050406030204" pitchFamily="18" charset="0"/>
                            </a:rPr>
                            <m:t>𝑥</m:t>
                          </m:r>
                        </m:e>
                      </m:d>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i="1">
                              <a:solidFill>
                                <a:prstClr val="black"/>
                              </a:solidFill>
                              <a:latin typeface="Cambria Math" panose="02040503050406030204" pitchFamily="18" charset="0"/>
                            </a:rPr>
                            <m:t>1+</m:t>
                          </m:r>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𝑒</m:t>
                              </m:r>
                            </m:e>
                            <m:sup>
                              <m:r>
                                <a:rPr lang="en-US" sz="2000" i="1">
                                  <a:solidFill>
                                    <a:prstClr val="black"/>
                                  </a:solidFill>
                                  <a:latin typeface="Cambria Math" panose="02040503050406030204" pitchFamily="18" charset="0"/>
                                </a:rPr>
                                <m:t>−</m:t>
                              </m:r>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𝜃</m:t>
                                  </m:r>
                                </m:e>
                                <m:sup>
                                  <m:r>
                                    <a:rPr lang="en-US" sz="2000" i="1">
                                      <a:solidFill>
                                        <a:prstClr val="black"/>
                                      </a:solidFill>
                                      <a:latin typeface="Cambria Math" panose="02040503050406030204" pitchFamily="18" charset="0"/>
                                    </a:rPr>
                                    <m:t>⊤</m:t>
                                  </m:r>
                                </m:sup>
                              </m:sSup>
                              <m:r>
                                <a:rPr lang="en-US" sz="2000" i="1">
                                  <a:solidFill>
                                    <a:prstClr val="black"/>
                                  </a:solidFill>
                                  <a:latin typeface="Cambria Math" panose="02040503050406030204" pitchFamily="18" charset="0"/>
                                </a:rPr>
                                <m:t>𝑥</m:t>
                              </m:r>
                            </m:sup>
                          </m:sSup>
                        </m:den>
                      </m:f>
                    </m:oMath>
                  </m:oMathPara>
                </a14:m>
                <a:endParaRPr lang="en-US" sz="2000" dirty="0">
                  <a:solidFill>
                    <a:prstClr val="black"/>
                  </a:solidFill>
                  <a:latin typeface="Arial" panose="020B0604020202020204" pitchFamily="34" charset="0"/>
                  <a:cs typeface="Arial" panose="020B0604020202020204" pitchFamily="34" charset="0"/>
                </a:endParaRPr>
              </a:p>
            </p:txBody>
          </p:sp>
        </mc:Choice>
        <mc:Fallback xmlns="">
          <p:sp>
            <p:nvSpPr>
              <p:cNvPr id="9" name="Rectangle 8"/>
              <p:cNvSpPr>
                <a:spLocks noRot="1" noChangeAspect="1" noMove="1" noResize="1" noEditPoints="1" noAdjustHandles="1" noChangeArrowheads="1" noChangeShapeType="1" noTextEdit="1"/>
              </p:cNvSpPr>
              <p:nvPr/>
            </p:nvSpPr>
            <p:spPr>
              <a:xfrm>
                <a:off x="8033501" y="3109913"/>
                <a:ext cx="2325252" cy="702372"/>
              </a:xfrm>
              <a:prstGeom prst="rect">
                <a:avLst/>
              </a:prstGeom>
              <a:blipFill rotWithShape="0">
                <a:blip r:embed="rId4"/>
                <a:stretch>
                  <a:fillRect/>
                </a:stretch>
              </a:blipFill>
              <a:ln w="7620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386959" y="4590178"/>
                <a:ext cx="5591980" cy="9576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𝜃</m:t>
                          </m:r>
                        </m:e>
                        <m:sub>
                          <m:r>
                            <a:rPr lang="en-IN" sz="2000" i="1">
                              <a:solidFill>
                                <a:prstClr val="black"/>
                              </a:solidFill>
                              <a:latin typeface="Cambria Math" panose="02040503050406030204" pitchFamily="18" charset="0"/>
                            </a:rPr>
                            <m:t>𝐶𝐺𝑃𝐴</m:t>
                          </m:r>
                        </m:sub>
                      </m:sSub>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𝜃</m:t>
                          </m:r>
                        </m:e>
                        <m:sub>
                          <m:r>
                            <a:rPr lang="en-IN" sz="2000" i="1">
                              <a:solidFill>
                                <a:prstClr val="black"/>
                              </a:solidFill>
                              <a:latin typeface="Cambria Math" panose="02040503050406030204" pitchFamily="18" charset="0"/>
                            </a:rPr>
                            <m:t>𝐶𝐺𝑃𝐴</m:t>
                          </m:r>
                        </m:sub>
                      </m:sSub>
                      <m:r>
                        <a:rPr lang="en-US" sz="2000" i="1">
                          <a:solidFill>
                            <a:prstClr val="black"/>
                          </a:solidFill>
                          <a:latin typeface="Cambria Math" panose="02040503050406030204" pitchFamily="18" charset="0"/>
                        </a:rPr>
                        <m:t>−</m:t>
                      </m:r>
                      <m:r>
                        <a:rPr lang="en-IN" sz="2000" i="1">
                          <a:solidFill>
                            <a:prstClr val="black"/>
                          </a:solidFill>
                          <a:latin typeface="Cambria Math" panose="02040503050406030204" pitchFamily="18" charset="0"/>
                        </a:rPr>
                        <m:t>0.3</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IN" sz="2000" i="1">
                              <a:solidFill>
                                <a:prstClr val="black"/>
                              </a:solidFill>
                              <a:latin typeface="Cambria Math" panose="02040503050406030204" pitchFamily="18" charset="0"/>
                            </a:rPr>
                            <m:t>6</m:t>
                          </m:r>
                        </m:den>
                      </m:f>
                      <m:nary>
                        <m:naryPr>
                          <m:chr m:val="∑"/>
                          <m:ctrlPr>
                            <a:rPr lang="en-US" sz="2000" i="1" dirty="0">
                              <a:solidFill>
                                <a:prstClr val="black"/>
                              </a:solidFill>
                              <a:latin typeface="Cambria Math" panose="02040503050406030204" pitchFamily="18" charset="0"/>
                            </a:rPr>
                          </m:ctrlPr>
                        </m:naryPr>
                        <m:sub>
                          <m:r>
                            <m:rPr>
                              <m:brk m:alnAt="23"/>
                            </m:rPr>
                            <a:rPr lang="en-US" sz="2000" i="1" dirty="0">
                              <a:solidFill>
                                <a:prstClr val="black"/>
                              </a:solidFill>
                              <a:latin typeface="Cambria Math" panose="02040503050406030204" pitchFamily="18" charset="0"/>
                            </a:rPr>
                            <m:t>𝑖</m:t>
                          </m:r>
                          <m:r>
                            <a:rPr lang="en-US" sz="2000" i="1" dirty="0">
                              <a:solidFill>
                                <a:prstClr val="black"/>
                              </a:solidFill>
                              <a:latin typeface="Cambria Math" panose="02040503050406030204" pitchFamily="18" charset="0"/>
                            </a:rPr>
                            <m:t>=1</m:t>
                          </m:r>
                        </m:sub>
                        <m:sup>
                          <m:r>
                            <a:rPr lang="en-IN" sz="2000" i="1" dirty="0">
                              <a:solidFill>
                                <a:prstClr val="black"/>
                              </a:solidFill>
                              <a:latin typeface="Cambria Math" panose="02040503050406030204" pitchFamily="18" charset="0"/>
                            </a:rPr>
                            <m:t>6</m:t>
                          </m:r>
                        </m:sup>
                        <m:e>
                          <m:d>
                            <m:dPr>
                              <m:ctrlPr>
                                <a:rPr lang="en-US" sz="2000" i="1" dirty="0">
                                  <a:solidFill>
                                    <a:prstClr val="black"/>
                                  </a:solidFill>
                                  <a:latin typeface="Cambria Math" panose="02040503050406030204" pitchFamily="18" charset="0"/>
                                </a:rPr>
                              </m:ctrlPr>
                            </m:dPr>
                            <m:e>
                              <m:sSub>
                                <m:sSubPr>
                                  <m:ctrlPr>
                                    <a:rPr lang="en-US" sz="2000" i="1" dirty="0">
                                      <a:solidFill>
                                        <a:prstClr val="black"/>
                                      </a:solidFill>
                                      <a:latin typeface="Cambria Math" panose="02040503050406030204" pitchFamily="18" charset="0"/>
                                    </a:rPr>
                                  </m:ctrlPr>
                                </m:sSubPr>
                                <m:e>
                                  <m:r>
                                    <a:rPr lang="en-US" sz="2000" i="1" dirty="0">
                                      <a:solidFill>
                                        <a:prstClr val="black"/>
                                      </a:solidFill>
                                      <a:latin typeface="Cambria Math" panose="02040503050406030204" pitchFamily="18" charset="0"/>
                                    </a:rPr>
                                    <m:t>h</m:t>
                                  </m:r>
                                </m:e>
                                <m:sub>
                                  <m:r>
                                    <a:rPr lang="en-US" sz="2000" i="1" dirty="0">
                                      <a:solidFill>
                                        <a:prstClr val="black"/>
                                      </a:solidFill>
                                      <a:latin typeface="Cambria Math" panose="02040503050406030204" pitchFamily="18" charset="0"/>
                                    </a:rPr>
                                    <m:t>𝜃</m:t>
                                  </m:r>
                                </m:sub>
                              </m:sSub>
                              <m:d>
                                <m:dPr>
                                  <m:ctrlPr>
                                    <a:rPr lang="en-US" sz="2000" i="1" dirty="0">
                                      <a:solidFill>
                                        <a:prstClr val="black"/>
                                      </a:solidFill>
                                      <a:latin typeface="Cambria Math" panose="02040503050406030204" pitchFamily="18" charset="0"/>
                                    </a:rPr>
                                  </m:ctrlPr>
                                </m:dPr>
                                <m:e>
                                  <m:sSup>
                                    <m:sSupPr>
                                      <m:ctrlPr>
                                        <a:rPr lang="en-US" sz="2000" i="1" dirty="0">
                                          <a:solidFill>
                                            <a:prstClr val="black"/>
                                          </a:solidFill>
                                          <a:latin typeface="Cambria Math" panose="02040503050406030204" pitchFamily="18" charset="0"/>
                                        </a:rPr>
                                      </m:ctrlPr>
                                    </m:sSupPr>
                                    <m:e>
                                      <m:r>
                                        <a:rPr lang="en-US" sz="2000" i="1" dirty="0">
                                          <a:solidFill>
                                            <a:prstClr val="black"/>
                                          </a:solidFill>
                                          <a:latin typeface="Cambria Math" panose="02040503050406030204" pitchFamily="18" charset="0"/>
                                        </a:rPr>
                                        <m:t>𝑥</m:t>
                                      </m:r>
                                    </m:e>
                                    <m:sup>
                                      <m:d>
                                        <m:dPr>
                                          <m:ctrlPr>
                                            <a:rPr lang="en-US" sz="2000" i="1" dirty="0">
                                              <a:solidFill>
                                                <a:prstClr val="black"/>
                                              </a:solidFill>
                                              <a:latin typeface="Cambria Math" panose="02040503050406030204" pitchFamily="18" charset="0"/>
                                            </a:rPr>
                                          </m:ctrlPr>
                                        </m:dPr>
                                        <m:e>
                                          <m:r>
                                            <a:rPr lang="en-US" sz="2000" i="1" dirty="0">
                                              <a:solidFill>
                                                <a:prstClr val="black"/>
                                              </a:solidFill>
                                              <a:latin typeface="Cambria Math" panose="02040503050406030204" pitchFamily="18" charset="0"/>
                                            </a:rPr>
                                            <m:t>𝑖</m:t>
                                          </m:r>
                                        </m:e>
                                      </m:d>
                                    </m:sup>
                                  </m:sSup>
                                </m:e>
                              </m:d>
                              <m:r>
                                <a:rPr lang="en-US" sz="2000" i="1" dirty="0">
                                  <a:solidFill>
                                    <a:prstClr val="black"/>
                                  </a:solidFill>
                                  <a:latin typeface="Cambria Math" panose="02040503050406030204" pitchFamily="18" charset="0"/>
                                </a:rPr>
                                <m:t>−</m:t>
                              </m:r>
                              <m:sSup>
                                <m:sSupPr>
                                  <m:ctrlPr>
                                    <a:rPr lang="en-US" sz="2000" i="1" dirty="0">
                                      <a:solidFill>
                                        <a:prstClr val="black"/>
                                      </a:solidFill>
                                      <a:latin typeface="Cambria Math" panose="02040503050406030204" pitchFamily="18" charset="0"/>
                                    </a:rPr>
                                  </m:ctrlPr>
                                </m:sSupPr>
                                <m:e>
                                  <m:r>
                                    <a:rPr lang="en-US" sz="2000" i="1" dirty="0">
                                      <a:solidFill>
                                        <a:prstClr val="black"/>
                                      </a:solidFill>
                                      <a:latin typeface="Cambria Math" panose="02040503050406030204" pitchFamily="18" charset="0"/>
                                    </a:rPr>
                                    <m:t>𝑦</m:t>
                                  </m:r>
                                </m:e>
                                <m:sup>
                                  <m:r>
                                    <a:rPr lang="en-US" sz="2000" i="1" dirty="0">
                                      <a:solidFill>
                                        <a:prstClr val="black"/>
                                      </a:solidFill>
                                      <a:latin typeface="Cambria Math" panose="02040503050406030204" pitchFamily="18" charset="0"/>
                                    </a:rPr>
                                    <m:t>(</m:t>
                                  </m:r>
                                  <m:r>
                                    <a:rPr lang="en-US" sz="2000" i="1" dirty="0">
                                      <a:solidFill>
                                        <a:prstClr val="black"/>
                                      </a:solidFill>
                                      <a:latin typeface="Cambria Math" panose="02040503050406030204" pitchFamily="18" charset="0"/>
                                    </a:rPr>
                                    <m:t>𝑖</m:t>
                                  </m:r>
                                  <m:r>
                                    <a:rPr lang="en-US" sz="2000" i="1" dirty="0">
                                      <a:solidFill>
                                        <a:prstClr val="black"/>
                                      </a:solidFill>
                                      <a:latin typeface="Cambria Math" panose="02040503050406030204" pitchFamily="18" charset="0"/>
                                    </a:rPr>
                                    <m:t>)</m:t>
                                  </m:r>
                                </m:sup>
                              </m:sSup>
                            </m:e>
                          </m:d>
                        </m:e>
                      </m:nary>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𝑥</m:t>
                          </m:r>
                        </m:e>
                        <m:sub>
                          <m:r>
                            <a:rPr lang="en-IN" sz="2000" i="1" dirty="0">
                              <a:solidFill>
                                <a:prstClr val="black"/>
                              </a:solidFill>
                              <a:latin typeface="Cambria Math" panose="02040503050406030204" pitchFamily="18" charset="0"/>
                            </a:rPr>
                            <m:t>𝐶𝐺𝑃𝐴</m:t>
                          </m:r>
                        </m:sub>
                        <m:sup>
                          <m:r>
                            <a:rPr lang="en-US" sz="2000" i="1" dirty="0">
                              <a:solidFill>
                                <a:prstClr val="black"/>
                              </a:solidFill>
                              <a:latin typeface="Cambria Math" panose="02040503050406030204" pitchFamily="18" charset="0"/>
                            </a:rPr>
                            <m:t>(</m:t>
                          </m:r>
                          <m:r>
                            <a:rPr lang="en-US" sz="2000" i="1" dirty="0">
                              <a:solidFill>
                                <a:prstClr val="black"/>
                              </a:solidFill>
                              <a:latin typeface="Cambria Math" panose="02040503050406030204" pitchFamily="18" charset="0"/>
                            </a:rPr>
                            <m:t>𝑖</m:t>
                          </m:r>
                          <m:r>
                            <a:rPr lang="en-US" sz="2000" i="1" dirty="0">
                              <a:solidFill>
                                <a:prstClr val="black"/>
                              </a:solidFill>
                              <a:latin typeface="Cambria Math" panose="02040503050406030204" pitchFamily="18" charset="0"/>
                            </a:rPr>
                            <m:t>)</m:t>
                          </m:r>
                        </m:sup>
                      </m:sSubSup>
                    </m:oMath>
                  </m:oMathPara>
                </a14:m>
                <a:endParaRPr lang="en-IN" sz="2000" dirty="0"/>
              </a:p>
            </p:txBody>
          </p:sp>
        </mc:Choice>
        <mc:Fallback xmlns="">
          <p:sp>
            <p:nvSpPr>
              <p:cNvPr id="4" name="Rectangle 3"/>
              <p:cNvSpPr>
                <a:spLocks noRot="1" noChangeAspect="1" noMove="1" noResize="1" noEditPoints="1" noAdjustHandles="1" noChangeArrowheads="1" noChangeShapeType="1" noTextEdit="1"/>
              </p:cNvSpPr>
              <p:nvPr/>
            </p:nvSpPr>
            <p:spPr>
              <a:xfrm>
                <a:off x="1386959" y="4590178"/>
                <a:ext cx="5591980" cy="957634"/>
              </a:xfrm>
              <a:prstGeom prst="rect">
                <a:avLst/>
              </a:prstGeom>
              <a:blipFill rotWithShape="0">
                <a:blip r:embed="rId5"/>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386959" y="5533853"/>
                <a:ext cx="4803431" cy="9576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𝜃</m:t>
                          </m:r>
                        </m:e>
                        <m:sub>
                          <m:r>
                            <a:rPr lang="en-IN" sz="2000" i="1">
                              <a:solidFill>
                                <a:prstClr val="black"/>
                              </a:solidFill>
                              <a:latin typeface="Cambria Math" panose="02040503050406030204" pitchFamily="18" charset="0"/>
                            </a:rPr>
                            <m:t>𝐼𝑄</m:t>
                          </m:r>
                        </m:sub>
                      </m:sSub>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𝜃</m:t>
                          </m:r>
                        </m:e>
                        <m:sub>
                          <m:r>
                            <a:rPr lang="en-IN" sz="2000" i="1">
                              <a:solidFill>
                                <a:prstClr val="black"/>
                              </a:solidFill>
                              <a:latin typeface="Cambria Math" panose="02040503050406030204" pitchFamily="18" charset="0"/>
                            </a:rPr>
                            <m:t>𝐼𝑄</m:t>
                          </m:r>
                        </m:sub>
                      </m:sSub>
                      <m:r>
                        <a:rPr lang="en-US" sz="2000" i="1">
                          <a:solidFill>
                            <a:prstClr val="black"/>
                          </a:solidFill>
                          <a:latin typeface="Cambria Math" panose="02040503050406030204" pitchFamily="18" charset="0"/>
                        </a:rPr>
                        <m:t>−</m:t>
                      </m:r>
                      <m:r>
                        <a:rPr lang="en-IN" sz="2000" i="1">
                          <a:solidFill>
                            <a:prstClr val="black"/>
                          </a:solidFill>
                          <a:latin typeface="Cambria Math" panose="02040503050406030204" pitchFamily="18" charset="0"/>
                        </a:rPr>
                        <m:t>0.3</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IN" sz="2000" i="1">
                              <a:solidFill>
                                <a:prstClr val="black"/>
                              </a:solidFill>
                              <a:latin typeface="Cambria Math" panose="02040503050406030204" pitchFamily="18" charset="0"/>
                            </a:rPr>
                            <m:t>6</m:t>
                          </m:r>
                        </m:den>
                      </m:f>
                      <m:nary>
                        <m:naryPr>
                          <m:chr m:val="∑"/>
                          <m:ctrlPr>
                            <a:rPr lang="en-US" sz="2000" i="1" dirty="0">
                              <a:solidFill>
                                <a:prstClr val="black"/>
                              </a:solidFill>
                              <a:latin typeface="Cambria Math" panose="02040503050406030204" pitchFamily="18" charset="0"/>
                            </a:rPr>
                          </m:ctrlPr>
                        </m:naryPr>
                        <m:sub>
                          <m:r>
                            <m:rPr>
                              <m:brk m:alnAt="23"/>
                            </m:rPr>
                            <a:rPr lang="en-US" sz="2000" i="1" dirty="0">
                              <a:solidFill>
                                <a:prstClr val="black"/>
                              </a:solidFill>
                              <a:latin typeface="Cambria Math" panose="02040503050406030204" pitchFamily="18" charset="0"/>
                            </a:rPr>
                            <m:t>𝑖</m:t>
                          </m:r>
                          <m:r>
                            <a:rPr lang="en-US" sz="2000" i="1" dirty="0">
                              <a:solidFill>
                                <a:prstClr val="black"/>
                              </a:solidFill>
                              <a:latin typeface="Cambria Math" panose="02040503050406030204" pitchFamily="18" charset="0"/>
                            </a:rPr>
                            <m:t>=1</m:t>
                          </m:r>
                        </m:sub>
                        <m:sup>
                          <m:r>
                            <a:rPr lang="en-IN" sz="2000" i="1" dirty="0">
                              <a:solidFill>
                                <a:prstClr val="black"/>
                              </a:solidFill>
                              <a:latin typeface="Cambria Math" panose="02040503050406030204" pitchFamily="18" charset="0"/>
                            </a:rPr>
                            <m:t>6</m:t>
                          </m:r>
                        </m:sup>
                        <m:e>
                          <m:d>
                            <m:dPr>
                              <m:ctrlPr>
                                <a:rPr lang="en-US" sz="2000" i="1" dirty="0">
                                  <a:solidFill>
                                    <a:prstClr val="black"/>
                                  </a:solidFill>
                                  <a:latin typeface="Cambria Math" panose="02040503050406030204" pitchFamily="18" charset="0"/>
                                </a:rPr>
                              </m:ctrlPr>
                            </m:dPr>
                            <m:e>
                              <m:sSub>
                                <m:sSubPr>
                                  <m:ctrlPr>
                                    <a:rPr lang="en-US" sz="2000" i="1" dirty="0">
                                      <a:solidFill>
                                        <a:prstClr val="black"/>
                                      </a:solidFill>
                                      <a:latin typeface="Cambria Math" panose="02040503050406030204" pitchFamily="18" charset="0"/>
                                    </a:rPr>
                                  </m:ctrlPr>
                                </m:sSubPr>
                                <m:e>
                                  <m:r>
                                    <a:rPr lang="en-US" sz="2000" i="1" dirty="0">
                                      <a:solidFill>
                                        <a:prstClr val="black"/>
                                      </a:solidFill>
                                      <a:latin typeface="Cambria Math" panose="02040503050406030204" pitchFamily="18" charset="0"/>
                                    </a:rPr>
                                    <m:t>h</m:t>
                                  </m:r>
                                </m:e>
                                <m:sub>
                                  <m:r>
                                    <a:rPr lang="en-US" sz="2000" i="1" dirty="0">
                                      <a:solidFill>
                                        <a:prstClr val="black"/>
                                      </a:solidFill>
                                      <a:latin typeface="Cambria Math" panose="02040503050406030204" pitchFamily="18" charset="0"/>
                                    </a:rPr>
                                    <m:t>𝜃</m:t>
                                  </m:r>
                                </m:sub>
                              </m:sSub>
                              <m:d>
                                <m:dPr>
                                  <m:ctrlPr>
                                    <a:rPr lang="en-US" sz="2000" i="1" dirty="0">
                                      <a:solidFill>
                                        <a:prstClr val="black"/>
                                      </a:solidFill>
                                      <a:latin typeface="Cambria Math" panose="02040503050406030204" pitchFamily="18" charset="0"/>
                                    </a:rPr>
                                  </m:ctrlPr>
                                </m:dPr>
                                <m:e>
                                  <m:sSup>
                                    <m:sSupPr>
                                      <m:ctrlPr>
                                        <a:rPr lang="en-US" sz="2000" i="1" dirty="0">
                                          <a:solidFill>
                                            <a:prstClr val="black"/>
                                          </a:solidFill>
                                          <a:latin typeface="Cambria Math" panose="02040503050406030204" pitchFamily="18" charset="0"/>
                                        </a:rPr>
                                      </m:ctrlPr>
                                    </m:sSupPr>
                                    <m:e>
                                      <m:r>
                                        <a:rPr lang="en-US" sz="2000" i="1" dirty="0">
                                          <a:solidFill>
                                            <a:prstClr val="black"/>
                                          </a:solidFill>
                                          <a:latin typeface="Cambria Math" panose="02040503050406030204" pitchFamily="18" charset="0"/>
                                        </a:rPr>
                                        <m:t>𝑥</m:t>
                                      </m:r>
                                    </m:e>
                                    <m:sup>
                                      <m:d>
                                        <m:dPr>
                                          <m:ctrlPr>
                                            <a:rPr lang="en-US" sz="2000" i="1" dirty="0">
                                              <a:solidFill>
                                                <a:prstClr val="black"/>
                                              </a:solidFill>
                                              <a:latin typeface="Cambria Math" panose="02040503050406030204" pitchFamily="18" charset="0"/>
                                            </a:rPr>
                                          </m:ctrlPr>
                                        </m:dPr>
                                        <m:e>
                                          <m:r>
                                            <a:rPr lang="en-US" sz="2000" i="1" dirty="0">
                                              <a:solidFill>
                                                <a:prstClr val="black"/>
                                              </a:solidFill>
                                              <a:latin typeface="Cambria Math" panose="02040503050406030204" pitchFamily="18" charset="0"/>
                                            </a:rPr>
                                            <m:t>𝑖</m:t>
                                          </m:r>
                                        </m:e>
                                      </m:d>
                                    </m:sup>
                                  </m:sSup>
                                </m:e>
                              </m:d>
                              <m:r>
                                <a:rPr lang="en-US" sz="2000" i="1" dirty="0">
                                  <a:solidFill>
                                    <a:prstClr val="black"/>
                                  </a:solidFill>
                                  <a:latin typeface="Cambria Math" panose="02040503050406030204" pitchFamily="18" charset="0"/>
                                </a:rPr>
                                <m:t>−</m:t>
                              </m:r>
                              <m:sSup>
                                <m:sSupPr>
                                  <m:ctrlPr>
                                    <a:rPr lang="en-US" sz="2000" i="1" dirty="0">
                                      <a:solidFill>
                                        <a:prstClr val="black"/>
                                      </a:solidFill>
                                      <a:latin typeface="Cambria Math" panose="02040503050406030204" pitchFamily="18" charset="0"/>
                                    </a:rPr>
                                  </m:ctrlPr>
                                </m:sSupPr>
                                <m:e>
                                  <m:r>
                                    <a:rPr lang="en-US" sz="2000" i="1" dirty="0">
                                      <a:solidFill>
                                        <a:prstClr val="black"/>
                                      </a:solidFill>
                                      <a:latin typeface="Cambria Math" panose="02040503050406030204" pitchFamily="18" charset="0"/>
                                    </a:rPr>
                                    <m:t>𝑦</m:t>
                                  </m:r>
                                </m:e>
                                <m:sup>
                                  <m:r>
                                    <a:rPr lang="en-US" sz="2000" i="1" dirty="0">
                                      <a:solidFill>
                                        <a:prstClr val="black"/>
                                      </a:solidFill>
                                      <a:latin typeface="Cambria Math" panose="02040503050406030204" pitchFamily="18" charset="0"/>
                                    </a:rPr>
                                    <m:t>(</m:t>
                                  </m:r>
                                  <m:r>
                                    <a:rPr lang="en-US" sz="2000" i="1" dirty="0">
                                      <a:solidFill>
                                        <a:prstClr val="black"/>
                                      </a:solidFill>
                                      <a:latin typeface="Cambria Math" panose="02040503050406030204" pitchFamily="18" charset="0"/>
                                    </a:rPr>
                                    <m:t>𝑖</m:t>
                                  </m:r>
                                  <m:r>
                                    <a:rPr lang="en-US" sz="2000" i="1" dirty="0">
                                      <a:solidFill>
                                        <a:prstClr val="black"/>
                                      </a:solidFill>
                                      <a:latin typeface="Cambria Math" panose="02040503050406030204" pitchFamily="18" charset="0"/>
                                    </a:rPr>
                                    <m:t>)</m:t>
                                  </m:r>
                                </m:sup>
                              </m:sSup>
                            </m:e>
                          </m:d>
                        </m:e>
                      </m:nary>
                      <m:sSubSup>
                        <m:sSubSupPr>
                          <m:ctrlPr>
                            <a:rPr lang="en-US" sz="2000" i="1" dirty="0">
                              <a:solidFill>
                                <a:prstClr val="black"/>
                              </a:solidFill>
                              <a:latin typeface="Cambria Math" panose="02040503050406030204" pitchFamily="18" charset="0"/>
                            </a:rPr>
                          </m:ctrlPr>
                        </m:sSubSupPr>
                        <m:e>
                          <m:r>
                            <a:rPr lang="en-US" sz="2000" i="1" dirty="0">
                              <a:solidFill>
                                <a:prstClr val="black"/>
                              </a:solidFill>
                              <a:latin typeface="Cambria Math" panose="02040503050406030204" pitchFamily="18" charset="0"/>
                            </a:rPr>
                            <m:t>𝑥</m:t>
                          </m:r>
                        </m:e>
                        <m:sub>
                          <m:r>
                            <a:rPr lang="en-IN" sz="2000" i="1" dirty="0">
                              <a:solidFill>
                                <a:prstClr val="black"/>
                              </a:solidFill>
                              <a:latin typeface="Cambria Math" panose="02040503050406030204" pitchFamily="18" charset="0"/>
                            </a:rPr>
                            <m:t>𝐼𝑄</m:t>
                          </m:r>
                        </m:sub>
                        <m:sup>
                          <m:r>
                            <a:rPr lang="en-US" sz="2000" i="1" dirty="0">
                              <a:solidFill>
                                <a:prstClr val="black"/>
                              </a:solidFill>
                              <a:latin typeface="Cambria Math" panose="02040503050406030204" pitchFamily="18" charset="0"/>
                            </a:rPr>
                            <m:t>(</m:t>
                          </m:r>
                          <m:r>
                            <a:rPr lang="en-US" sz="2000" i="1" dirty="0">
                              <a:solidFill>
                                <a:prstClr val="black"/>
                              </a:solidFill>
                              <a:latin typeface="Cambria Math" panose="02040503050406030204" pitchFamily="18" charset="0"/>
                            </a:rPr>
                            <m:t>𝑖</m:t>
                          </m:r>
                          <m:r>
                            <a:rPr lang="en-US" sz="2000" i="1" dirty="0">
                              <a:solidFill>
                                <a:prstClr val="black"/>
                              </a:solidFill>
                              <a:latin typeface="Cambria Math" panose="02040503050406030204" pitchFamily="18" charset="0"/>
                            </a:rPr>
                            <m:t>)</m:t>
                          </m:r>
                        </m:sup>
                      </m:sSubSup>
                    </m:oMath>
                  </m:oMathPara>
                </a14:m>
                <a:endParaRPr lang="en-IN" sz="2000" dirty="0"/>
              </a:p>
            </p:txBody>
          </p:sp>
        </mc:Choice>
        <mc:Fallback xmlns="">
          <p:sp>
            <p:nvSpPr>
              <p:cNvPr id="12" name="Rectangle 11"/>
              <p:cNvSpPr>
                <a:spLocks noRot="1" noChangeAspect="1" noMove="1" noResize="1" noEditPoints="1" noAdjustHandles="1" noChangeArrowheads="1" noChangeShapeType="1" noTextEdit="1"/>
              </p:cNvSpPr>
              <p:nvPr/>
            </p:nvSpPr>
            <p:spPr>
              <a:xfrm>
                <a:off x="1386959" y="5533853"/>
                <a:ext cx="4803431" cy="957634"/>
              </a:xfrm>
              <a:prstGeom prst="rect">
                <a:avLst/>
              </a:prstGeom>
              <a:blipFill rotWithShape="0">
                <a:blip r:embed="rId6"/>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386959" y="3555689"/>
                <a:ext cx="4573111" cy="9576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𝜃</m:t>
                          </m:r>
                        </m:e>
                        <m:sub>
                          <m:r>
                            <a:rPr lang="en-IN" sz="2000" i="1">
                              <a:solidFill>
                                <a:prstClr val="black"/>
                              </a:solidFill>
                              <a:latin typeface="Cambria Math" panose="02040503050406030204" pitchFamily="18" charset="0"/>
                            </a:rPr>
                            <m:t>0</m:t>
                          </m:r>
                        </m:sub>
                      </m:sSub>
                      <m:r>
                        <a:rPr lang="en-US" sz="2000" i="1">
                          <a:solidFill>
                            <a:prstClr val="black"/>
                          </a:solidFill>
                          <a:latin typeface="Cambria Math" panose="02040503050406030204" pitchFamily="18" charset="0"/>
                        </a:rPr>
                        <m:t>≔</m:t>
                      </m:r>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𝜃</m:t>
                          </m:r>
                        </m:e>
                        <m:sub>
                          <m:r>
                            <a:rPr lang="en-IN" sz="2000" i="1">
                              <a:solidFill>
                                <a:prstClr val="black"/>
                              </a:solidFill>
                              <a:latin typeface="Cambria Math" panose="02040503050406030204" pitchFamily="18" charset="0"/>
                            </a:rPr>
                            <m:t>0</m:t>
                          </m:r>
                        </m:sub>
                      </m:sSub>
                      <m:r>
                        <a:rPr lang="en-US" sz="2000" i="1">
                          <a:solidFill>
                            <a:prstClr val="black"/>
                          </a:solidFill>
                          <a:latin typeface="Cambria Math" panose="02040503050406030204" pitchFamily="18" charset="0"/>
                        </a:rPr>
                        <m:t>−</m:t>
                      </m:r>
                      <m:r>
                        <a:rPr lang="en-IN" sz="2000" i="1">
                          <a:solidFill>
                            <a:prstClr val="black"/>
                          </a:solidFill>
                          <a:latin typeface="Cambria Math" panose="02040503050406030204" pitchFamily="18" charset="0"/>
                        </a:rPr>
                        <m:t>0.3</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IN" sz="2000" i="1">
                              <a:solidFill>
                                <a:prstClr val="black"/>
                              </a:solidFill>
                              <a:latin typeface="Cambria Math" panose="02040503050406030204" pitchFamily="18" charset="0"/>
                            </a:rPr>
                            <m:t>6</m:t>
                          </m:r>
                        </m:den>
                      </m:f>
                      <m:nary>
                        <m:naryPr>
                          <m:chr m:val="∑"/>
                          <m:ctrlPr>
                            <a:rPr lang="en-US" sz="2000" i="1" dirty="0">
                              <a:solidFill>
                                <a:prstClr val="black"/>
                              </a:solidFill>
                              <a:latin typeface="Cambria Math" panose="02040503050406030204" pitchFamily="18" charset="0"/>
                            </a:rPr>
                          </m:ctrlPr>
                        </m:naryPr>
                        <m:sub>
                          <m:r>
                            <m:rPr>
                              <m:brk m:alnAt="23"/>
                            </m:rPr>
                            <a:rPr lang="en-US" sz="2000" i="1" dirty="0">
                              <a:solidFill>
                                <a:prstClr val="black"/>
                              </a:solidFill>
                              <a:latin typeface="Cambria Math" panose="02040503050406030204" pitchFamily="18" charset="0"/>
                            </a:rPr>
                            <m:t>𝑖</m:t>
                          </m:r>
                          <m:r>
                            <a:rPr lang="en-US" sz="2000" i="1" dirty="0">
                              <a:solidFill>
                                <a:prstClr val="black"/>
                              </a:solidFill>
                              <a:latin typeface="Cambria Math" panose="02040503050406030204" pitchFamily="18" charset="0"/>
                            </a:rPr>
                            <m:t>=1</m:t>
                          </m:r>
                        </m:sub>
                        <m:sup>
                          <m:r>
                            <a:rPr lang="en-IN" sz="2000" i="1" dirty="0">
                              <a:solidFill>
                                <a:prstClr val="black"/>
                              </a:solidFill>
                              <a:latin typeface="Cambria Math" panose="02040503050406030204" pitchFamily="18" charset="0"/>
                            </a:rPr>
                            <m:t>6</m:t>
                          </m:r>
                        </m:sup>
                        <m:e>
                          <m:d>
                            <m:dPr>
                              <m:ctrlPr>
                                <a:rPr lang="en-US" sz="2000" i="1" dirty="0">
                                  <a:solidFill>
                                    <a:prstClr val="black"/>
                                  </a:solidFill>
                                  <a:latin typeface="Cambria Math" panose="02040503050406030204" pitchFamily="18" charset="0"/>
                                </a:rPr>
                              </m:ctrlPr>
                            </m:dPr>
                            <m:e>
                              <m:sSub>
                                <m:sSubPr>
                                  <m:ctrlPr>
                                    <a:rPr lang="en-US" sz="2000" i="1" dirty="0">
                                      <a:solidFill>
                                        <a:prstClr val="black"/>
                                      </a:solidFill>
                                      <a:latin typeface="Cambria Math" panose="02040503050406030204" pitchFamily="18" charset="0"/>
                                    </a:rPr>
                                  </m:ctrlPr>
                                </m:sSubPr>
                                <m:e>
                                  <m:r>
                                    <a:rPr lang="en-US" sz="2000" i="1" dirty="0">
                                      <a:solidFill>
                                        <a:prstClr val="black"/>
                                      </a:solidFill>
                                      <a:latin typeface="Cambria Math" panose="02040503050406030204" pitchFamily="18" charset="0"/>
                                    </a:rPr>
                                    <m:t>h</m:t>
                                  </m:r>
                                </m:e>
                                <m:sub>
                                  <m:r>
                                    <a:rPr lang="en-US" sz="2000" i="1" dirty="0">
                                      <a:solidFill>
                                        <a:prstClr val="black"/>
                                      </a:solidFill>
                                      <a:latin typeface="Cambria Math" panose="02040503050406030204" pitchFamily="18" charset="0"/>
                                    </a:rPr>
                                    <m:t>𝜃</m:t>
                                  </m:r>
                                </m:sub>
                              </m:sSub>
                              <m:d>
                                <m:dPr>
                                  <m:ctrlPr>
                                    <a:rPr lang="en-US" sz="2000" i="1" dirty="0">
                                      <a:solidFill>
                                        <a:prstClr val="black"/>
                                      </a:solidFill>
                                      <a:latin typeface="Cambria Math" panose="02040503050406030204" pitchFamily="18" charset="0"/>
                                    </a:rPr>
                                  </m:ctrlPr>
                                </m:dPr>
                                <m:e>
                                  <m:sSup>
                                    <m:sSupPr>
                                      <m:ctrlPr>
                                        <a:rPr lang="en-US" sz="2000" i="1" dirty="0">
                                          <a:solidFill>
                                            <a:prstClr val="black"/>
                                          </a:solidFill>
                                          <a:latin typeface="Cambria Math" panose="02040503050406030204" pitchFamily="18" charset="0"/>
                                        </a:rPr>
                                      </m:ctrlPr>
                                    </m:sSupPr>
                                    <m:e>
                                      <m:r>
                                        <a:rPr lang="en-US" sz="2000" i="1" dirty="0">
                                          <a:solidFill>
                                            <a:prstClr val="black"/>
                                          </a:solidFill>
                                          <a:latin typeface="Cambria Math" panose="02040503050406030204" pitchFamily="18" charset="0"/>
                                        </a:rPr>
                                        <m:t>𝑥</m:t>
                                      </m:r>
                                    </m:e>
                                    <m:sup>
                                      <m:d>
                                        <m:dPr>
                                          <m:ctrlPr>
                                            <a:rPr lang="en-US" sz="2000" i="1" dirty="0">
                                              <a:solidFill>
                                                <a:prstClr val="black"/>
                                              </a:solidFill>
                                              <a:latin typeface="Cambria Math" panose="02040503050406030204" pitchFamily="18" charset="0"/>
                                            </a:rPr>
                                          </m:ctrlPr>
                                        </m:dPr>
                                        <m:e>
                                          <m:r>
                                            <a:rPr lang="en-US" sz="2000" i="1" dirty="0">
                                              <a:solidFill>
                                                <a:prstClr val="black"/>
                                              </a:solidFill>
                                              <a:latin typeface="Cambria Math" panose="02040503050406030204" pitchFamily="18" charset="0"/>
                                            </a:rPr>
                                            <m:t>𝑖</m:t>
                                          </m:r>
                                        </m:e>
                                      </m:d>
                                    </m:sup>
                                  </m:sSup>
                                </m:e>
                              </m:d>
                              <m:r>
                                <a:rPr lang="en-US" sz="2000" i="1" dirty="0">
                                  <a:solidFill>
                                    <a:prstClr val="black"/>
                                  </a:solidFill>
                                  <a:latin typeface="Cambria Math" panose="02040503050406030204" pitchFamily="18" charset="0"/>
                                </a:rPr>
                                <m:t>−</m:t>
                              </m:r>
                              <m:sSup>
                                <m:sSupPr>
                                  <m:ctrlPr>
                                    <a:rPr lang="en-US" sz="2000" i="1" dirty="0">
                                      <a:solidFill>
                                        <a:prstClr val="black"/>
                                      </a:solidFill>
                                      <a:latin typeface="Cambria Math" panose="02040503050406030204" pitchFamily="18" charset="0"/>
                                    </a:rPr>
                                  </m:ctrlPr>
                                </m:sSupPr>
                                <m:e>
                                  <m:r>
                                    <a:rPr lang="en-US" sz="2000" i="1" dirty="0">
                                      <a:solidFill>
                                        <a:prstClr val="black"/>
                                      </a:solidFill>
                                      <a:latin typeface="Cambria Math" panose="02040503050406030204" pitchFamily="18" charset="0"/>
                                    </a:rPr>
                                    <m:t>𝑦</m:t>
                                  </m:r>
                                </m:e>
                                <m:sup>
                                  <m:d>
                                    <m:dPr>
                                      <m:ctrlPr>
                                        <a:rPr lang="en-US" sz="2000" i="1" dirty="0">
                                          <a:solidFill>
                                            <a:prstClr val="black"/>
                                          </a:solidFill>
                                          <a:latin typeface="Cambria Math" panose="02040503050406030204" pitchFamily="18" charset="0"/>
                                        </a:rPr>
                                      </m:ctrlPr>
                                    </m:dPr>
                                    <m:e>
                                      <m:r>
                                        <a:rPr lang="en-US" sz="2000" i="1" dirty="0">
                                          <a:solidFill>
                                            <a:prstClr val="black"/>
                                          </a:solidFill>
                                          <a:latin typeface="Cambria Math" panose="02040503050406030204" pitchFamily="18" charset="0"/>
                                        </a:rPr>
                                        <m:t>𝑖</m:t>
                                      </m:r>
                                    </m:e>
                                  </m:d>
                                </m:sup>
                              </m:sSup>
                            </m:e>
                          </m:d>
                        </m:e>
                      </m:nary>
                      <m:r>
                        <a:rPr lang="en-IN" sz="2000" i="1" dirty="0">
                          <a:solidFill>
                            <a:prstClr val="black"/>
                          </a:solidFill>
                          <a:latin typeface="Cambria Math" panose="02040503050406030204" pitchFamily="18" charset="0"/>
                        </a:rPr>
                        <m:t>(1)</m:t>
                      </m:r>
                    </m:oMath>
                  </m:oMathPara>
                </a14:m>
                <a:endParaRPr lang="en-IN" sz="2000" dirty="0"/>
              </a:p>
            </p:txBody>
          </p:sp>
        </mc:Choice>
        <mc:Fallback xmlns="">
          <p:sp>
            <p:nvSpPr>
              <p:cNvPr id="15" name="Rectangle 14"/>
              <p:cNvSpPr>
                <a:spLocks noRot="1" noChangeAspect="1" noMove="1" noResize="1" noEditPoints="1" noAdjustHandles="1" noChangeArrowheads="1" noChangeShapeType="1" noTextEdit="1"/>
              </p:cNvSpPr>
              <p:nvPr/>
            </p:nvSpPr>
            <p:spPr>
              <a:xfrm>
                <a:off x="1386959" y="3555689"/>
                <a:ext cx="4573111" cy="957634"/>
              </a:xfrm>
              <a:prstGeom prst="rect">
                <a:avLst/>
              </a:prstGeom>
              <a:blipFill rotWithShape="0">
                <a:blip r:embed="rId7"/>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7626545" y="3978519"/>
                <a:ext cx="4097981" cy="680827"/>
              </a:xfrm>
              <a:prstGeom prst="rect">
                <a:avLst/>
              </a:prstGeom>
              <a:ln w="76200">
                <a:noFill/>
              </a:ln>
            </p:spPr>
            <p:txBody>
              <a:bodyPr wrap="none">
                <a:spAutoFit/>
              </a:bodyPr>
              <a:lstStyle/>
              <a:p>
                <a:pPr lvl="0"/>
                <a14:m>
                  <m:oMathPara xmlns:m="http://schemas.openxmlformats.org/officeDocument/2006/math">
                    <m:oMathParaPr>
                      <m:jc m:val="centerGroup"/>
                    </m:oMathParaPr>
                    <m:oMath xmlns:m="http://schemas.openxmlformats.org/officeDocument/2006/math">
                      <m:sSub>
                        <m:sSubPr>
                          <m:ctrlPr>
                            <a:rPr lang="en-US" sz="2000" i="1">
                              <a:solidFill>
                                <a:prstClr val="black"/>
                              </a:solidFill>
                              <a:latin typeface="Cambria Math" panose="02040503050406030204" pitchFamily="18" charset="0"/>
                            </a:rPr>
                          </m:ctrlPr>
                        </m:sSubPr>
                        <m:e>
                          <m:r>
                            <a:rPr lang="en-US" sz="2000" i="1">
                              <a:solidFill>
                                <a:prstClr val="black"/>
                              </a:solidFill>
                              <a:latin typeface="Cambria Math" panose="02040503050406030204" pitchFamily="18" charset="0"/>
                            </a:rPr>
                            <m:t>h</m:t>
                          </m:r>
                        </m:e>
                        <m:sub>
                          <m:r>
                            <a:rPr lang="en-US" sz="2000" i="1">
                              <a:solidFill>
                                <a:prstClr val="black"/>
                              </a:solidFill>
                              <a:latin typeface="Cambria Math" panose="02040503050406030204" pitchFamily="18" charset="0"/>
                            </a:rPr>
                            <m:t>𝜃</m:t>
                          </m:r>
                        </m:sub>
                      </m:sSub>
                      <m:d>
                        <m:dPr>
                          <m:ctrlPr>
                            <a:rPr lang="en-US" sz="2000" i="1">
                              <a:solidFill>
                                <a:prstClr val="black"/>
                              </a:solidFill>
                              <a:latin typeface="Cambria Math" panose="02040503050406030204" pitchFamily="18" charset="0"/>
                            </a:rPr>
                          </m:ctrlPr>
                        </m:dPr>
                        <m:e>
                          <m:r>
                            <a:rPr lang="en-US" sz="2000" i="1">
                              <a:solidFill>
                                <a:prstClr val="black"/>
                              </a:solidFill>
                              <a:latin typeface="Cambria Math" panose="02040503050406030204" pitchFamily="18" charset="0"/>
                            </a:rPr>
                            <m:t>𝑥</m:t>
                          </m:r>
                        </m:e>
                      </m:d>
                      <m:r>
                        <a:rPr lang="en-US" sz="2000" i="1">
                          <a:solidFill>
                            <a:prstClr val="black"/>
                          </a:solidFill>
                          <a:latin typeface="Cambria Math" panose="02040503050406030204" pitchFamily="18" charset="0"/>
                        </a:rPr>
                        <m:t>=</m:t>
                      </m:r>
                      <m:f>
                        <m:fPr>
                          <m:ctrlPr>
                            <a:rPr lang="en-US" sz="2000" i="1">
                              <a:solidFill>
                                <a:prstClr val="black"/>
                              </a:solidFill>
                              <a:latin typeface="Cambria Math" panose="02040503050406030204" pitchFamily="18" charset="0"/>
                            </a:rPr>
                          </m:ctrlPr>
                        </m:fPr>
                        <m:num>
                          <m:r>
                            <a:rPr lang="en-US" sz="2000" i="1">
                              <a:solidFill>
                                <a:prstClr val="black"/>
                              </a:solidFill>
                              <a:latin typeface="Cambria Math" panose="02040503050406030204" pitchFamily="18" charset="0"/>
                            </a:rPr>
                            <m:t>1</m:t>
                          </m:r>
                        </m:num>
                        <m:den>
                          <m:r>
                            <a:rPr lang="en-US" sz="2000" i="1">
                              <a:solidFill>
                                <a:prstClr val="black"/>
                              </a:solidFill>
                              <a:latin typeface="Cambria Math" panose="02040503050406030204" pitchFamily="18" charset="0"/>
                            </a:rPr>
                            <m:t>1+</m:t>
                          </m:r>
                          <m:sSup>
                            <m:sSupPr>
                              <m:ctrlPr>
                                <a:rPr lang="en-US" sz="2000" i="1">
                                  <a:solidFill>
                                    <a:prstClr val="black"/>
                                  </a:solidFill>
                                  <a:latin typeface="Cambria Math" panose="02040503050406030204" pitchFamily="18" charset="0"/>
                                </a:rPr>
                              </m:ctrlPr>
                            </m:sSupPr>
                            <m:e>
                              <m:r>
                                <a:rPr lang="en-US" sz="2000" i="1">
                                  <a:solidFill>
                                    <a:prstClr val="black"/>
                                  </a:solidFill>
                                  <a:latin typeface="Cambria Math" panose="02040503050406030204" pitchFamily="18" charset="0"/>
                                </a:rPr>
                                <m:t>𝑒</m:t>
                              </m:r>
                            </m:e>
                            <m:sup>
                              <m:r>
                                <a:rPr lang="en-US" sz="2000" i="1">
                                  <a:solidFill>
                                    <a:prstClr val="black"/>
                                  </a:solidFill>
                                  <a:latin typeface="Cambria Math" panose="02040503050406030204" pitchFamily="18" charset="0"/>
                                </a:rPr>
                                <m:t>−</m:t>
                              </m:r>
                              <m:r>
                                <a:rPr lang="en-IN" sz="2000" i="1">
                                  <a:solidFill>
                                    <a:prstClr val="black"/>
                                  </a:solidFill>
                                  <a:latin typeface="Cambria Math" panose="02040503050406030204" pitchFamily="18" charset="0"/>
                                </a:rPr>
                                <m:t>(0.5 +0.5 </m:t>
                              </m:r>
                              <m:r>
                                <a:rPr lang="en-IN" sz="2000" i="1">
                                  <a:solidFill>
                                    <a:prstClr val="black"/>
                                  </a:solidFill>
                                  <a:latin typeface="Cambria Math" panose="02040503050406030204" pitchFamily="18" charset="0"/>
                                </a:rPr>
                                <m:t>𝐶𝐺𝑃𝐴</m:t>
                              </m:r>
                              <m:r>
                                <a:rPr lang="en-IN" sz="2000" i="1">
                                  <a:solidFill>
                                    <a:prstClr val="black"/>
                                  </a:solidFill>
                                  <a:latin typeface="Cambria Math" panose="02040503050406030204" pitchFamily="18" charset="0"/>
                                </a:rPr>
                                <m:t> + 0.5 </m:t>
                              </m:r>
                              <m:r>
                                <a:rPr lang="en-IN" sz="2000" i="1">
                                  <a:solidFill>
                                    <a:prstClr val="black"/>
                                  </a:solidFill>
                                  <a:latin typeface="Cambria Math" panose="02040503050406030204" pitchFamily="18" charset="0"/>
                                </a:rPr>
                                <m:t>𝐼𝑄</m:t>
                              </m:r>
                              <m:r>
                                <a:rPr lang="en-IN" sz="2000" i="1">
                                  <a:solidFill>
                                    <a:prstClr val="black"/>
                                  </a:solidFill>
                                  <a:latin typeface="Cambria Math" panose="02040503050406030204" pitchFamily="18" charset="0"/>
                                </a:rPr>
                                <m:t> )</m:t>
                              </m:r>
                            </m:sup>
                          </m:sSup>
                        </m:den>
                      </m:f>
                    </m:oMath>
                  </m:oMathPara>
                </a14:m>
                <a:endParaRPr lang="en-US" sz="2000" dirty="0">
                  <a:solidFill>
                    <a:prstClr val="black"/>
                  </a:solidFill>
                  <a:latin typeface="Arial" panose="020B0604020202020204" pitchFamily="34" charset="0"/>
                  <a:cs typeface="Arial" panose="020B0604020202020204" pitchFamily="34" charset="0"/>
                </a:endParaRPr>
              </a:p>
            </p:txBody>
          </p:sp>
        </mc:Choice>
        <mc:Fallback xmlns="">
          <p:sp>
            <p:nvSpPr>
              <p:cNvPr id="16" name="Rectangle 15"/>
              <p:cNvSpPr>
                <a:spLocks noRot="1" noChangeAspect="1" noMove="1" noResize="1" noEditPoints="1" noAdjustHandles="1" noChangeArrowheads="1" noChangeShapeType="1" noTextEdit="1"/>
              </p:cNvSpPr>
              <p:nvPr/>
            </p:nvSpPr>
            <p:spPr>
              <a:xfrm>
                <a:off x="7626545" y="3978519"/>
                <a:ext cx="4097981" cy="680827"/>
              </a:xfrm>
              <a:prstGeom prst="rect">
                <a:avLst/>
              </a:prstGeom>
              <a:blipFill rotWithShape="0">
                <a:blip r:embed="rId8"/>
                <a:stretch>
                  <a:fillRect/>
                </a:stretch>
              </a:blipFill>
              <a:ln w="76200">
                <a:noFill/>
              </a:ln>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238909" y="4860184"/>
                <a:ext cx="3509746" cy="1346587"/>
              </a:xfrm>
              <a:prstGeom prst="rect">
                <a:avLst/>
              </a:prstGeom>
              <a:noFill/>
              <a:ln>
                <a:solidFill>
                  <a:schemeClr val="tx1"/>
                </a:solidFill>
              </a:ln>
            </p:spPr>
            <p:txBody>
              <a:bodyPr wrap="square" rtlCol="0">
                <a:spAutoFit/>
              </a:bodyPr>
              <a:lstStyle>
                <a:defPPr>
                  <a:defRPr lang="en-US"/>
                </a:defPPr>
                <a:lvl1pPr fontAlgn="base">
                  <a:spcBef>
                    <a:spcPct val="0"/>
                  </a:spcBef>
                  <a:spcAft>
                    <a:spcPct val="0"/>
                  </a:spcAft>
                  <a:defRPr sz="2000" b="1">
                    <a:solidFill>
                      <a:prstClr val="black"/>
                    </a:solidFill>
                    <a:latin typeface="Cambria" panose="02040503050406030204" pitchFamily="18" charset="0"/>
                    <a:ea typeface="Cambria" panose="02040503050406030204" pitchFamily="18" charset="0"/>
                    <a:cs typeface="Arial" panose="020B0604020202020204" pitchFamily="34" charset="0"/>
                  </a:defRPr>
                </a:lvl1pPr>
              </a:lstStyle>
              <a:p>
                <a:r>
                  <a:rPr lang="en-IN" b="0" dirty="0"/>
                  <a:t>Approx. : New weights </a:t>
                </a:r>
              </a:p>
              <a:p>
                <a14:m>
                  <m:oMath xmlns:m="http://schemas.openxmlformats.org/officeDocument/2006/math">
                    <m:sSub>
                      <m:sSubPr>
                        <m:ctrlPr>
                          <a:rPr lang="en-US" b="0" i="1">
                            <a:latin typeface="Cambria Math" panose="02040503050406030204" pitchFamily="18" charset="0"/>
                          </a:rPr>
                        </m:ctrlPr>
                      </m:sSubPr>
                      <m:e>
                        <m:r>
                          <m:rPr>
                            <m:sty m:val="p"/>
                          </m:rPr>
                          <a:rPr lang="en-US" b="0" i="1">
                            <a:latin typeface="Cambria Math" panose="02040503050406030204" pitchFamily="18" charset="0"/>
                          </a:rPr>
                          <m:t>θ</m:t>
                        </m:r>
                      </m:e>
                      <m:sub>
                        <m:r>
                          <a:rPr lang="en-IN" b="0">
                            <a:latin typeface="Cambria Math" panose="02040503050406030204" pitchFamily="18" charset="0"/>
                          </a:rPr>
                          <m:t>0</m:t>
                        </m:r>
                      </m:sub>
                    </m:sSub>
                  </m:oMath>
                </a14:m>
                <a:r>
                  <a:rPr lang="en-IN" b="0" dirty="0"/>
                  <a:t> = 0.4</a:t>
                </a:r>
              </a:p>
              <a:p>
                <a14:m>
                  <m:oMath xmlns:m="http://schemas.openxmlformats.org/officeDocument/2006/math">
                    <m:sSub>
                      <m:sSubPr>
                        <m:ctrlPr>
                          <a:rPr lang="en-US" b="0" i="1">
                            <a:latin typeface="Cambria Math" panose="02040503050406030204" pitchFamily="18" charset="0"/>
                          </a:rPr>
                        </m:ctrlPr>
                      </m:sSubPr>
                      <m:e>
                        <m:r>
                          <m:rPr>
                            <m:sty m:val="p"/>
                          </m:rPr>
                          <a:rPr lang="en-US" b="0" i="1">
                            <a:latin typeface="Cambria Math" panose="02040503050406030204" pitchFamily="18" charset="0"/>
                          </a:rPr>
                          <m:t>θ</m:t>
                        </m:r>
                      </m:e>
                      <m:sub>
                        <m:r>
                          <a:rPr lang="en-IN" b="0">
                            <a:latin typeface="Cambria Math" panose="02040503050406030204" pitchFamily="18" charset="0"/>
                          </a:rPr>
                          <m:t>1=</m:t>
                        </m:r>
                        <m:r>
                          <m:rPr>
                            <m:sty m:val="p"/>
                          </m:rPr>
                          <a:rPr lang="en-IN" b="0" i="1">
                            <a:latin typeface="Cambria Math" panose="02040503050406030204" pitchFamily="18" charset="0"/>
                          </a:rPr>
                          <m:t>CGPA</m:t>
                        </m:r>
                      </m:sub>
                    </m:sSub>
                    <m:r>
                      <a:rPr lang="en-IN" b="0">
                        <a:latin typeface="Cambria Math" panose="02040503050406030204" pitchFamily="18" charset="0"/>
                      </a:rPr>
                      <m:t>=</m:t>
                    </m:r>
                  </m:oMath>
                </a14:m>
                <a:r>
                  <a:rPr lang="en-IN" b="0" dirty="0"/>
                  <a:t>-</a:t>
                </a:r>
                <a:r>
                  <a:rPr lang="en-IN" b="0" dirty="0" smtClean="0"/>
                  <a:t>0.4</a:t>
                </a:r>
              </a:p>
              <a:p>
                <a:pPr/>
                <a14:m>
                  <m:oMathPara xmlns:m="http://schemas.openxmlformats.org/officeDocument/2006/math">
                    <m:oMathParaPr>
                      <m:jc m:val="left"/>
                    </m:oMathParaPr>
                    <m:oMath xmlns:m="http://schemas.openxmlformats.org/officeDocument/2006/math">
                      <m:sSub>
                        <m:sSubPr>
                          <m:ctrlPr>
                            <a:rPr lang="en-US" b="0" i="1">
                              <a:latin typeface="Cambria Math" panose="02040503050406030204" pitchFamily="18" charset="0"/>
                            </a:rPr>
                          </m:ctrlPr>
                        </m:sSubPr>
                        <m:e>
                          <m:r>
                            <m:rPr>
                              <m:sty m:val="p"/>
                            </m:rPr>
                            <a:rPr lang="en-US" b="0" i="1">
                              <a:latin typeface="Cambria Math" panose="02040503050406030204" pitchFamily="18" charset="0"/>
                            </a:rPr>
                            <m:t>θ</m:t>
                          </m:r>
                        </m:e>
                        <m:sub>
                          <m:r>
                            <a:rPr lang="en-IN" b="0">
                              <a:latin typeface="Cambria Math" panose="02040503050406030204" pitchFamily="18" charset="0"/>
                            </a:rPr>
                            <m:t>2=</m:t>
                          </m:r>
                          <m:r>
                            <m:rPr>
                              <m:sty m:val="p"/>
                            </m:rPr>
                            <a:rPr lang="en-IN" b="0" i="1">
                              <a:latin typeface="Cambria Math" panose="02040503050406030204" pitchFamily="18" charset="0"/>
                            </a:rPr>
                            <m:t>IQ</m:t>
                          </m:r>
                          <m:r>
                            <a:rPr lang="en-IN" b="0">
                              <a:latin typeface="Cambria Math" panose="02040503050406030204" pitchFamily="18" charset="0"/>
                            </a:rPr>
                            <m:t> </m:t>
                          </m:r>
                        </m:sub>
                      </m:sSub>
                      <m:r>
                        <a:rPr lang="en-IN" b="0">
                          <a:latin typeface="Cambria Math" panose="02040503050406030204" pitchFamily="18" charset="0"/>
                        </a:rPr>
                        <m:t>=−0.6</m:t>
                      </m:r>
                    </m:oMath>
                  </m:oMathPara>
                </a14:m>
                <a:endParaRPr lang="en-IN" b="0" dirty="0"/>
              </a:p>
            </p:txBody>
          </p:sp>
        </mc:Choice>
        <mc:Fallback xmlns="">
          <p:sp>
            <p:nvSpPr>
              <p:cNvPr id="5" name="TextBox 4"/>
              <p:cNvSpPr txBox="1">
                <a:spLocks noRot="1" noChangeAspect="1" noMove="1" noResize="1" noEditPoints="1" noAdjustHandles="1" noChangeArrowheads="1" noChangeShapeType="1" noTextEdit="1"/>
              </p:cNvSpPr>
              <p:nvPr/>
            </p:nvSpPr>
            <p:spPr>
              <a:xfrm>
                <a:off x="8238909" y="4860184"/>
                <a:ext cx="3509746" cy="1346587"/>
              </a:xfrm>
              <a:prstGeom prst="rect">
                <a:avLst/>
              </a:prstGeom>
              <a:blipFill rotWithShape="0">
                <a:blip r:embed="rId9"/>
                <a:stretch>
                  <a:fillRect l="-1733" t="-1794" b="-2242"/>
                </a:stretch>
              </a:blipFill>
              <a:ln>
                <a:solidFill>
                  <a:schemeClr val="tx1"/>
                </a:solidFill>
              </a:ln>
            </p:spPr>
            <p:txBody>
              <a:bodyPr/>
              <a:lstStyle/>
              <a:p>
                <a:r>
                  <a:rPr lang="en-IN">
                    <a:noFill/>
                  </a:rPr>
                  <a:t> </a:t>
                </a:r>
              </a:p>
            </p:txBody>
          </p:sp>
        </mc:Fallback>
      </mc:AlternateContent>
      <p:grpSp>
        <p:nvGrpSpPr>
          <p:cNvPr id="10" name="Group 9"/>
          <p:cNvGrpSpPr/>
          <p:nvPr/>
        </p:nvGrpSpPr>
        <p:grpSpPr>
          <a:xfrm>
            <a:off x="609716" y="1450553"/>
            <a:ext cx="2960008" cy="1939000"/>
            <a:chOff x="609716" y="1450553"/>
            <a:chExt cx="2960008" cy="1939000"/>
          </a:xfrm>
        </p:grpSpPr>
        <p:pic>
          <p:nvPicPr>
            <p:cNvPr id="6" name="Picture 5"/>
            <p:cNvPicPr>
              <a:picLocks noChangeAspect="1"/>
            </p:cNvPicPr>
            <p:nvPr/>
          </p:nvPicPr>
          <p:blipFill>
            <a:blip r:embed="rId10"/>
            <a:stretch>
              <a:fillRect/>
            </a:stretch>
          </p:blipFill>
          <p:spPr>
            <a:xfrm>
              <a:off x="609716" y="1455285"/>
              <a:ext cx="1957795" cy="1877885"/>
            </a:xfrm>
            <a:prstGeom prst="rect">
              <a:avLst/>
            </a:prstGeom>
          </p:spPr>
        </p:pic>
        <p:pic>
          <p:nvPicPr>
            <p:cNvPr id="7" name="Picture 6"/>
            <p:cNvPicPr>
              <a:picLocks noChangeAspect="1"/>
            </p:cNvPicPr>
            <p:nvPr/>
          </p:nvPicPr>
          <p:blipFill>
            <a:blip r:embed="rId11"/>
            <a:stretch>
              <a:fillRect/>
            </a:stretch>
          </p:blipFill>
          <p:spPr>
            <a:xfrm>
              <a:off x="2567511" y="1450553"/>
              <a:ext cx="1002213" cy="1939000"/>
            </a:xfrm>
            <a:prstGeom prst="rect">
              <a:avLst/>
            </a:prstGeom>
          </p:spPr>
        </p:pic>
      </p:grpSp>
      <mc:AlternateContent xmlns:mc="http://schemas.openxmlformats.org/markup-compatibility/2006">
        <mc:Choice xmlns:p14="http://schemas.microsoft.com/office/powerpoint/2010/main" Requires="p14">
          <p:contentPart p14:bwMode="auto" r:id="rId12">
            <p14:nvContentPartPr>
              <p14:cNvPr id="8" name="Ink 7"/>
              <p14:cNvContentPartPr/>
              <p14:nvPr/>
            </p14:nvContentPartPr>
            <p14:xfrm>
              <a:off x="241560" y="1066680"/>
              <a:ext cx="11955960" cy="5165640"/>
            </p14:xfrm>
          </p:contentPart>
        </mc:Choice>
        <mc:Fallback>
          <p:pic>
            <p:nvPicPr>
              <p:cNvPr id="8" name="Ink 7"/>
              <p:cNvPicPr/>
              <p:nvPr/>
            </p:nvPicPr>
            <p:blipFill>
              <a:blip r:embed="rId13"/>
              <a:stretch>
                <a:fillRect/>
              </a:stretch>
            </p:blipFill>
            <p:spPr>
              <a:xfrm>
                <a:off x="231840" y="1053720"/>
                <a:ext cx="11977920" cy="5185800"/>
              </a:xfrm>
              <a:prstGeom prst="rect">
                <a:avLst/>
              </a:prstGeom>
            </p:spPr>
          </p:pic>
        </mc:Fallback>
      </mc:AlternateContent>
    </p:spTree>
    <p:extLst>
      <p:ext uri="{BB962C8B-B14F-4D97-AF65-F5344CB8AC3E}">
        <p14:creationId xmlns:p14="http://schemas.microsoft.com/office/powerpoint/2010/main" val="26845921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1273" y="187837"/>
            <a:ext cx="11412071" cy="1325563"/>
          </a:xfrm>
        </p:spPr>
        <p:txBody>
          <a:bodyPr vert="horz" lIns="91440" tIns="45720" rIns="91440" bIns="45720" rtlCol="0" anchor="ctr">
            <a:normAutofit/>
          </a:bodyPr>
          <a:lstStyle/>
          <a:p>
            <a:pPr indent="-342900">
              <a:lnSpc>
                <a:spcPts val="2700"/>
              </a:lnSpc>
              <a:spcBef>
                <a:spcPts val="0"/>
              </a:spcBef>
              <a:buFont typeface="Arial" pitchFamily="34" charset="0"/>
            </a:pPr>
            <a:r>
              <a:rPr lang="en-US" spc="-113" dirty="0">
                <a:cs typeface="Arial" pitchFamily="34" charset="0"/>
              </a:rPr>
              <a:t>Logistic Regression – Inference &amp; Interpretation</a:t>
            </a:r>
            <a:endParaRPr lang="en-IN" spc="-113" dirty="0">
              <a:cs typeface="Arial" pitchFamily="34" charset="0"/>
            </a:endParaRPr>
          </a:p>
        </p:txBody>
      </p:sp>
      <p:sp>
        <p:nvSpPr>
          <p:cNvPr id="11" name="TextBox 10"/>
          <p:cNvSpPr txBox="1"/>
          <p:nvPr/>
        </p:nvSpPr>
        <p:spPr>
          <a:xfrm>
            <a:off x="6934201" y="1513400"/>
            <a:ext cx="3449855" cy="400110"/>
          </a:xfrm>
          <a:prstGeom prst="rect">
            <a:avLst/>
          </a:prstGeom>
          <a:noFill/>
        </p:spPr>
        <p:txBody>
          <a:bodyPr wrap="none" rtlCol="0">
            <a:spAutoFit/>
          </a:bodyPr>
          <a:lstStyle>
            <a:defPPr>
              <a:defRPr lang="en-US"/>
            </a:defPPr>
            <a:lvl1pPr fontAlgn="base">
              <a:spcBef>
                <a:spcPct val="0"/>
              </a:spcBef>
              <a:spcAft>
                <a:spcPct val="0"/>
              </a:spcAft>
              <a:defRPr sz="2000">
                <a:solidFill>
                  <a:prstClr val="black"/>
                </a:solidFill>
                <a:latin typeface="Cambria" panose="02040503050406030204" pitchFamily="18" charset="0"/>
                <a:ea typeface="Cambria" panose="02040503050406030204" pitchFamily="18" charset="0"/>
                <a:cs typeface="Arial" panose="020B0604020202020204" pitchFamily="34" charset="0"/>
              </a:defRPr>
            </a:lvl1pPr>
          </a:lstStyle>
          <a:p>
            <a:r>
              <a:rPr lang="en-US" dirty="0"/>
              <a:t>Assume : 0.4+0.3CGPA-0.45IQ</a:t>
            </a:r>
            <a:endParaRPr lang="en-IN" dirty="0"/>
          </a:p>
        </p:txBody>
      </p:sp>
      <p:sp>
        <p:nvSpPr>
          <p:cNvPr id="14" name="TextBox 13"/>
          <p:cNvSpPr txBox="1"/>
          <p:nvPr/>
        </p:nvSpPr>
        <p:spPr>
          <a:xfrm>
            <a:off x="6240608" y="2842644"/>
            <a:ext cx="5397211" cy="1015663"/>
          </a:xfrm>
          <a:prstGeom prst="rect">
            <a:avLst/>
          </a:prstGeom>
          <a:noFill/>
        </p:spPr>
        <p:txBody>
          <a:bodyPr wrap="square" rtlCol="0">
            <a:spAutoFit/>
          </a:bodyPr>
          <a:lstStyle/>
          <a:p>
            <a:pPr fontAlgn="base">
              <a:spcBef>
                <a:spcPct val="0"/>
              </a:spcBef>
              <a:spcAft>
                <a:spcPct val="0"/>
              </a:spcAft>
              <a:defRPr/>
            </a:pPr>
            <a:r>
              <a:rPr lang="en-US" sz="2000" dirty="0">
                <a:solidFill>
                  <a:prstClr val="black"/>
                </a:solidFill>
                <a:latin typeface="Cambria" panose="02040503050406030204" pitchFamily="18" charset="0"/>
                <a:ea typeface="Cambria" panose="02040503050406030204" pitchFamily="18" charset="0"/>
                <a:cs typeface="Arial" panose="020B0604020202020204" pitchFamily="34" charset="0"/>
              </a:rPr>
              <a:t>Predict the Job offered for a candidate : (5, 6)</a:t>
            </a:r>
          </a:p>
          <a:p>
            <a:pPr fontAlgn="base">
              <a:spcBef>
                <a:spcPct val="0"/>
              </a:spcBef>
              <a:spcAft>
                <a:spcPct val="0"/>
              </a:spcAft>
              <a:defRPr/>
            </a:pPr>
            <a:r>
              <a:rPr lang="en-US" sz="2000" dirty="0">
                <a:solidFill>
                  <a:prstClr val="black"/>
                </a:solidFill>
                <a:latin typeface="Cambria" panose="02040503050406030204" pitchFamily="18" charset="0"/>
                <a:ea typeface="Cambria" panose="02040503050406030204" pitchFamily="18" charset="0"/>
                <a:cs typeface="Arial" panose="020B0604020202020204" pitchFamily="34" charset="0"/>
              </a:rPr>
              <a:t>h(x) = 0.31</a:t>
            </a:r>
          </a:p>
          <a:p>
            <a:pPr fontAlgn="base">
              <a:spcBef>
                <a:spcPct val="0"/>
              </a:spcBef>
              <a:spcAft>
                <a:spcPct val="0"/>
              </a:spcAft>
              <a:defRPr/>
            </a:pPr>
            <a:r>
              <a:rPr lang="en-US" sz="2000" dirty="0">
                <a:solidFill>
                  <a:prstClr val="black"/>
                </a:solidFill>
                <a:latin typeface="Cambria" panose="02040503050406030204" pitchFamily="18" charset="0"/>
                <a:ea typeface="Cambria" panose="02040503050406030204" pitchFamily="18" charset="0"/>
                <a:cs typeface="Arial" panose="020B0604020202020204" pitchFamily="34" charset="0"/>
              </a:rPr>
              <a:t>Y-Predicted = 0  / No</a:t>
            </a:r>
            <a:endParaRPr lang="en-IN" sz="2000" dirty="0">
              <a:solidFill>
                <a:prstClr val="black"/>
              </a:solidFill>
              <a:latin typeface="Cambria" panose="02040503050406030204" pitchFamily="18" charset="0"/>
              <a:ea typeface="Cambria" panose="02040503050406030204" pitchFamily="18" charset="0"/>
              <a:cs typeface="Arial" panose="020B0604020202020204" pitchFamily="34" charset="0"/>
            </a:endParaRPr>
          </a:p>
        </p:txBody>
      </p:sp>
      <p:grpSp>
        <p:nvGrpSpPr>
          <p:cNvPr id="7" name="Group 6"/>
          <p:cNvGrpSpPr/>
          <p:nvPr/>
        </p:nvGrpSpPr>
        <p:grpSpPr>
          <a:xfrm>
            <a:off x="609716" y="1450553"/>
            <a:ext cx="3920720" cy="2678102"/>
            <a:chOff x="609716" y="1450553"/>
            <a:chExt cx="2960008" cy="1939000"/>
          </a:xfrm>
        </p:grpSpPr>
        <p:pic>
          <p:nvPicPr>
            <p:cNvPr id="9" name="Picture 8"/>
            <p:cNvPicPr>
              <a:picLocks noChangeAspect="1"/>
            </p:cNvPicPr>
            <p:nvPr/>
          </p:nvPicPr>
          <p:blipFill>
            <a:blip r:embed="rId3"/>
            <a:stretch>
              <a:fillRect/>
            </a:stretch>
          </p:blipFill>
          <p:spPr>
            <a:xfrm>
              <a:off x="609716" y="1455285"/>
              <a:ext cx="1957795" cy="1877885"/>
            </a:xfrm>
            <a:prstGeom prst="rect">
              <a:avLst/>
            </a:prstGeom>
          </p:spPr>
        </p:pic>
        <p:pic>
          <p:nvPicPr>
            <p:cNvPr id="10" name="Picture 9"/>
            <p:cNvPicPr>
              <a:picLocks noChangeAspect="1"/>
            </p:cNvPicPr>
            <p:nvPr/>
          </p:nvPicPr>
          <p:blipFill>
            <a:blip r:embed="rId4"/>
            <a:stretch>
              <a:fillRect/>
            </a:stretch>
          </p:blipFill>
          <p:spPr>
            <a:xfrm>
              <a:off x="2567511" y="1450553"/>
              <a:ext cx="1002213" cy="1939000"/>
            </a:xfrm>
            <a:prstGeom prst="rect">
              <a:avLst/>
            </a:prstGeom>
          </p:spPr>
        </p:pic>
      </p:grpSp>
      <mc:AlternateContent xmlns:mc="http://schemas.openxmlformats.org/markup-compatibility/2006">
        <mc:Choice xmlns:p14="http://schemas.microsoft.com/office/powerpoint/2010/main" Requires="p14">
          <p:contentPart p14:bwMode="auto" r:id="rId5">
            <p14:nvContentPartPr>
              <p14:cNvPr id="3" name="Ink 2"/>
              <p14:cNvContentPartPr/>
              <p14:nvPr/>
            </p14:nvContentPartPr>
            <p14:xfrm>
              <a:off x="5402880" y="1278360"/>
              <a:ext cx="6319800" cy="4281840"/>
            </p14:xfrm>
          </p:contentPart>
        </mc:Choice>
        <mc:Fallback>
          <p:pic>
            <p:nvPicPr>
              <p:cNvPr id="3" name="Ink 2"/>
              <p:cNvPicPr/>
              <p:nvPr/>
            </p:nvPicPr>
            <p:blipFill>
              <a:blip r:embed="rId6"/>
              <a:stretch>
                <a:fillRect/>
              </a:stretch>
            </p:blipFill>
            <p:spPr>
              <a:xfrm>
                <a:off x="5392080" y="1264680"/>
                <a:ext cx="6340320" cy="4309560"/>
              </a:xfrm>
              <a:prstGeom prst="rect">
                <a:avLst/>
              </a:prstGeom>
            </p:spPr>
          </p:pic>
        </mc:Fallback>
      </mc:AlternateContent>
    </p:spTree>
    <p:extLst>
      <p:ext uri="{BB962C8B-B14F-4D97-AF65-F5344CB8AC3E}">
        <p14:creationId xmlns:p14="http://schemas.microsoft.com/office/powerpoint/2010/main" val="38126418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451766" y="1834352"/>
            <a:ext cx="3615097" cy="3013661"/>
            <a:chOff x="812606" y="2302716"/>
            <a:chExt cx="5018351" cy="4183459"/>
          </a:xfrm>
        </p:grpSpPr>
        <p:cxnSp>
          <p:nvCxnSpPr>
            <p:cNvPr id="5" name="Straight Connector 4"/>
            <p:cNvCxnSpPr/>
            <p:nvPr/>
          </p:nvCxnSpPr>
          <p:spPr>
            <a:xfrm>
              <a:off x="1645920" y="2841674"/>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1392701" y="5901400"/>
              <a:ext cx="4438256"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3927838" y="6086065"/>
              <a:ext cx="1317155" cy="400110"/>
            </a:xfrm>
            <a:prstGeom prst="rect">
              <a:avLst/>
            </a:prstGeom>
          </p:spPr>
          <p:txBody>
            <a:bodyPr wrap="none">
              <a:spAutoFit/>
            </a:bodyPr>
            <a:lstStyle/>
            <a:p>
              <a:r>
                <a:rPr lang="en-US" sz="2000" dirty="0" smtClean="0"/>
                <a:t>Tumor Size</a:t>
              </a:r>
              <a:endParaRPr lang="en-US" sz="2000" dirty="0"/>
            </a:p>
          </p:txBody>
        </p:sp>
        <p:sp>
          <p:nvSpPr>
            <p:cNvPr id="8" name="Rectangle 7"/>
            <p:cNvSpPr/>
            <p:nvPr/>
          </p:nvSpPr>
          <p:spPr>
            <a:xfrm>
              <a:off x="812606" y="4116589"/>
              <a:ext cx="580095" cy="400110"/>
            </a:xfrm>
            <a:prstGeom prst="rect">
              <a:avLst/>
            </a:prstGeom>
          </p:spPr>
          <p:txBody>
            <a:bodyPr wrap="none">
              <a:spAutoFit/>
            </a:bodyPr>
            <a:lstStyle/>
            <a:p>
              <a:r>
                <a:rPr lang="en-US" sz="2000" dirty="0" smtClean="0"/>
                <a:t>Age</a:t>
              </a:r>
              <a:endParaRPr lang="en-US" sz="2000" dirty="0"/>
            </a:p>
          </p:txBody>
        </p:sp>
        <p:sp>
          <p:nvSpPr>
            <p:cNvPr id="9" name="Multiply 8"/>
            <p:cNvSpPr/>
            <p:nvPr/>
          </p:nvSpPr>
          <p:spPr>
            <a:xfrm>
              <a:off x="2901848" y="3211917"/>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Isosceles Triangle 9"/>
            <p:cNvSpPr/>
            <p:nvPr/>
          </p:nvSpPr>
          <p:spPr>
            <a:xfrm>
              <a:off x="2954963" y="5393668"/>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a:off x="2031610" y="5198996"/>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4192171" y="300505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Multiply 12"/>
            <p:cNvSpPr/>
            <p:nvPr/>
          </p:nvSpPr>
          <p:spPr>
            <a:xfrm>
              <a:off x="4822962" y="400129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Multiply 13"/>
            <p:cNvSpPr/>
            <p:nvPr/>
          </p:nvSpPr>
          <p:spPr>
            <a:xfrm>
              <a:off x="3855561" y="4185823"/>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Multiply 14"/>
            <p:cNvSpPr/>
            <p:nvPr/>
          </p:nvSpPr>
          <p:spPr>
            <a:xfrm>
              <a:off x="5024686" y="3316776"/>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Isosceles Triangle 15"/>
            <p:cNvSpPr/>
            <p:nvPr/>
          </p:nvSpPr>
          <p:spPr>
            <a:xfrm>
              <a:off x="2000886" y="422016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2595837" y="460864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a:off x="3500596" y="473539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1671515" y="3455218"/>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3834747" y="3648560"/>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y 20"/>
            <p:cNvSpPr/>
            <p:nvPr/>
          </p:nvSpPr>
          <p:spPr>
            <a:xfrm>
              <a:off x="3546328" y="337228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Multiply 21"/>
            <p:cNvSpPr/>
            <p:nvPr/>
          </p:nvSpPr>
          <p:spPr>
            <a:xfrm>
              <a:off x="4224374" y="3914802"/>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Isosceles Triangle 22"/>
            <p:cNvSpPr/>
            <p:nvPr/>
          </p:nvSpPr>
          <p:spPr>
            <a:xfrm>
              <a:off x="2842693" y="41090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y 23"/>
            <p:cNvSpPr/>
            <p:nvPr/>
          </p:nvSpPr>
          <p:spPr>
            <a:xfrm>
              <a:off x="3396834" y="267379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Multiply 26"/>
            <p:cNvSpPr/>
            <p:nvPr/>
          </p:nvSpPr>
          <p:spPr>
            <a:xfrm>
              <a:off x="4872543" y="4536762"/>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2" name="Multiply 51"/>
            <p:cNvSpPr/>
            <p:nvPr/>
          </p:nvSpPr>
          <p:spPr>
            <a:xfrm>
              <a:off x="2743946" y="2302716"/>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3" name="Isosceles Triangle 52"/>
            <p:cNvSpPr/>
            <p:nvPr/>
          </p:nvSpPr>
          <p:spPr>
            <a:xfrm>
              <a:off x="1893705" y="2655276"/>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p:nvSpPr>
          <p:spPr>
            <a:xfrm>
              <a:off x="4646405" y="4891910"/>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y 54"/>
            <p:cNvSpPr/>
            <p:nvPr/>
          </p:nvSpPr>
          <p:spPr>
            <a:xfrm>
              <a:off x="3230265" y="3893778"/>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6" name="Isosceles Triangle 55"/>
            <p:cNvSpPr/>
            <p:nvPr/>
          </p:nvSpPr>
          <p:spPr>
            <a:xfrm>
              <a:off x="2207876" y="3066341"/>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Isosceles Triangle 83"/>
            <p:cNvSpPr/>
            <p:nvPr/>
          </p:nvSpPr>
          <p:spPr>
            <a:xfrm>
              <a:off x="4101272" y="5155012"/>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Multiply 84"/>
            <p:cNvSpPr/>
            <p:nvPr/>
          </p:nvSpPr>
          <p:spPr>
            <a:xfrm>
              <a:off x="2806852" y="3671898"/>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grpSp>
        <p:nvGrpSpPr>
          <p:cNvPr id="86" name="Group 85"/>
          <p:cNvGrpSpPr/>
          <p:nvPr/>
        </p:nvGrpSpPr>
        <p:grpSpPr>
          <a:xfrm>
            <a:off x="4400262" y="1825625"/>
            <a:ext cx="3615097" cy="3013661"/>
            <a:chOff x="812606" y="2302716"/>
            <a:chExt cx="5018351" cy="4183459"/>
          </a:xfrm>
        </p:grpSpPr>
        <p:cxnSp>
          <p:nvCxnSpPr>
            <p:cNvPr id="87" name="Straight Connector 86"/>
            <p:cNvCxnSpPr/>
            <p:nvPr/>
          </p:nvCxnSpPr>
          <p:spPr>
            <a:xfrm>
              <a:off x="1645920" y="2841674"/>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flipV="1">
              <a:off x="1392701" y="5901399"/>
              <a:ext cx="4438256"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89" name="Rectangle 88"/>
            <p:cNvSpPr/>
            <p:nvPr/>
          </p:nvSpPr>
          <p:spPr>
            <a:xfrm>
              <a:off x="3927838" y="6086065"/>
              <a:ext cx="1317155" cy="400110"/>
            </a:xfrm>
            <a:prstGeom prst="rect">
              <a:avLst/>
            </a:prstGeom>
          </p:spPr>
          <p:txBody>
            <a:bodyPr wrap="none">
              <a:spAutoFit/>
            </a:bodyPr>
            <a:lstStyle/>
            <a:p>
              <a:r>
                <a:rPr lang="en-US" sz="2000" dirty="0" smtClean="0"/>
                <a:t>Tumor Size</a:t>
              </a:r>
              <a:endParaRPr lang="en-US" sz="2000" dirty="0"/>
            </a:p>
          </p:txBody>
        </p:sp>
        <p:sp>
          <p:nvSpPr>
            <p:cNvPr id="90" name="Rectangle 89"/>
            <p:cNvSpPr/>
            <p:nvPr/>
          </p:nvSpPr>
          <p:spPr>
            <a:xfrm>
              <a:off x="812606" y="4116589"/>
              <a:ext cx="580095" cy="400110"/>
            </a:xfrm>
            <a:prstGeom prst="rect">
              <a:avLst/>
            </a:prstGeom>
          </p:spPr>
          <p:txBody>
            <a:bodyPr wrap="none">
              <a:spAutoFit/>
            </a:bodyPr>
            <a:lstStyle/>
            <a:p>
              <a:r>
                <a:rPr lang="en-US" sz="2000" dirty="0" smtClean="0"/>
                <a:t>Age</a:t>
              </a:r>
              <a:endParaRPr lang="en-US" sz="2000" dirty="0"/>
            </a:p>
          </p:txBody>
        </p:sp>
        <p:sp>
          <p:nvSpPr>
            <p:cNvPr id="91" name="Multiply 90"/>
            <p:cNvSpPr/>
            <p:nvPr/>
          </p:nvSpPr>
          <p:spPr>
            <a:xfrm>
              <a:off x="2901848" y="3211917"/>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2" name="Isosceles Triangle 91"/>
            <p:cNvSpPr/>
            <p:nvPr/>
          </p:nvSpPr>
          <p:spPr>
            <a:xfrm>
              <a:off x="2954963" y="5393668"/>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p:nvSpPr>
          <p:spPr>
            <a:xfrm>
              <a:off x="2031610" y="5198996"/>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Multiply 93"/>
            <p:cNvSpPr/>
            <p:nvPr/>
          </p:nvSpPr>
          <p:spPr>
            <a:xfrm>
              <a:off x="4192171" y="300505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5" name="Multiply 94"/>
            <p:cNvSpPr/>
            <p:nvPr/>
          </p:nvSpPr>
          <p:spPr>
            <a:xfrm>
              <a:off x="4822962" y="400129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6" name="Multiply 95"/>
            <p:cNvSpPr/>
            <p:nvPr/>
          </p:nvSpPr>
          <p:spPr>
            <a:xfrm>
              <a:off x="3855561" y="4185823"/>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7" name="Multiply 96"/>
            <p:cNvSpPr/>
            <p:nvPr/>
          </p:nvSpPr>
          <p:spPr>
            <a:xfrm>
              <a:off x="5024686" y="3316776"/>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8" name="Isosceles Triangle 97"/>
            <p:cNvSpPr/>
            <p:nvPr/>
          </p:nvSpPr>
          <p:spPr>
            <a:xfrm>
              <a:off x="2000886" y="422016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Isosceles Triangle 98"/>
            <p:cNvSpPr/>
            <p:nvPr/>
          </p:nvSpPr>
          <p:spPr>
            <a:xfrm>
              <a:off x="2595837" y="460864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Isosceles Triangle 99"/>
            <p:cNvSpPr/>
            <p:nvPr/>
          </p:nvSpPr>
          <p:spPr>
            <a:xfrm>
              <a:off x="3500596" y="473539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Isosceles Triangle 100"/>
            <p:cNvSpPr/>
            <p:nvPr/>
          </p:nvSpPr>
          <p:spPr>
            <a:xfrm>
              <a:off x="1671515" y="3455218"/>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sosceles Triangle 101"/>
            <p:cNvSpPr/>
            <p:nvPr/>
          </p:nvSpPr>
          <p:spPr>
            <a:xfrm>
              <a:off x="3834747" y="3648560"/>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Multiply 102"/>
            <p:cNvSpPr/>
            <p:nvPr/>
          </p:nvSpPr>
          <p:spPr>
            <a:xfrm>
              <a:off x="3546328" y="337228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4" name="Multiply 103"/>
            <p:cNvSpPr/>
            <p:nvPr/>
          </p:nvSpPr>
          <p:spPr>
            <a:xfrm>
              <a:off x="4224374" y="3914802"/>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5" name="Isosceles Triangle 104"/>
            <p:cNvSpPr/>
            <p:nvPr/>
          </p:nvSpPr>
          <p:spPr>
            <a:xfrm>
              <a:off x="2842693" y="41090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Multiply 105"/>
            <p:cNvSpPr/>
            <p:nvPr/>
          </p:nvSpPr>
          <p:spPr>
            <a:xfrm>
              <a:off x="3396834" y="267379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7" name="Multiply 106"/>
            <p:cNvSpPr/>
            <p:nvPr/>
          </p:nvSpPr>
          <p:spPr>
            <a:xfrm>
              <a:off x="4872543" y="4536762"/>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8" name="Multiply 107"/>
            <p:cNvSpPr/>
            <p:nvPr/>
          </p:nvSpPr>
          <p:spPr>
            <a:xfrm>
              <a:off x="2743946" y="2302716"/>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9" name="Isosceles Triangle 108"/>
            <p:cNvSpPr/>
            <p:nvPr/>
          </p:nvSpPr>
          <p:spPr>
            <a:xfrm>
              <a:off x="1893705" y="2655276"/>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Isosceles Triangle 109"/>
            <p:cNvSpPr/>
            <p:nvPr/>
          </p:nvSpPr>
          <p:spPr>
            <a:xfrm>
              <a:off x="4646405" y="4891910"/>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Multiply 110"/>
            <p:cNvSpPr/>
            <p:nvPr/>
          </p:nvSpPr>
          <p:spPr>
            <a:xfrm>
              <a:off x="3230265" y="3893778"/>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2" name="Isosceles Triangle 111"/>
            <p:cNvSpPr/>
            <p:nvPr/>
          </p:nvSpPr>
          <p:spPr>
            <a:xfrm>
              <a:off x="2207876" y="3066341"/>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sosceles Triangle 112"/>
            <p:cNvSpPr/>
            <p:nvPr/>
          </p:nvSpPr>
          <p:spPr>
            <a:xfrm>
              <a:off x="4101272" y="5155012"/>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Multiply 113"/>
            <p:cNvSpPr/>
            <p:nvPr/>
          </p:nvSpPr>
          <p:spPr>
            <a:xfrm>
              <a:off x="2806852" y="3671898"/>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grpSp>
        <p:nvGrpSpPr>
          <p:cNvPr id="145" name="Group 144"/>
          <p:cNvGrpSpPr/>
          <p:nvPr/>
        </p:nvGrpSpPr>
        <p:grpSpPr>
          <a:xfrm>
            <a:off x="8243589" y="1825625"/>
            <a:ext cx="3615097" cy="3013661"/>
            <a:chOff x="812606" y="2302716"/>
            <a:chExt cx="5018351" cy="4183459"/>
          </a:xfrm>
        </p:grpSpPr>
        <p:cxnSp>
          <p:nvCxnSpPr>
            <p:cNvPr id="146" name="Straight Connector 145"/>
            <p:cNvCxnSpPr/>
            <p:nvPr/>
          </p:nvCxnSpPr>
          <p:spPr>
            <a:xfrm>
              <a:off x="1645920" y="2841674"/>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47" name="Straight Connector 146"/>
            <p:cNvCxnSpPr/>
            <p:nvPr/>
          </p:nvCxnSpPr>
          <p:spPr>
            <a:xfrm flipV="1">
              <a:off x="1392701" y="5901400"/>
              <a:ext cx="4438256"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48" name="Rectangle 147"/>
            <p:cNvSpPr/>
            <p:nvPr/>
          </p:nvSpPr>
          <p:spPr>
            <a:xfrm>
              <a:off x="3927838" y="6086065"/>
              <a:ext cx="1317155" cy="400110"/>
            </a:xfrm>
            <a:prstGeom prst="rect">
              <a:avLst/>
            </a:prstGeom>
          </p:spPr>
          <p:txBody>
            <a:bodyPr wrap="none">
              <a:spAutoFit/>
            </a:bodyPr>
            <a:lstStyle/>
            <a:p>
              <a:r>
                <a:rPr lang="en-US" sz="2000" dirty="0" smtClean="0"/>
                <a:t>Tumor Size</a:t>
              </a:r>
              <a:endParaRPr lang="en-US" sz="2000" dirty="0"/>
            </a:p>
          </p:txBody>
        </p:sp>
        <p:sp>
          <p:nvSpPr>
            <p:cNvPr id="149" name="Rectangle 148"/>
            <p:cNvSpPr/>
            <p:nvPr/>
          </p:nvSpPr>
          <p:spPr>
            <a:xfrm>
              <a:off x="812606" y="4116589"/>
              <a:ext cx="580095" cy="400110"/>
            </a:xfrm>
            <a:prstGeom prst="rect">
              <a:avLst/>
            </a:prstGeom>
          </p:spPr>
          <p:txBody>
            <a:bodyPr wrap="none">
              <a:spAutoFit/>
            </a:bodyPr>
            <a:lstStyle/>
            <a:p>
              <a:r>
                <a:rPr lang="en-US" sz="2000" dirty="0" smtClean="0"/>
                <a:t>Age</a:t>
              </a:r>
              <a:endParaRPr lang="en-US" sz="2000" dirty="0"/>
            </a:p>
          </p:txBody>
        </p:sp>
        <p:sp>
          <p:nvSpPr>
            <p:cNvPr id="150" name="Multiply 149"/>
            <p:cNvSpPr/>
            <p:nvPr/>
          </p:nvSpPr>
          <p:spPr>
            <a:xfrm>
              <a:off x="2901848" y="3211917"/>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1" name="Isosceles Triangle 150"/>
            <p:cNvSpPr/>
            <p:nvPr/>
          </p:nvSpPr>
          <p:spPr>
            <a:xfrm>
              <a:off x="2954963" y="5393668"/>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Isosceles Triangle 151"/>
            <p:cNvSpPr/>
            <p:nvPr/>
          </p:nvSpPr>
          <p:spPr>
            <a:xfrm>
              <a:off x="2031610" y="5198996"/>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Multiply 152"/>
            <p:cNvSpPr/>
            <p:nvPr/>
          </p:nvSpPr>
          <p:spPr>
            <a:xfrm>
              <a:off x="4192171" y="300505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4" name="Multiply 153"/>
            <p:cNvSpPr/>
            <p:nvPr/>
          </p:nvSpPr>
          <p:spPr>
            <a:xfrm>
              <a:off x="4822962" y="400129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5" name="Multiply 154"/>
            <p:cNvSpPr/>
            <p:nvPr/>
          </p:nvSpPr>
          <p:spPr>
            <a:xfrm>
              <a:off x="3855561" y="4185823"/>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6" name="Multiply 155"/>
            <p:cNvSpPr/>
            <p:nvPr/>
          </p:nvSpPr>
          <p:spPr>
            <a:xfrm>
              <a:off x="5024686" y="3316776"/>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7" name="Isosceles Triangle 156"/>
            <p:cNvSpPr/>
            <p:nvPr/>
          </p:nvSpPr>
          <p:spPr>
            <a:xfrm>
              <a:off x="2000886" y="422016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Isosceles Triangle 157"/>
            <p:cNvSpPr/>
            <p:nvPr/>
          </p:nvSpPr>
          <p:spPr>
            <a:xfrm>
              <a:off x="2595837" y="460864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Isosceles Triangle 158"/>
            <p:cNvSpPr/>
            <p:nvPr/>
          </p:nvSpPr>
          <p:spPr>
            <a:xfrm>
              <a:off x="3500596" y="473539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Isosceles Triangle 159"/>
            <p:cNvSpPr/>
            <p:nvPr/>
          </p:nvSpPr>
          <p:spPr>
            <a:xfrm>
              <a:off x="1671515" y="3455218"/>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Isosceles Triangle 160"/>
            <p:cNvSpPr/>
            <p:nvPr/>
          </p:nvSpPr>
          <p:spPr>
            <a:xfrm>
              <a:off x="3834747" y="3648560"/>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Multiply 161"/>
            <p:cNvSpPr/>
            <p:nvPr/>
          </p:nvSpPr>
          <p:spPr>
            <a:xfrm>
              <a:off x="3546328" y="337228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3" name="Multiply 162"/>
            <p:cNvSpPr/>
            <p:nvPr/>
          </p:nvSpPr>
          <p:spPr>
            <a:xfrm>
              <a:off x="4224374" y="3914802"/>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4" name="Isosceles Triangle 163"/>
            <p:cNvSpPr/>
            <p:nvPr/>
          </p:nvSpPr>
          <p:spPr>
            <a:xfrm>
              <a:off x="2842693" y="41090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Multiply 164"/>
            <p:cNvSpPr/>
            <p:nvPr/>
          </p:nvSpPr>
          <p:spPr>
            <a:xfrm>
              <a:off x="3396834" y="267379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6" name="Multiply 165"/>
            <p:cNvSpPr/>
            <p:nvPr/>
          </p:nvSpPr>
          <p:spPr>
            <a:xfrm>
              <a:off x="4872543" y="4536762"/>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7" name="Multiply 166"/>
            <p:cNvSpPr/>
            <p:nvPr/>
          </p:nvSpPr>
          <p:spPr>
            <a:xfrm>
              <a:off x="2743946" y="2302716"/>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8" name="Isosceles Triangle 167"/>
            <p:cNvSpPr/>
            <p:nvPr/>
          </p:nvSpPr>
          <p:spPr>
            <a:xfrm>
              <a:off x="1893705" y="2655276"/>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Isosceles Triangle 168"/>
            <p:cNvSpPr/>
            <p:nvPr/>
          </p:nvSpPr>
          <p:spPr>
            <a:xfrm>
              <a:off x="4646405" y="4891910"/>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Multiply 169"/>
            <p:cNvSpPr/>
            <p:nvPr/>
          </p:nvSpPr>
          <p:spPr>
            <a:xfrm>
              <a:off x="3230265" y="3893778"/>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1" name="Isosceles Triangle 170"/>
            <p:cNvSpPr/>
            <p:nvPr/>
          </p:nvSpPr>
          <p:spPr>
            <a:xfrm>
              <a:off x="2207876" y="3066341"/>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Isosceles Triangle 171"/>
            <p:cNvSpPr/>
            <p:nvPr/>
          </p:nvSpPr>
          <p:spPr>
            <a:xfrm>
              <a:off x="4101272" y="5155012"/>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Multiply 172"/>
            <p:cNvSpPr/>
            <p:nvPr/>
          </p:nvSpPr>
          <p:spPr>
            <a:xfrm>
              <a:off x="2806852" y="3671898"/>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mc:AlternateContent xmlns:mc="http://schemas.openxmlformats.org/markup-compatibility/2006" xmlns:a14="http://schemas.microsoft.com/office/drawing/2010/main">
        <mc:Choice Requires="a14">
          <p:sp>
            <p:nvSpPr>
              <p:cNvPr id="174" name="Rectangle 173"/>
              <p:cNvSpPr/>
              <p:nvPr/>
            </p:nvSpPr>
            <p:spPr>
              <a:xfrm>
                <a:off x="945069" y="5018630"/>
                <a:ext cx="30406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𝑔</m:t>
                          </m:r>
                          <m:r>
                            <a:rPr lang="en-US" b="0" i="1" dirty="0" smtClean="0">
                              <a:latin typeface="Cambria Math" panose="02040503050406030204" pitchFamily="18" charset="0"/>
                            </a:rPr>
                            <m:t>(</m:t>
                          </m:r>
                          <m:r>
                            <a:rPr lang="en-US" i="1" dirty="0">
                              <a:latin typeface="Cambria Math" panose="02040503050406030204" pitchFamily="18" charset="0"/>
                            </a:rPr>
                            <m:t>𝜃</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𝜃</m:t>
                          </m:r>
                        </m:e>
                        <m:sub>
                          <m:r>
                            <a:rPr lang="en-US" i="1" dirty="0">
                              <a:latin typeface="Cambria Math" panose="02040503050406030204" pitchFamily="18" charset="0"/>
                            </a:rPr>
                            <m:t>1</m:t>
                          </m:r>
                        </m:sub>
                      </m:sSub>
                      <m:r>
                        <a:rPr lang="en-US" i="1" dirty="0">
                          <a:latin typeface="Cambria Math" panose="02040503050406030204" pitchFamily="18" charset="0"/>
                        </a:rPr>
                        <m:t>𝑥</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oMath>
                  </m:oMathPara>
                </a14:m>
                <a:endParaRPr lang="en-US" dirty="0"/>
              </a:p>
            </p:txBody>
          </p:sp>
        </mc:Choice>
        <mc:Fallback xmlns="">
          <p:sp>
            <p:nvSpPr>
              <p:cNvPr id="174" name="Rectangle 173"/>
              <p:cNvSpPr>
                <a:spLocks noRot="1" noChangeAspect="1" noMove="1" noResize="1" noEditPoints="1" noAdjustHandles="1" noChangeArrowheads="1" noChangeShapeType="1" noTextEdit="1"/>
              </p:cNvSpPr>
              <p:nvPr/>
            </p:nvSpPr>
            <p:spPr>
              <a:xfrm>
                <a:off x="945069" y="5018630"/>
                <a:ext cx="304064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Rectangle 174"/>
              <p:cNvSpPr/>
              <p:nvPr/>
            </p:nvSpPr>
            <p:spPr>
              <a:xfrm>
                <a:off x="4880313" y="5018630"/>
                <a:ext cx="3167277" cy="650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𝑔</m:t>
                          </m:r>
                          <m:r>
                            <a:rPr lang="en-US" b="0" i="1" dirty="0" smtClean="0">
                              <a:latin typeface="Cambria Math" panose="02040503050406030204" pitchFamily="18" charset="0"/>
                            </a:rPr>
                            <m:t>(</m:t>
                          </m:r>
                          <m:r>
                            <a:rPr lang="en-US" i="1" dirty="0">
                              <a:latin typeface="Cambria Math" panose="02040503050406030204" pitchFamily="18" charset="0"/>
                            </a:rPr>
                            <m:t>𝜃</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𝜃</m:t>
                          </m:r>
                        </m:e>
                        <m:sub>
                          <m:r>
                            <a:rPr lang="en-US" i="1" dirty="0">
                              <a:latin typeface="Cambria Math" panose="02040503050406030204" pitchFamily="18" charset="0"/>
                            </a:rPr>
                            <m:t>1</m:t>
                          </m:r>
                        </m:sub>
                      </m:sSub>
                      <m:r>
                        <a:rPr lang="en-US" i="1" dirty="0">
                          <a:latin typeface="Cambria Math" panose="02040503050406030204" pitchFamily="18" charset="0"/>
                        </a:rPr>
                        <m:t>𝑥</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oMath>
                  </m:oMathPara>
                </a14:m>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3</m:t>
                          </m:r>
                        </m:sub>
                      </m:sSub>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4</m:t>
                          </m:r>
                        </m:sub>
                      </m:sSub>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5</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oMath>
                  </m:oMathPara>
                </a14:m>
                <a:endParaRPr lang="en-US" dirty="0"/>
              </a:p>
            </p:txBody>
          </p:sp>
        </mc:Choice>
        <mc:Fallback xmlns="">
          <p:sp>
            <p:nvSpPr>
              <p:cNvPr id="175" name="Rectangle 174"/>
              <p:cNvSpPr>
                <a:spLocks noRot="1" noChangeAspect="1" noMove="1" noResize="1" noEditPoints="1" noAdjustHandles="1" noChangeArrowheads="1" noChangeShapeType="1" noTextEdit="1"/>
              </p:cNvSpPr>
              <p:nvPr/>
            </p:nvSpPr>
            <p:spPr>
              <a:xfrm>
                <a:off x="4880313" y="5018630"/>
                <a:ext cx="3167277" cy="650050"/>
              </a:xfrm>
              <a:prstGeom prst="rect">
                <a:avLst/>
              </a:prstGeom>
              <a:blipFill>
                <a:blip r:embed="rId4"/>
                <a:stretch>
                  <a:fillRect b="-74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Rectangle 175"/>
              <p:cNvSpPr/>
              <p:nvPr/>
            </p:nvSpPr>
            <p:spPr>
              <a:xfrm>
                <a:off x="8660322" y="5018630"/>
                <a:ext cx="3167277" cy="9321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b="0" i="1" dirty="0" smtClean="0">
                              <a:latin typeface="Cambria Math" panose="02040503050406030204" pitchFamily="18" charset="0"/>
                            </a:rPr>
                            <m:t>𝑔</m:t>
                          </m:r>
                          <m:r>
                            <a:rPr lang="en-US" b="0" i="1" dirty="0" smtClean="0">
                              <a:latin typeface="Cambria Math" panose="02040503050406030204" pitchFamily="18" charset="0"/>
                            </a:rPr>
                            <m:t>(</m:t>
                          </m:r>
                          <m:r>
                            <a:rPr lang="en-US" i="1" dirty="0">
                              <a:latin typeface="Cambria Math" panose="02040503050406030204" pitchFamily="18" charset="0"/>
                            </a:rPr>
                            <m:t>𝜃</m:t>
                          </m:r>
                        </m:e>
                        <m:sub>
                          <m:r>
                            <a:rPr lang="en-US" i="1" dirty="0">
                              <a:latin typeface="Cambria Math" panose="02040503050406030204" pitchFamily="18" charset="0"/>
                            </a:rPr>
                            <m:t>0</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𝜃</m:t>
                          </m:r>
                        </m:e>
                        <m:sub>
                          <m:r>
                            <a:rPr lang="en-US" i="1" dirty="0">
                              <a:latin typeface="Cambria Math" panose="02040503050406030204" pitchFamily="18" charset="0"/>
                            </a:rPr>
                            <m:t>1</m:t>
                          </m:r>
                        </m:sub>
                      </m:sSub>
                      <m:r>
                        <a:rPr lang="en-US" i="1" dirty="0">
                          <a:latin typeface="Cambria Math" panose="02040503050406030204" pitchFamily="18" charset="0"/>
                        </a:rPr>
                        <m:t>𝑥</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2</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oMath>
                  </m:oMathPara>
                </a14:m>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3</m:t>
                          </m:r>
                        </m:sub>
                      </m:sSub>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4</m:t>
                          </m:r>
                        </m:sub>
                      </m:sSub>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2</m:t>
                          </m:r>
                        </m:sup>
                      </m:sSub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5</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oMath>
                  </m:oMathPara>
                </a14:m>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6</m:t>
                          </m:r>
                        </m:sub>
                      </m:sSub>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up>
                          <m:r>
                            <a:rPr lang="en-US" b="0" i="1" dirty="0" smtClean="0">
                              <a:latin typeface="Cambria Math" panose="02040503050406030204" pitchFamily="18" charset="0"/>
                            </a:rPr>
                            <m:t>3</m:t>
                          </m:r>
                        </m:sup>
                      </m:sSubSup>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𝜃</m:t>
                          </m:r>
                        </m:e>
                        <m:sub>
                          <m:r>
                            <a:rPr lang="en-US" b="0" i="1" dirty="0" smtClean="0">
                              <a:latin typeface="Cambria Math" panose="02040503050406030204" pitchFamily="18" charset="0"/>
                            </a:rPr>
                            <m:t>7</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up>
                          <m:r>
                            <a:rPr lang="en-US" b="0" i="1" dirty="0" smtClean="0">
                              <a:latin typeface="Cambria Math" panose="02040503050406030204" pitchFamily="18" charset="0"/>
                            </a:rPr>
                            <m:t>3</m:t>
                          </m:r>
                        </m:sup>
                      </m:sSubSup>
                      <m:r>
                        <a:rPr lang="en-US" b="0" i="1" dirty="0" smtClean="0">
                          <a:latin typeface="Cambria Math" panose="02040503050406030204" pitchFamily="18" charset="0"/>
                        </a:rPr>
                        <m:t>+⋯)</m:t>
                      </m:r>
                    </m:oMath>
                  </m:oMathPara>
                </a14:m>
                <a:endParaRPr lang="en-US" dirty="0"/>
              </a:p>
            </p:txBody>
          </p:sp>
        </mc:Choice>
        <mc:Fallback xmlns="">
          <p:sp>
            <p:nvSpPr>
              <p:cNvPr id="176" name="Rectangle 175"/>
              <p:cNvSpPr>
                <a:spLocks noRot="1" noChangeAspect="1" noMove="1" noResize="1" noEditPoints="1" noAdjustHandles="1" noChangeArrowheads="1" noChangeShapeType="1" noTextEdit="1"/>
              </p:cNvSpPr>
              <p:nvPr/>
            </p:nvSpPr>
            <p:spPr>
              <a:xfrm>
                <a:off x="8660322" y="5018630"/>
                <a:ext cx="3167277" cy="932178"/>
              </a:xfrm>
              <a:prstGeom prst="rect">
                <a:avLst/>
              </a:prstGeom>
              <a:blipFill>
                <a:blip r:embed="rId5"/>
                <a:stretch>
                  <a:fillRect b="-5229"/>
                </a:stretch>
              </a:blipFill>
            </p:spPr>
            <p:txBody>
              <a:bodyPr/>
              <a:lstStyle/>
              <a:p>
                <a:r>
                  <a:rPr lang="en-US">
                    <a:noFill/>
                  </a:rPr>
                  <a:t> </a:t>
                </a:r>
              </a:p>
            </p:txBody>
          </p:sp>
        </mc:Fallback>
      </mc:AlternateContent>
      <p:sp>
        <p:nvSpPr>
          <p:cNvPr id="177" name="Rectangle 176"/>
          <p:cNvSpPr/>
          <p:nvPr/>
        </p:nvSpPr>
        <p:spPr>
          <a:xfrm>
            <a:off x="1119671" y="6056609"/>
            <a:ext cx="2221057" cy="584775"/>
          </a:xfrm>
          <a:prstGeom prst="rect">
            <a:avLst/>
          </a:prstGeom>
        </p:spPr>
        <p:txBody>
          <a:bodyPr wrap="none">
            <a:spAutoFit/>
          </a:bodyPr>
          <a:lstStyle/>
          <a:p>
            <a:r>
              <a:rPr lang="en-US" sz="3200" dirty="0" err="1" smtClean="0"/>
              <a:t>Underfitting</a:t>
            </a:r>
            <a:endParaRPr lang="en-US" sz="3200" dirty="0"/>
          </a:p>
        </p:txBody>
      </p:sp>
      <p:sp>
        <p:nvSpPr>
          <p:cNvPr id="178" name="Rectangle 177"/>
          <p:cNvSpPr/>
          <p:nvPr/>
        </p:nvSpPr>
        <p:spPr>
          <a:xfrm>
            <a:off x="9280387" y="6056609"/>
            <a:ext cx="1979773" cy="584775"/>
          </a:xfrm>
          <a:prstGeom prst="rect">
            <a:avLst/>
          </a:prstGeom>
        </p:spPr>
        <p:txBody>
          <a:bodyPr wrap="none">
            <a:spAutoFit/>
          </a:bodyPr>
          <a:lstStyle/>
          <a:p>
            <a:r>
              <a:rPr lang="en-US" sz="3200" dirty="0" smtClean="0"/>
              <a:t>Overfitting</a:t>
            </a:r>
            <a:endParaRPr lang="en-US" sz="3200" dirty="0"/>
          </a:p>
        </p:txBody>
      </p:sp>
      <p:cxnSp>
        <p:nvCxnSpPr>
          <p:cNvPr id="180" name="Straight Connector 179"/>
          <p:cNvCxnSpPr/>
          <p:nvPr/>
        </p:nvCxnSpPr>
        <p:spPr>
          <a:xfrm>
            <a:off x="1461429" y="1928130"/>
            <a:ext cx="2123708" cy="2450023"/>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181" name="Freeform 180"/>
          <p:cNvSpPr/>
          <p:nvPr/>
        </p:nvSpPr>
        <p:spPr>
          <a:xfrm>
            <a:off x="5660572" y="1850572"/>
            <a:ext cx="2344057" cy="2053772"/>
          </a:xfrm>
          <a:custGeom>
            <a:avLst/>
            <a:gdLst>
              <a:gd name="connsiteX0" fmla="*/ 0 w 2540000"/>
              <a:gd name="connsiteY0" fmla="*/ 0 h 2068286"/>
              <a:gd name="connsiteX1" fmla="*/ 493486 w 2540000"/>
              <a:gd name="connsiteY1" fmla="*/ 1211943 h 2068286"/>
              <a:gd name="connsiteX2" fmla="*/ 2540000 w 2540000"/>
              <a:gd name="connsiteY2" fmla="*/ 2068286 h 2068286"/>
              <a:gd name="connsiteX0" fmla="*/ 0 w 2540000"/>
              <a:gd name="connsiteY0" fmla="*/ 0 h 2068286"/>
              <a:gd name="connsiteX1" fmla="*/ 870858 w 2540000"/>
              <a:gd name="connsiteY1" fmla="*/ 1444172 h 2068286"/>
              <a:gd name="connsiteX2" fmla="*/ 2540000 w 2540000"/>
              <a:gd name="connsiteY2" fmla="*/ 2068286 h 2068286"/>
              <a:gd name="connsiteX0" fmla="*/ 0 w 2264228"/>
              <a:gd name="connsiteY0" fmla="*/ 0 h 2046515"/>
              <a:gd name="connsiteX1" fmla="*/ 595086 w 2264228"/>
              <a:gd name="connsiteY1" fmla="*/ 1422401 h 2046515"/>
              <a:gd name="connsiteX2" fmla="*/ 2264228 w 2264228"/>
              <a:gd name="connsiteY2" fmla="*/ 2046515 h 2046515"/>
              <a:gd name="connsiteX0" fmla="*/ 0 w 2264228"/>
              <a:gd name="connsiteY0" fmla="*/ 0 h 2046515"/>
              <a:gd name="connsiteX1" fmla="*/ 595086 w 2264228"/>
              <a:gd name="connsiteY1" fmla="*/ 1465944 h 2046515"/>
              <a:gd name="connsiteX2" fmla="*/ 2264228 w 2264228"/>
              <a:gd name="connsiteY2" fmla="*/ 2046515 h 2046515"/>
              <a:gd name="connsiteX0" fmla="*/ 0 w 2344057"/>
              <a:gd name="connsiteY0" fmla="*/ 0 h 2053772"/>
              <a:gd name="connsiteX1" fmla="*/ 595086 w 2344057"/>
              <a:gd name="connsiteY1" fmla="*/ 1465944 h 2053772"/>
              <a:gd name="connsiteX2" fmla="*/ 2344057 w 2344057"/>
              <a:gd name="connsiteY2" fmla="*/ 2053772 h 2053772"/>
              <a:gd name="connsiteX0" fmla="*/ 0 w 2344057"/>
              <a:gd name="connsiteY0" fmla="*/ 0 h 2053772"/>
              <a:gd name="connsiteX1" fmla="*/ 116114 w 2344057"/>
              <a:gd name="connsiteY1" fmla="*/ 1045028 h 2053772"/>
              <a:gd name="connsiteX2" fmla="*/ 595086 w 2344057"/>
              <a:gd name="connsiteY2" fmla="*/ 1465944 h 2053772"/>
              <a:gd name="connsiteX3" fmla="*/ 2344057 w 2344057"/>
              <a:gd name="connsiteY3" fmla="*/ 2053772 h 2053772"/>
              <a:gd name="connsiteX0" fmla="*/ 0 w 2344057"/>
              <a:gd name="connsiteY0" fmla="*/ 0 h 2053772"/>
              <a:gd name="connsiteX1" fmla="*/ 116114 w 2344057"/>
              <a:gd name="connsiteY1" fmla="*/ 1045028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Lst>
            <a:ahLst/>
            <a:cxnLst>
              <a:cxn ang="0">
                <a:pos x="connsiteX0" y="connsiteY0"/>
              </a:cxn>
              <a:cxn ang="0">
                <a:pos x="connsiteX1" y="connsiteY1"/>
              </a:cxn>
              <a:cxn ang="0">
                <a:pos x="connsiteX2" y="connsiteY2"/>
              </a:cxn>
              <a:cxn ang="0">
                <a:pos x="connsiteX3" y="connsiteY3"/>
              </a:cxn>
            </a:cxnLst>
            <a:rect l="l" t="t" r="r" b="b"/>
            <a:pathLst>
              <a:path w="2344057" h="2053772">
                <a:moveTo>
                  <a:pt x="0" y="0"/>
                </a:moveTo>
                <a:cubicBezTo>
                  <a:pt x="42333" y="158448"/>
                  <a:pt x="67733" y="524932"/>
                  <a:pt x="116114" y="732970"/>
                </a:cubicBezTo>
                <a:cubicBezTo>
                  <a:pt x="193523" y="1274836"/>
                  <a:pt x="470504" y="1340153"/>
                  <a:pt x="841828" y="1560287"/>
                </a:cubicBezTo>
                <a:cubicBezTo>
                  <a:pt x="1213152" y="1780421"/>
                  <a:pt x="1532466" y="1797957"/>
                  <a:pt x="2344057" y="2053772"/>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Freeform 181"/>
          <p:cNvSpPr/>
          <p:nvPr/>
        </p:nvSpPr>
        <p:spPr>
          <a:xfrm>
            <a:off x="9477663" y="1879223"/>
            <a:ext cx="2307771" cy="2126734"/>
          </a:xfrm>
          <a:custGeom>
            <a:avLst/>
            <a:gdLst>
              <a:gd name="connsiteX0" fmla="*/ 0 w 2540000"/>
              <a:gd name="connsiteY0" fmla="*/ 0 h 2068286"/>
              <a:gd name="connsiteX1" fmla="*/ 493486 w 2540000"/>
              <a:gd name="connsiteY1" fmla="*/ 1211943 h 2068286"/>
              <a:gd name="connsiteX2" fmla="*/ 2540000 w 2540000"/>
              <a:gd name="connsiteY2" fmla="*/ 2068286 h 2068286"/>
              <a:gd name="connsiteX0" fmla="*/ 0 w 2540000"/>
              <a:gd name="connsiteY0" fmla="*/ 0 h 2068286"/>
              <a:gd name="connsiteX1" fmla="*/ 870858 w 2540000"/>
              <a:gd name="connsiteY1" fmla="*/ 1444172 h 2068286"/>
              <a:gd name="connsiteX2" fmla="*/ 2540000 w 2540000"/>
              <a:gd name="connsiteY2" fmla="*/ 2068286 h 2068286"/>
              <a:gd name="connsiteX0" fmla="*/ 0 w 2264228"/>
              <a:gd name="connsiteY0" fmla="*/ 0 h 2046515"/>
              <a:gd name="connsiteX1" fmla="*/ 595086 w 2264228"/>
              <a:gd name="connsiteY1" fmla="*/ 1422401 h 2046515"/>
              <a:gd name="connsiteX2" fmla="*/ 2264228 w 2264228"/>
              <a:gd name="connsiteY2" fmla="*/ 2046515 h 2046515"/>
              <a:gd name="connsiteX0" fmla="*/ 0 w 2264228"/>
              <a:gd name="connsiteY0" fmla="*/ 0 h 2046515"/>
              <a:gd name="connsiteX1" fmla="*/ 595086 w 2264228"/>
              <a:gd name="connsiteY1" fmla="*/ 1465944 h 2046515"/>
              <a:gd name="connsiteX2" fmla="*/ 2264228 w 2264228"/>
              <a:gd name="connsiteY2" fmla="*/ 2046515 h 2046515"/>
              <a:gd name="connsiteX0" fmla="*/ 0 w 2344057"/>
              <a:gd name="connsiteY0" fmla="*/ 0 h 2053772"/>
              <a:gd name="connsiteX1" fmla="*/ 595086 w 2344057"/>
              <a:gd name="connsiteY1" fmla="*/ 1465944 h 2053772"/>
              <a:gd name="connsiteX2" fmla="*/ 2344057 w 2344057"/>
              <a:gd name="connsiteY2" fmla="*/ 2053772 h 2053772"/>
              <a:gd name="connsiteX0" fmla="*/ 0 w 2344057"/>
              <a:gd name="connsiteY0" fmla="*/ 0 h 2053772"/>
              <a:gd name="connsiteX1" fmla="*/ 116114 w 2344057"/>
              <a:gd name="connsiteY1" fmla="*/ 1045028 h 2053772"/>
              <a:gd name="connsiteX2" fmla="*/ 595086 w 2344057"/>
              <a:gd name="connsiteY2" fmla="*/ 1465944 h 2053772"/>
              <a:gd name="connsiteX3" fmla="*/ 2344057 w 2344057"/>
              <a:gd name="connsiteY3" fmla="*/ 2053772 h 2053772"/>
              <a:gd name="connsiteX0" fmla="*/ 0 w 2344057"/>
              <a:gd name="connsiteY0" fmla="*/ 0 h 2053772"/>
              <a:gd name="connsiteX1" fmla="*/ 116114 w 2344057"/>
              <a:gd name="connsiteY1" fmla="*/ 1045028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 name="connsiteX0" fmla="*/ 0 w 2344057"/>
              <a:gd name="connsiteY0" fmla="*/ 0 h 2053772"/>
              <a:gd name="connsiteX1" fmla="*/ 188685 w 2344057"/>
              <a:gd name="connsiteY1" fmla="*/ 428170 h 2053772"/>
              <a:gd name="connsiteX2" fmla="*/ 841828 w 2344057"/>
              <a:gd name="connsiteY2" fmla="*/ 1560287 h 2053772"/>
              <a:gd name="connsiteX3" fmla="*/ 2344057 w 2344057"/>
              <a:gd name="connsiteY3" fmla="*/ 2053772 h 2053772"/>
              <a:gd name="connsiteX0" fmla="*/ 0 w 2344057"/>
              <a:gd name="connsiteY0" fmla="*/ 0 h 2053772"/>
              <a:gd name="connsiteX1" fmla="*/ 188685 w 2344057"/>
              <a:gd name="connsiteY1" fmla="*/ 428170 h 2053772"/>
              <a:gd name="connsiteX2" fmla="*/ 841828 w 2344057"/>
              <a:gd name="connsiteY2" fmla="*/ 1560287 h 2053772"/>
              <a:gd name="connsiteX3" fmla="*/ 2344057 w 2344057"/>
              <a:gd name="connsiteY3"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841828 w 2344057"/>
              <a:gd name="connsiteY3" fmla="*/ 1560287 h 2053772"/>
              <a:gd name="connsiteX4" fmla="*/ 2344057 w 2344057"/>
              <a:gd name="connsiteY4"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841828 w 2344057"/>
              <a:gd name="connsiteY3" fmla="*/ 1560287 h 2053772"/>
              <a:gd name="connsiteX4" fmla="*/ 2344057 w 2344057"/>
              <a:gd name="connsiteY4"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41828 w 2344057"/>
              <a:gd name="connsiteY4" fmla="*/ 1560287 h 2053772"/>
              <a:gd name="connsiteX5" fmla="*/ 2344057 w 2344057"/>
              <a:gd name="connsiteY5"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2344057 w 2344057"/>
              <a:gd name="connsiteY5"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2344057 w 2344057"/>
              <a:gd name="connsiteY5"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2344057 w 2344057"/>
              <a:gd name="connsiteY6"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313708 w 2344057"/>
              <a:gd name="connsiteY6" fmla="*/ 1553406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313708 w 2344057"/>
              <a:gd name="connsiteY6" fmla="*/ 1553406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26623 w 2344057"/>
              <a:gd name="connsiteY6" fmla="*/ 1313920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26623 w 2344057"/>
              <a:gd name="connsiteY6" fmla="*/ 1313920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132280 w 2344057"/>
              <a:gd name="connsiteY6" fmla="*/ 1386491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132280 w 2344057"/>
              <a:gd name="connsiteY6" fmla="*/ 1386491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132280 w 2344057"/>
              <a:gd name="connsiteY6" fmla="*/ 1386491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936337 w 2344057"/>
              <a:gd name="connsiteY6" fmla="*/ 1430034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936337 w 2344057"/>
              <a:gd name="connsiteY6" fmla="*/ 1430034 h 2053772"/>
              <a:gd name="connsiteX7" fmla="*/ 1400794 w 2344057"/>
              <a:gd name="connsiteY7" fmla="*/ 1459063 h 2053772"/>
              <a:gd name="connsiteX8" fmla="*/ 2344057 w 2344057"/>
              <a:gd name="connsiteY8"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936337 w 2344057"/>
              <a:gd name="connsiteY6" fmla="*/ 1430034 h 2053772"/>
              <a:gd name="connsiteX7" fmla="*/ 1400794 w 2344057"/>
              <a:gd name="connsiteY7" fmla="*/ 1459063 h 2053772"/>
              <a:gd name="connsiteX8" fmla="*/ 2344057 w 2344057"/>
              <a:gd name="connsiteY8"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936337 w 2344057"/>
              <a:gd name="connsiteY6" fmla="*/ 1430034 h 2053772"/>
              <a:gd name="connsiteX7" fmla="*/ 1400794 w 2344057"/>
              <a:gd name="connsiteY7" fmla="*/ 1459063 h 2053772"/>
              <a:gd name="connsiteX8" fmla="*/ 2344057 w 2344057"/>
              <a:gd name="connsiteY8"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12108 w 2344057"/>
              <a:gd name="connsiteY6" fmla="*/ 1212320 h 2053772"/>
              <a:gd name="connsiteX7" fmla="*/ 936337 w 2344057"/>
              <a:gd name="connsiteY7" fmla="*/ 1430034 h 2053772"/>
              <a:gd name="connsiteX8" fmla="*/ 1400794 w 2344057"/>
              <a:gd name="connsiteY8" fmla="*/ 1459063 h 2053772"/>
              <a:gd name="connsiteX9" fmla="*/ 2344057 w 2344057"/>
              <a:gd name="connsiteY9"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12108 w 2344057"/>
              <a:gd name="connsiteY6" fmla="*/ 1212320 h 2053772"/>
              <a:gd name="connsiteX7" fmla="*/ 936337 w 2344057"/>
              <a:gd name="connsiteY7" fmla="*/ 1430034 h 2053772"/>
              <a:gd name="connsiteX8" fmla="*/ 1400794 w 2344057"/>
              <a:gd name="connsiteY8" fmla="*/ 1459063 h 2053772"/>
              <a:gd name="connsiteX9" fmla="*/ 1582223 w 2344057"/>
              <a:gd name="connsiteY9" fmla="*/ 1379234 h 2053772"/>
              <a:gd name="connsiteX10" fmla="*/ 2344057 w 2344057"/>
              <a:gd name="connsiteY10"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12108 w 2344057"/>
              <a:gd name="connsiteY6" fmla="*/ 1212320 h 2053772"/>
              <a:gd name="connsiteX7" fmla="*/ 936337 w 2344057"/>
              <a:gd name="connsiteY7" fmla="*/ 1430034 h 2053772"/>
              <a:gd name="connsiteX8" fmla="*/ 1400794 w 2344057"/>
              <a:gd name="connsiteY8" fmla="*/ 1459063 h 2053772"/>
              <a:gd name="connsiteX9" fmla="*/ 1582223 w 2344057"/>
              <a:gd name="connsiteY9" fmla="*/ 1379234 h 2053772"/>
              <a:gd name="connsiteX10" fmla="*/ 1241137 w 2344057"/>
              <a:gd name="connsiteY10" fmla="*/ 1785634 h 2053772"/>
              <a:gd name="connsiteX11" fmla="*/ 2344057 w 2344057"/>
              <a:gd name="connsiteY11"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12108 w 2344057"/>
              <a:gd name="connsiteY6" fmla="*/ 1212320 h 2053772"/>
              <a:gd name="connsiteX7" fmla="*/ 936337 w 2344057"/>
              <a:gd name="connsiteY7" fmla="*/ 1430034 h 2053772"/>
              <a:gd name="connsiteX8" fmla="*/ 1400794 w 2344057"/>
              <a:gd name="connsiteY8" fmla="*/ 1459063 h 2053772"/>
              <a:gd name="connsiteX9" fmla="*/ 1582223 w 2344057"/>
              <a:gd name="connsiteY9" fmla="*/ 1379234 h 2053772"/>
              <a:gd name="connsiteX10" fmla="*/ 1241137 w 2344057"/>
              <a:gd name="connsiteY10" fmla="*/ 1785634 h 2053772"/>
              <a:gd name="connsiteX11" fmla="*/ 1683823 w 2344057"/>
              <a:gd name="connsiteY11" fmla="*/ 1800148 h 2053772"/>
              <a:gd name="connsiteX12" fmla="*/ 2344057 w 2344057"/>
              <a:gd name="connsiteY12" fmla="*/ 2053772 h 2053772"/>
              <a:gd name="connsiteX0" fmla="*/ 0 w 2307771"/>
              <a:gd name="connsiteY0" fmla="*/ 0 h 1821958"/>
              <a:gd name="connsiteX1" fmla="*/ 188685 w 2307771"/>
              <a:gd name="connsiteY1" fmla="*/ 428170 h 1821958"/>
              <a:gd name="connsiteX2" fmla="*/ 203366 w 2307771"/>
              <a:gd name="connsiteY2" fmla="*/ 1197806 h 1821958"/>
              <a:gd name="connsiteX3" fmla="*/ 653308 w 2307771"/>
              <a:gd name="connsiteY3" fmla="*/ 1437291 h 1821958"/>
              <a:gd name="connsiteX4" fmla="*/ 878113 w 2307771"/>
              <a:gd name="connsiteY4" fmla="*/ 1023258 h 1821958"/>
              <a:gd name="connsiteX5" fmla="*/ 1291937 w 2307771"/>
              <a:gd name="connsiteY5" fmla="*/ 914777 h 1821958"/>
              <a:gd name="connsiteX6" fmla="*/ 1212108 w 2307771"/>
              <a:gd name="connsiteY6" fmla="*/ 1212320 h 1821958"/>
              <a:gd name="connsiteX7" fmla="*/ 936337 w 2307771"/>
              <a:gd name="connsiteY7" fmla="*/ 1430034 h 1821958"/>
              <a:gd name="connsiteX8" fmla="*/ 1400794 w 2307771"/>
              <a:gd name="connsiteY8" fmla="*/ 1459063 h 1821958"/>
              <a:gd name="connsiteX9" fmla="*/ 1582223 w 2307771"/>
              <a:gd name="connsiteY9" fmla="*/ 1379234 h 1821958"/>
              <a:gd name="connsiteX10" fmla="*/ 1241137 w 2307771"/>
              <a:gd name="connsiteY10" fmla="*/ 1785634 h 1821958"/>
              <a:gd name="connsiteX11" fmla="*/ 1683823 w 2307771"/>
              <a:gd name="connsiteY11" fmla="*/ 1800148 h 1821958"/>
              <a:gd name="connsiteX12" fmla="*/ 2307771 w 2307771"/>
              <a:gd name="connsiteY12" fmla="*/ 1785258 h 1821958"/>
              <a:gd name="connsiteX0" fmla="*/ 0 w 2307771"/>
              <a:gd name="connsiteY0" fmla="*/ 0 h 2126734"/>
              <a:gd name="connsiteX1" fmla="*/ 188685 w 2307771"/>
              <a:gd name="connsiteY1" fmla="*/ 428170 h 2126734"/>
              <a:gd name="connsiteX2" fmla="*/ 203366 w 2307771"/>
              <a:gd name="connsiteY2" fmla="*/ 1197806 h 2126734"/>
              <a:gd name="connsiteX3" fmla="*/ 653308 w 2307771"/>
              <a:gd name="connsiteY3" fmla="*/ 1437291 h 2126734"/>
              <a:gd name="connsiteX4" fmla="*/ 878113 w 2307771"/>
              <a:gd name="connsiteY4" fmla="*/ 1023258 h 2126734"/>
              <a:gd name="connsiteX5" fmla="*/ 1291937 w 2307771"/>
              <a:gd name="connsiteY5" fmla="*/ 914777 h 2126734"/>
              <a:gd name="connsiteX6" fmla="*/ 1212108 w 2307771"/>
              <a:gd name="connsiteY6" fmla="*/ 1212320 h 2126734"/>
              <a:gd name="connsiteX7" fmla="*/ 936337 w 2307771"/>
              <a:gd name="connsiteY7" fmla="*/ 1430034 h 2126734"/>
              <a:gd name="connsiteX8" fmla="*/ 1400794 w 2307771"/>
              <a:gd name="connsiteY8" fmla="*/ 1459063 h 2126734"/>
              <a:gd name="connsiteX9" fmla="*/ 1582223 w 2307771"/>
              <a:gd name="connsiteY9" fmla="*/ 1379234 h 2126734"/>
              <a:gd name="connsiteX10" fmla="*/ 1241137 w 2307771"/>
              <a:gd name="connsiteY10" fmla="*/ 1785634 h 2126734"/>
              <a:gd name="connsiteX11" fmla="*/ 1683823 w 2307771"/>
              <a:gd name="connsiteY11" fmla="*/ 1800148 h 2126734"/>
              <a:gd name="connsiteX12" fmla="*/ 1995880 w 2307771"/>
              <a:gd name="connsiteY12" fmla="*/ 2126720 h 2126734"/>
              <a:gd name="connsiteX13" fmla="*/ 2307771 w 2307771"/>
              <a:gd name="connsiteY13" fmla="*/ 1785258 h 2126734"/>
              <a:gd name="connsiteX0" fmla="*/ 0 w 2307771"/>
              <a:gd name="connsiteY0" fmla="*/ 0 h 2126734"/>
              <a:gd name="connsiteX1" fmla="*/ 188685 w 2307771"/>
              <a:gd name="connsiteY1" fmla="*/ 428170 h 2126734"/>
              <a:gd name="connsiteX2" fmla="*/ 203366 w 2307771"/>
              <a:gd name="connsiteY2" fmla="*/ 1197806 h 2126734"/>
              <a:gd name="connsiteX3" fmla="*/ 653308 w 2307771"/>
              <a:gd name="connsiteY3" fmla="*/ 1437291 h 2126734"/>
              <a:gd name="connsiteX4" fmla="*/ 878113 w 2307771"/>
              <a:gd name="connsiteY4" fmla="*/ 1023258 h 2126734"/>
              <a:gd name="connsiteX5" fmla="*/ 1291937 w 2307771"/>
              <a:gd name="connsiteY5" fmla="*/ 914777 h 2126734"/>
              <a:gd name="connsiteX6" fmla="*/ 1212108 w 2307771"/>
              <a:gd name="connsiteY6" fmla="*/ 1212320 h 2126734"/>
              <a:gd name="connsiteX7" fmla="*/ 936337 w 2307771"/>
              <a:gd name="connsiteY7" fmla="*/ 1430034 h 2126734"/>
              <a:gd name="connsiteX8" fmla="*/ 1400794 w 2307771"/>
              <a:gd name="connsiteY8" fmla="*/ 1459063 h 2126734"/>
              <a:gd name="connsiteX9" fmla="*/ 1683823 w 2307771"/>
              <a:gd name="connsiteY9" fmla="*/ 1473577 h 2126734"/>
              <a:gd name="connsiteX10" fmla="*/ 1241137 w 2307771"/>
              <a:gd name="connsiteY10" fmla="*/ 1785634 h 2126734"/>
              <a:gd name="connsiteX11" fmla="*/ 1683823 w 2307771"/>
              <a:gd name="connsiteY11" fmla="*/ 1800148 h 2126734"/>
              <a:gd name="connsiteX12" fmla="*/ 1995880 w 2307771"/>
              <a:gd name="connsiteY12" fmla="*/ 2126720 h 2126734"/>
              <a:gd name="connsiteX13" fmla="*/ 2307771 w 2307771"/>
              <a:gd name="connsiteY13" fmla="*/ 1785258 h 2126734"/>
              <a:gd name="connsiteX0" fmla="*/ 0 w 2307771"/>
              <a:gd name="connsiteY0" fmla="*/ 0 h 2126734"/>
              <a:gd name="connsiteX1" fmla="*/ 188685 w 2307771"/>
              <a:gd name="connsiteY1" fmla="*/ 428170 h 2126734"/>
              <a:gd name="connsiteX2" fmla="*/ 203366 w 2307771"/>
              <a:gd name="connsiteY2" fmla="*/ 1197806 h 2126734"/>
              <a:gd name="connsiteX3" fmla="*/ 653308 w 2307771"/>
              <a:gd name="connsiteY3" fmla="*/ 1437291 h 2126734"/>
              <a:gd name="connsiteX4" fmla="*/ 878113 w 2307771"/>
              <a:gd name="connsiteY4" fmla="*/ 1023258 h 2126734"/>
              <a:gd name="connsiteX5" fmla="*/ 1291937 w 2307771"/>
              <a:gd name="connsiteY5" fmla="*/ 914777 h 2126734"/>
              <a:gd name="connsiteX6" fmla="*/ 1212108 w 2307771"/>
              <a:gd name="connsiteY6" fmla="*/ 1212320 h 2126734"/>
              <a:gd name="connsiteX7" fmla="*/ 936337 w 2307771"/>
              <a:gd name="connsiteY7" fmla="*/ 1430034 h 2126734"/>
              <a:gd name="connsiteX8" fmla="*/ 1444337 w 2307771"/>
              <a:gd name="connsiteY8" fmla="*/ 1437291 h 2126734"/>
              <a:gd name="connsiteX9" fmla="*/ 1683823 w 2307771"/>
              <a:gd name="connsiteY9" fmla="*/ 1473577 h 2126734"/>
              <a:gd name="connsiteX10" fmla="*/ 1241137 w 2307771"/>
              <a:gd name="connsiteY10" fmla="*/ 1785634 h 2126734"/>
              <a:gd name="connsiteX11" fmla="*/ 1683823 w 2307771"/>
              <a:gd name="connsiteY11" fmla="*/ 1800148 h 2126734"/>
              <a:gd name="connsiteX12" fmla="*/ 1995880 w 2307771"/>
              <a:gd name="connsiteY12" fmla="*/ 2126720 h 2126734"/>
              <a:gd name="connsiteX13" fmla="*/ 2307771 w 2307771"/>
              <a:gd name="connsiteY13" fmla="*/ 1785258 h 2126734"/>
              <a:gd name="connsiteX0" fmla="*/ 0 w 2307771"/>
              <a:gd name="connsiteY0" fmla="*/ 0 h 2126734"/>
              <a:gd name="connsiteX1" fmla="*/ 188685 w 2307771"/>
              <a:gd name="connsiteY1" fmla="*/ 428170 h 2126734"/>
              <a:gd name="connsiteX2" fmla="*/ 203366 w 2307771"/>
              <a:gd name="connsiteY2" fmla="*/ 1197806 h 2126734"/>
              <a:gd name="connsiteX3" fmla="*/ 653308 w 2307771"/>
              <a:gd name="connsiteY3" fmla="*/ 1437291 h 2126734"/>
              <a:gd name="connsiteX4" fmla="*/ 878113 w 2307771"/>
              <a:gd name="connsiteY4" fmla="*/ 1023258 h 2126734"/>
              <a:gd name="connsiteX5" fmla="*/ 1291937 w 2307771"/>
              <a:gd name="connsiteY5" fmla="*/ 914777 h 2126734"/>
              <a:gd name="connsiteX6" fmla="*/ 1212108 w 2307771"/>
              <a:gd name="connsiteY6" fmla="*/ 1212320 h 2126734"/>
              <a:gd name="connsiteX7" fmla="*/ 936337 w 2307771"/>
              <a:gd name="connsiteY7" fmla="*/ 1430034 h 2126734"/>
              <a:gd name="connsiteX8" fmla="*/ 1146794 w 2307771"/>
              <a:gd name="connsiteY8" fmla="*/ 1604206 h 2126734"/>
              <a:gd name="connsiteX9" fmla="*/ 1444337 w 2307771"/>
              <a:gd name="connsiteY9" fmla="*/ 1437291 h 2126734"/>
              <a:gd name="connsiteX10" fmla="*/ 1683823 w 2307771"/>
              <a:gd name="connsiteY10" fmla="*/ 1473577 h 2126734"/>
              <a:gd name="connsiteX11" fmla="*/ 1241137 w 2307771"/>
              <a:gd name="connsiteY11" fmla="*/ 1785634 h 2126734"/>
              <a:gd name="connsiteX12" fmla="*/ 1683823 w 2307771"/>
              <a:gd name="connsiteY12" fmla="*/ 1800148 h 2126734"/>
              <a:gd name="connsiteX13" fmla="*/ 1995880 w 2307771"/>
              <a:gd name="connsiteY13" fmla="*/ 2126720 h 2126734"/>
              <a:gd name="connsiteX14" fmla="*/ 2307771 w 2307771"/>
              <a:gd name="connsiteY14" fmla="*/ 1785258 h 212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7771" h="2126734">
                <a:moveTo>
                  <a:pt x="0" y="0"/>
                </a:moveTo>
                <a:cubicBezTo>
                  <a:pt x="42333" y="158448"/>
                  <a:pt x="140304" y="220132"/>
                  <a:pt x="188685" y="428170"/>
                </a:cubicBezTo>
                <a:cubicBezTo>
                  <a:pt x="267332" y="637480"/>
                  <a:pt x="94509" y="1009120"/>
                  <a:pt x="203366" y="1197806"/>
                </a:cubicBezTo>
                <a:cubicBezTo>
                  <a:pt x="280803" y="1374459"/>
                  <a:pt x="546898" y="1376878"/>
                  <a:pt x="653308" y="1437291"/>
                </a:cubicBezTo>
                <a:cubicBezTo>
                  <a:pt x="759718" y="1497704"/>
                  <a:pt x="771675" y="1110344"/>
                  <a:pt x="878113" y="1023258"/>
                </a:cubicBezTo>
                <a:cubicBezTo>
                  <a:pt x="984551" y="936172"/>
                  <a:pt x="1245947" y="891733"/>
                  <a:pt x="1291937" y="914777"/>
                </a:cubicBezTo>
                <a:cubicBezTo>
                  <a:pt x="1337927" y="937821"/>
                  <a:pt x="1271375" y="1126444"/>
                  <a:pt x="1212108" y="1212320"/>
                </a:cubicBezTo>
                <a:cubicBezTo>
                  <a:pt x="1152841" y="1298196"/>
                  <a:pt x="943594" y="1390120"/>
                  <a:pt x="936337" y="1430034"/>
                </a:cubicBezTo>
                <a:cubicBezTo>
                  <a:pt x="929080" y="1469948"/>
                  <a:pt x="1062127" y="1602996"/>
                  <a:pt x="1146794" y="1604206"/>
                </a:cubicBezTo>
                <a:cubicBezTo>
                  <a:pt x="1231461" y="1605416"/>
                  <a:pt x="1358461" y="1433663"/>
                  <a:pt x="1444337" y="1437291"/>
                </a:cubicBezTo>
                <a:cubicBezTo>
                  <a:pt x="1530213" y="1440919"/>
                  <a:pt x="1600366" y="1439710"/>
                  <a:pt x="1683823" y="1473577"/>
                </a:cubicBezTo>
                <a:cubicBezTo>
                  <a:pt x="1767280" y="1507444"/>
                  <a:pt x="1202432" y="1691291"/>
                  <a:pt x="1241137" y="1785634"/>
                </a:cubicBezTo>
                <a:cubicBezTo>
                  <a:pt x="1279842" y="1879977"/>
                  <a:pt x="1555614" y="1795310"/>
                  <a:pt x="1683823" y="1800148"/>
                </a:cubicBezTo>
                <a:cubicBezTo>
                  <a:pt x="1812032" y="1804986"/>
                  <a:pt x="1891889" y="2129202"/>
                  <a:pt x="1995880" y="2126720"/>
                </a:cubicBezTo>
                <a:cubicBezTo>
                  <a:pt x="2099871" y="2124238"/>
                  <a:pt x="2258208" y="1790159"/>
                  <a:pt x="2307771" y="1785258"/>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Footer Placeholder 3"/>
          <p:cNvSpPr>
            <a:spLocks noGrp="1"/>
          </p:cNvSpPr>
          <p:nvPr>
            <p:ph type="ftr" sz="quarter" idx="11"/>
          </p:nvPr>
        </p:nvSpPr>
        <p:spPr>
          <a:xfrm>
            <a:off x="9956410" y="6492875"/>
            <a:ext cx="2235590" cy="365125"/>
          </a:xfrm>
        </p:spPr>
        <p:txBody>
          <a:bodyPr/>
          <a:lstStyle/>
          <a:p>
            <a:pPr>
              <a:defRPr/>
            </a:pPr>
            <a:r>
              <a:rPr lang="en-US" sz="1400" dirty="0" smtClean="0">
                <a:solidFill>
                  <a:schemeClr val="tx1"/>
                </a:solidFill>
              </a:rPr>
              <a:t>Slide credit: Andrew Ng </a:t>
            </a:r>
            <a:endParaRPr lang="en-US" sz="1400" dirty="0">
              <a:solidFill>
                <a:schemeClr val="tx1"/>
              </a:solidFill>
            </a:endParaRPr>
          </a:p>
        </p:txBody>
      </p:sp>
      <p:sp>
        <p:nvSpPr>
          <p:cNvPr id="115" name="Title 1"/>
          <p:cNvSpPr txBox="1">
            <a:spLocks/>
          </p:cNvSpPr>
          <p:nvPr/>
        </p:nvSpPr>
        <p:spPr>
          <a:xfrm>
            <a:off x="319808" y="308613"/>
            <a:ext cx="8160907" cy="850106"/>
          </a:xfrm>
          <a:prstGeom prst="rect">
            <a:avLst/>
          </a:prstGeom>
        </p:spPr>
        <p:txBody>
          <a:bodyPr anchor="ctr">
            <a:normAutofit/>
          </a:bodyPr>
          <a:lstStyle>
            <a:lvl1pPr>
              <a:spcBef>
                <a:spcPct val="0"/>
              </a:spcBef>
              <a:buNone/>
              <a:defRPr sz="3600">
                <a:latin typeface="Cambria" panose="02040503050406030204" pitchFamily="18" charset="0"/>
                <a:ea typeface="Cambria" panose="02040503050406030204" pitchFamily="18" charset="0"/>
                <a:cs typeface="+mj-cs"/>
              </a:defRPr>
            </a:lvl1pPr>
          </a:lstStyle>
          <a:p>
            <a:r>
              <a:rPr lang="en-US" dirty="0"/>
              <a:t>Logistic </a:t>
            </a:r>
            <a:r>
              <a:rPr lang="en-US" dirty="0" smtClean="0"/>
              <a:t>regression - overfitting</a:t>
            </a:r>
            <a:endParaRPr lang="en-US" dirty="0"/>
          </a:p>
        </p:txBody>
      </p:sp>
      <mc:AlternateContent xmlns:mc="http://schemas.openxmlformats.org/markup-compatibility/2006">
        <mc:Choice xmlns:p14="http://schemas.microsoft.com/office/powerpoint/2010/main" Requires="p14">
          <p:contentPart p14:bwMode="auto" r:id="rId6">
            <p14:nvContentPartPr>
              <p14:cNvPr id="2" name="Ink 1"/>
              <p14:cNvContentPartPr/>
              <p14:nvPr/>
            </p14:nvContentPartPr>
            <p14:xfrm>
              <a:off x="1780920" y="404640"/>
              <a:ext cx="10072800" cy="3645360"/>
            </p14:xfrm>
          </p:contentPart>
        </mc:Choice>
        <mc:Fallback>
          <p:pic>
            <p:nvPicPr>
              <p:cNvPr id="2" name="Ink 1"/>
              <p:cNvPicPr/>
              <p:nvPr/>
            </p:nvPicPr>
            <p:blipFill>
              <a:blip r:embed="rId7"/>
              <a:stretch>
                <a:fillRect/>
              </a:stretch>
            </p:blipFill>
            <p:spPr>
              <a:xfrm>
                <a:off x="1771560" y="395280"/>
                <a:ext cx="10087920" cy="3657600"/>
              </a:xfrm>
              <a:prstGeom prst="rect">
                <a:avLst/>
              </a:prstGeom>
            </p:spPr>
          </p:pic>
        </mc:Fallback>
      </mc:AlternateContent>
    </p:spTree>
    <p:extLst>
      <p:ext uri="{BB962C8B-B14F-4D97-AF65-F5344CB8AC3E}">
        <p14:creationId xmlns:p14="http://schemas.microsoft.com/office/powerpoint/2010/main" val="140499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178" grpId="0"/>
      <p:bldP spid="181" grpId="0" animBg="1"/>
      <p:bldP spid="18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Regularized logistic regression</a:t>
            </a:r>
            <a:endParaRPr lang="en-US" dirty="0"/>
          </a:p>
        </p:txBody>
      </p:sp>
      <p:sp>
        <p:nvSpPr>
          <p:cNvPr id="3" name="Content Placeholder 2"/>
          <p:cNvSpPr>
            <a:spLocks noGrp="1"/>
          </p:cNvSpPr>
          <p:nvPr>
            <p:ph idx="1"/>
          </p:nvPr>
        </p:nvSpPr>
        <p:spPr>
          <a:xfrm>
            <a:off x="838200" y="1825624"/>
            <a:ext cx="10515600" cy="5032375"/>
          </a:xfrm>
        </p:spPr>
        <p:txBody>
          <a:bodyPr>
            <a:normAutofit/>
          </a:bodyPr>
          <a:lstStyle/>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r>
              <a:rPr lang="en-US" dirty="0" smtClean="0"/>
              <a:t>Cost function:</a:t>
            </a:r>
          </a:p>
          <a:p>
            <a:pPr marL="0" indent="0">
              <a:buNone/>
            </a:pPr>
            <a:endParaRPr lang="en-US" sz="2400" dirty="0"/>
          </a:p>
        </p:txBody>
      </p:sp>
      <p:grpSp>
        <p:nvGrpSpPr>
          <p:cNvPr id="4" name="Group 3"/>
          <p:cNvGrpSpPr/>
          <p:nvPr/>
        </p:nvGrpSpPr>
        <p:grpSpPr>
          <a:xfrm>
            <a:off x="681646" y="1825625"/>
            <a:ext cx="3615097" cy="3013661"/>
            <a:chOff x="812606" y="2302716"/>
            <a:chExt cx="5018351" cy="4183459"/>
          </a:xfrm>
        </p:grpSpPr>
        <p:cxnSp>
          <p:nvCxnSpPr>
            <p:cNvPr id="5" name="Straight Connector 4"/>
            <p:cNvCxnSpPr/>
            <p:nvPr/>
          </p:nvCxnSpPr>
          <p:spPr>
            <a:xfrm>
              <a:off x="1645920" y="2841674"/>
              <a:ext cx="0" cy="3460652"/>
            </a:xfrm>
            <a:prstGeom prst="line">
              <a:avLst/>
            </a:prstGeom>
            <a:ln w="3810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flipV="1">
              <a:off x="1392701" y="5901400"/>
              <a:ext cx="4438256" cy="1"/>
            </a:xfrm>
            <a:prstGeom prst="line">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7" name="Rectangle 6"/>
            <p:cNvSpPr/>
            <p:nvPr/>
          </p:nvSpPr>
          <p:spPr>
            <a:xfrm>
              <a:off x="3927838" y="6086065"/>
              <a:ext cx="1317155" cy="400110"/>
            </a:xfrm>
            <a:prstGeom prst="rect">
              <a:avLst/>
            </a:prstGeom>
          </p:spPr>
          <p:txBody>
            <a:bodyPr wrap="none">
              <a:spAutoFit/>
            </a:bodyPr>
            <a:lstStyle/>
            <a:p>
              <a:r>
                <a:rPr lang="en-US" sz="2000" dirty="0" smtClean="0"/>
                <a:t>Tumor Size</a:t>
              </a:r>
              <a:endParaRPr lang="en-US" sz="2000" dirty="0"/>
            </a:p>
          </p:txBody>
        </p:sp>
        <p:sp>
          <p:nvSpPr>
            <p:cNvPr id="8" name="Rectangle 7"/>
            <p:cNvSpPr/>
            <p:nvPr/>
          </p:nvSpPr>
          <p:spPr>
            <a:xfrm>
              <a:off x="812606" y="4116589"/>
              <a:ext cx="580095" cy="400110"/>
            </a:xfrm>
            <a:prstGeom prst="rect">
              <a:avLst/>
            </a:prstGeom>
          </p:spPr>
          <p:txBody>
            <a:bodyPr wrap="none">
              <a:spAutoFit/>
            </a:bodyPr>
            <a:lstStyle/>
            <a:p>
              <a:r>
                <a:rPr lang="en-US" sz="2000" dirty="0" smtClean="0"/>
                <a:t>Age</a:t>
              </a:r>
              <a:endParaRPr lang="en-US" sz="2000" dirty="0"/>
            </a:p>
          </p:txBody>
        </p:sp>
        <p:sp>
          <p:nvSpPr>
            <p:cNvPr id="9" name="Multiply 8"/>
            <p:cNvSpPr/>
            <p:nvPr/>
          </p:nvSpPr>
          <p:spPr>
            <a:xfrm>
              <a:off x="2901848" y="3211917"/>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Isosceles Triangle 9"/>
            <p:cNvSpPr/>
            <p:nvPr/>
          </p:nvSpPr>
          <p:spPr>
            <a:xfrm>
              <a:off x="2954963" y="5393668"/>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p:cNvSpPr/>
            <p:nvPr/>
          </p:nvSpPr>
          <p:spPr>
            <a:xfrm>
              <a:off x="2031610" y="5198996"/>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4192171" y="300505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Multiply 12"/>
            <p:cNvSpPr/>
            <p:nvPr/>
          </p:nvSpPr>
          <p:spPr>
            <a:xfrm>
              <a:off x="4822962" y="4001294"/>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Multiply 13"/>
            <p:cNvSpPr/>
            <p:nvPr/>
          </p:nvSpPr>
          <p:spPr>
            <a:xfrm>
              <a:off x="3855561" y="4185823"/>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Multiply 14"/>
            <p:cNvSpPr/>
            <p:nvPr/>
          </p:nvSpPr>
          <p:spPr>
            <a:xfrm>
              <a:off x="5024686" y="3316776"/>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6" name="Isosceles Triangle 15"/>
            <p:cNvSpPr/>
            <p:nvPr/>
          </p:nvSpPr>
          <p:spPr>
            <a:xfrm>
              <a:off x="2000886" y="422016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2595837" y="4608641"/>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a:off x="3500596" y="4735394"/>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a:off x="1671515" y="3455218"/>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a:off x="3834747" y="3648560"/>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y 20"/>
            <p:cNvSpPr/>
            <p:nvPr/>
          </p:nvSpPr>
          <p:spPr>
            <a:xfrm>
              <a:off x="3546328" y="3372289"/>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2" name="Multiply 21"/>
            <p:cNvSpPr/>
            <p:nvPr/>
          </p:nvSpPr>
          <p:spPr>
            <a:xfrm>
              <a:off x="4224374" y="3914802"/>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Isosceles Triangle 22"/>
            <p:cNvSpPr/>
            <p:nvPr/>
          </p:nvSpPr>
          <p:spPr>
            <a:xfrm>
              <a:off x="2842693" y="4109027"/>
              <a:ext cx="422031" cy="3727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y 23"/>
            <p:cNvSpPr/>
            <p:nvPr/>
          </p:nvSpPr>
          <p:spPr>
            <a:xfrm>
              <a:off x="3396834" y="2673792"/>
              <a:ext cx="422031" cy="372794"/>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Multiply 24"/>
            <p:cNvSpPr/>
            <p:nvPr/>
          </p:nvSpPr>
          <p:spPr>
            <a:xfrm>
              <a:off x="4872543" y="4536762"/>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Multiply 25"/>
            <p:cNvSpPr/>
            <p:nvPr/>
          </p:nvSpPr>
          <p:spPr>
            <a:xfrm>
              <a:off x="2743946" y="2302716"/>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Isosceles Triangle 26"/>
            <p:cNvSpPr/>
            <p:nvPr/>
          </p:nvSpPr>
          <p:spPr>
            <a:xfrm>
              <a:off x="1893705" y="2655276"/>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a:off x="4646405" y="4891910"/>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y 28"/>
            <p:cNvSpPr/>
            <p:nvPr/>
          </p:nvSpPr>
          <p:spPr>
            <a:xfrm>
              <a:off x="3230265" y="3893778"/>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Isosceles Triangle 29"/>
            <p:cNvSpPr/>
            <p:nvPr/>
          </p:nvSpPr>
          <p:spPr>
            <a:xfrm>
              <a:off x="2207876" y="3066341"/>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a:off x="4101272" y="5155012"/>
              <a:ext cx="422031" cy="3727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p:cNvSpPr/>
            <p:nvPr/>
          </p:nvSpPr>
          <p:spPr>
            <a:xfrm>
              <a:off x="2806852" y="3671898"/>
              <a:ext cx="422031" cy="3727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mc:AlternateContent xmlns:mc="http://schemas.openxmlformats.org/markup-compatibility/2006" xmlns:a14="http://schemas.microsoft.com/office/drawing/2010/main">
        <mc:Choice Requires="a14">
          <p:sp>
            <p:nvSpPr>
              <p:cNvPr id="33" name="Rectangle 32"/>
              <p:cNvSpPr/>
              <p:nvPr/>
            </p:nvSpPr>
            <p:spPr>
              <a:xfrm>
                <a:off x="5053538" y="2035534"/>
                <a:ext cx="6318699" cy="15854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dirty="0" smtClean="0">
                              <a:latin typeface="Cambria Math" panose="02040503050406030204" pitchFamily="18" charset="0"/>
                            </a:rPr>
                          </m:ctrlPr>
                        </m:sSubPr>
                        <m:e>
                          <m:r>
                            <a:rPr lang="en-US" sz="3200" i="1" dirty="0">
                              <a:latin typeface="Cambria Math" panose="02040503050406030204" pitchFamily="18" charset="0"/>
                            </a:rPr>
                            <m:t>h</m:t>
                          </m:r>
                        </m:e>
                        <m:sub>
                          <m:r>
                            <a:rPr lang="en-US" sz="3200" i="1" dirty="0">
                              <a:latin typeface="Cambria Math" panose="02040503050406030204" pitchFamily="18" charset="0"/>
                            </a:rPr>
                            <m:t>𝜃</m:t>
                          </m:r>
                        </m:sub>
                      </m:sSub>
                      <m:d>
                        <m:dPr>
                          <m:ctrlPr>
                            <a:rPr lang="en-US" sz="3200" i="1" dirty="0">
                              <a:latin typeface="Cambria Math" panose="02040503050406030204" pitchFamily="18" charset="0"/>
                            </a:rPr>
                          </m:ctrlPr>
                        </m:dPr>
                        <m:e>
                          <m:r>
                            <a:rPr lang="en-US" sz="3200" i="1" dirty="0">
                              <a:latin typeface="Cambria Math" panose="02040503050406030204" pitchFamily="18" charset="0"/>
                            </a:rPr>
                            <m:t>𝑥</m:t>
                          </m:r>
                        </m:e>
                      </m:d>
                      <m:r>
                        <a:rPr lang="en-US" sz="3200" i="1" dirty="0">
                          <a:latin typeface="Cambria Math" panose="02040503050406030204" pitchFamily="18" charset="0"/>
                        </a:rPr>
                        <m:t>=</m:t>
                      </m:r>
                      <m:sSub>
                        <m:sSubPr>
                          <m:ctrlPr>
                            <a:rPr lang="en-US" sz="3200" i="1" dirty="0">
                              <a:latin typeface="Cambria Math" panose="02040503050406030204" pitchFamily="18" charset="0"/>
                            </a:rPr>
                          </m:ctrlPr>
                        </m:sSubPr>
                        <m:e>
                          <m:r>
                            <a:rPr lang="en-US" sz="3200" b="0" i="1" dirty="0" smtClean="0">
                              <a:latin typeface="Cambria Math" panose="02040503050406030204" pitchFamily="18" charset="0"/>
                            </a:rPr>
                            <m:t>𝑔</m:t>
                          </m:r>
                          <m:r>
                            <a:rPr lang="en-US" sz="3200" b="0" i="1" dirty="0" smtClean="0">
                              <a:latin typeface="Cambria Math" panose="02040503050406030204" pitchFamily="18" charset="0"/>
                            </a:rPr>
                            <m:t>(</m:t>
                          </m:r>
                          <m:r>
                            <a:rPr lang="en-US" sz="3200" i="1" dirty="0">
                              <a:latin typeface="Cambria Math" panose="02040503050406030204" pitchFamily="18" charset="0"/>
                            </a:rPr>
                            <m:t>𝜃</m:t>
                          </m:r>
                        </m:e>
                        <m:sub>
                          <m:r>
                            <a:rPr lang="en-US" sz="3200" i="1" dirty="0">
                              <a:latin typeface="Cambria Math" panose="02040503050406030204" pitchFamily="18" charset="0"/>
                            </a:rPr>
                            <m:t>0</m:t>
                          </m:r>
                        </m:sub>
                      </m:sSub>
                      <m:r>
                        <a:rPr lang="en-US" sz="3200" i="1" dirty="0">
                          <a:latin typeface="Cambria Math" panose="02040503050406030204" pitchFamily="18" charset="0"/>
                        </a:rPr>
                        <m:t>+</m:t>
                      </m:r>
                      <m:sSub>
                        <m:sSubPr>
                          <m:ctrlPr>
                            <a:rPr lang="en-US" sz="3200" i="1" dirty="0">
                              <a:latin typeface="Cambria Math" panose="02040503050406030204" pitchFamily="18" charset="0"/>
                            </a:rPr>
                          </m:ctrlPr>
                        </m:sSubPr>
                        <m:e>
                          <m:r>
                            <a:rPr lang="en-US" sz="3200" i="1" dirty="0">
                              <a:latin typeface="Cambria Math" panose="02040503050406030204" pitchFamily="18" charset="0"/>
                            </a:rPr>
                            <m:t>𝜃</m:t>
                          </m:r>
                        </m:e>
                        <m:sub>
                          <m:r>
                            <a:rPr lang="en-US" sz="3200" i="1" dirty="0">
                              <a:latin typeface="Cambria Math" panose="02040503050406030204" pitchFamily="18" charset="0"/>
                            </a:rPr>
                            <m:t>1</m:t>
                          </m:r>
                        </m:sub>
                      </m:sSub>
                      <m:r>
                        <a:rPr lang="en-US" sz="3200" i="1" dirty="0">
                          <a:latin typeface="Cambria Math" panose="02040503050406030204" pitchFamily="18" charset="0"/>
                        </a:rPr>
                        <m:t>𝑥</m:t>
                      </m:r>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𝜃</m:t>
                          </m:r>
                        </m:e>
                        <m:sub>
                          <m:r>
                            <a:rPr lang="en-US" sz="3200" b="0" i="1" dirty="0" smtClean="0">
                              <a:latin typeface="Cambria Math" panose="02040503050406030204" pitchFamily="18" charset="0"/>
                            </a:rPr>
                            <m:t>2</m:t>
                          </m:r>
                        </m:sub>
                      </m:sSub>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2</m:t>
                          </m:r>
                        </m:sub>
                      </m:sSub>
                      <m:r>
                        <a:rPr lang="en-US" sz="3200" b="0" i="1" dirty="0" smtClean="0">
                          <a:latin typeface="Cambria Math" panose="02040503050406030204" pitchFamily="18" charset="0"/>
                        </a:rPr>
                        <m:t>+</m:t>
                      </m:r>
                    </m:oMath>
                  </m:oMathPara>
                </a14:m>
                <a:endParaRPr lang="en-US" sz="32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𝜃</m:t>
                          </m:r>
                        </m:e>
                        <m:sub>
                          <m:r>
                            <a:rPr lang="en-US" sz="3200" b="0" i="1" dirty="0" smtClean="0">
                              <a:latin typeface="Cambria Math" panose="02040503050406030204" pitchFamily="18" charset="0"/>
                            </a:rPr>
                            <m:t>3</m:t>
                          </m:r>
                        </m:sub>
                      </m:sSub>
                      <m:sSubSup>
                        <m:sSubSupPr>
                          <m:ctrlPr>
                            <a:rPr lang="en-US" sz="3200" b="0" i="1" dirty="0" smtClean="0">
                              <a:latin typeface="Cambria Math" panose="02040503050406030204" pitchFamily="18" charset="0"/>
                            </a:rPr>
                          </m:ctrlPr>
                        </m:sSubSup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1</m:t>
                          </m:r>
                        </m:sub>
                        <m:sup>
                          <m:r>
                            <a:rPr lang="en-US" sz="3200" b="0" i="1" dirty="0" smtClean="0">
                              <a:latin typeface="Cambria Math" panose="02040503050406030204" pitchFamily="18" charset="0"/>
                            </a:rPr>
                            <m:t>2</m:t>
                          </m:r>
                        </m:sup>
                      </m:sSubSup>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𝜃</m:t>
                          </m:r>
                        </m:e>
                        <m:sub>
                          <m:r>
                            <a:rPr lang="en-US" sz="3200" b="0" i="1" dirty="0" smtClean="0">
                              <a:latin typeface="Cambria Math" panose="02040503050406030204" pitchFamily="18" charset="0"/>
                            </a:rPr>
                            <m:t>4</m:t>
                          </m:r>
                        </m:sub>
                      </m:sSub>
                      <m:sSubSup>
                        <m:sSubSupPr>
                          <m:ctrlPr>
                            <a:rPr lang="en-US" sz="3200" b="0" i="1" dirty="0" smtClean="0">
                              <a:latin typeface="Cambria Math" panose="02040503050406030204" pitchFamily="18" charset="0"/>
                            </a:rPr>
                          </m:ctrlPr>
                        </m:sSubSup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2</m:t>
                          </m:r>
                        </m:sub>
                        <m:sup>
                          <m:r>
                            <a:rPr lang="en-US" sz="3200" b="0" i="1" dirty="0" smtClean="0">
                              <a:latin typeface="Cambria Math" panose="02040503050406030204" pitchFamily="18" charset="0"/>
                            </a:rPr>
                            <m:t>2</m:t>
                          </m:r>
                        </m:sup>
                      </m:sSubSup>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𝜃</m:t>
                          </m:r>
                        </m:e>
                        <m:sub>
                          <m:r>
                            <a:rPr lang="en-US" sz="3200" b="0" i="1" dirty="0" smtClean="0">
                              <a:latin typeface="Cambria Math" panose="02040503050406030204" pitchFamily="18" charset="0"/>
                            </a:rPr>
                            <m:t>5</m:t>
                          </m:r>
                        </m:sub>
                      </m:sSub>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1</m:t>
                          </m:r>
                        </m:sub>
                      </m:sSub>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2</m:t>
                          </m:r>
                        </m:sub>
                      </m:sSub>
                      <m:r>
                        <a:rPr lang="en-US" sz="3200" b="0" i="1" dirty="0" smtClean="0">
                          <a:latin typeface="Cambria Math" panose="02040503050406030204" pitchFamily="18" charset="0"/>
                        </a:rPr>
                        <m:t>+</m:t>
                      </m:r>
                    </m:oMath>
                  </m:oMathPara>
                </a14:m>
                <a:endParaRPr lang="en-US" sz="3200"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𝜃</m:t>
                          </m:r>
                        </m:e>
                        <m:sub>
                          <m:r>
                            <a:rPr lang="en-US" sz="3200" b="0" i="1" dirty="0" smtClean="0">
                              <a:latin typeface="Cambria Math" panose="02040503050406030204" pitchFamily="18" charset="0"/>
                            </a:rPr>
                            <m:t>6</m:t>
                          </m:r>
                        </m:sub>
                      </m:sSub>
                      <m:sSubSup>
                        <m:sSubSupPr>
                          <m:ctrlPr>
                            <a:rPr lang="en-US" sz="3200" b="0" i="1" dirty="0" smtClean="0">
                              <a:latin typeface="Cambria Math" panose="02040503050406030204" pitchFamily="18" charset="0"/>
                            </a:rPr>
                          </m:ctrlPr>
                        </m:sSubSup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1</m:t>
                          </m:r>
                        </m:sub>
                        <m:sup>
                          <m:r>
                            <a:rPr lang="en-US" sz="3200" b="0" i="1" dirty="0" smtClean="0">
                              <a:latin typeface="Cambria Math" panose="02040503050406030204" pitchFamily="18" charset="0"/>
                            </a:rPr>
                            <m:t>3</m:t>
                          </m:r>
                        </m:sup>
                      </m:sSubSup>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2</m:t>
                          </m:r>
                        </m:sub>
                      </m:sSub>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𝜃</m:t>
                          </m:r>
                        </m:e>
                        <m:sub>
                          <m:r>
                            <a:rPr lang="en-US" sz="3200" b="0" i="1" dirty="0" smtClean="0">
                              <a:latin typeface="Cambria Math" panose="02040503050406030204" pitchFamily="18" charset="0"/>
                            </a:rPr>
                            <m:t>7</m:t>
                          </m:r>
                        </m:sub>
                      </m:sSub>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1</m:t>
                          </m:r>
                        </m:sub>
                      </m:sSub>
                      <m:sSubSup>
                        <m:sSubSupPr>
                          <m:ctrlPr>
                            <a:rPr lang="en-US" sz="3200" b="0" i="1" dirty="0" smtClean="0">
                              <a:latin typeface="Cambria Math" panose="02040503050406030204" pitchFamily="18" charset="0"/>
                            </a:rPr>
                          </m:ctrlPr>
                        </m:sSubSupPr>
                        <m:e>
                          <m:r>
                            <a:rPr lang="en-US" sz="3200" b="0" i="1" dirty="0" smtClean="0">
                              <a:latin typeface="Cambria Math" panose="02040503050406030204" pitchFamily="18" charset="0"/>
                            </a:rPr>
                            <m:t>𝑥</m:t>
                          </m:r>
                        </m:e>
                        <m:sub>
                          <m:r>
                            <a:rPr lang="en-US" sz="3200" b="0" i="1" dirty="0" smtClean="0">
                              <a:latin typeface="Cambria Math" panose="02040503050406030204" pitchFamily="18" charset="0"/>
                            </a:rPr>
                            <m:t>2</m:t>
                          </m:r>
                        </m:sub>
                        <m:sup>
                          <m:r>
                            <a:rPr lang="en-US" sz="3200" b="0" i="1" dirty="0" smtClean="0">
                              <a:latin typeface="Cambria Math" panose="02040503050406030204" pitchFamily="18" charset="0"/>
                            </a:rPr>
                            <m:t>3</m:t>
                          </m:r>
                        </m:sup>
                      </m:sSubSup>
                      <m:r>
                        <a:rPr lang="en-US" sz="3200" b="0" i="1" dirty="0" smtClean="0">
                          <a:latin typeface="Cambria Math" panose="02040503050406030204" pitchFamily="18" charset="0"/>
                        </a:rPr>
                        <m:t>+⋯)</m:t>
                      </m:r>
                    </m:oMath>
                  </m:oMathPara>
                </a14:m>
                <a:endParaRPr lang="en-US" sz="3200" dirty="0"/>
              </a:p>
            </p:txBody>
          </p:sp>
        </mc:Choice>
        <mc:Fallback xmlns="">
          <p:sp>
            <p:nvSpPr>
              <p:cNvPr id="33" name="Rectangle 32"/>
              <p:cNvSpPr>
                <a:spLocks noRot="1" noChangeAspect="1" noMove="1" noResize="1" noEditPoints="1" noAdjustHandles="1" noChangeArrowheads="1" noChangeShapeType="1" noTextEdit="1"/>
              </p:cNvSpPr>
              <p:nvPr/>
            </p:nvSpPr>
            <p:spPr>
              <a:xfrm>
                <a:off x="5053538" y="2035534"/>
                <a:ext cx="6318699" cy="1585499"/>
              </a:xfrm>
              <a:prstGeom prst="rect">
                <a:avLst/>
              </a:prstGeom>
              <a:blipFill>
                <a:blip r:embed="rId3"/>
                <a:stretch>
                  <a:fillRect/>
                </a:stretch>
              </a:blipFill>
            </p:spPr>
            <p:txBody>
              <a:bodyPr/>
              <a:lstStyle/>
              <a:p>
                <a:r>
                  <a:rPr lang="en-US">
                    <a:noFill/>
                  </a:rPr>
                  <a:t> </a:t>
                </a:r>
              </a:p>
            </p:txBody>
          </p:sp>
        </mc:Fallback>
      </mc:AlternateContent>
      <p:sp>
        <p:nvSpPr>
          <p:cNvPr id="34" name="Freeform 33"/>
          <p:cNvSpPr/>
          <p:nvPr/>
        </p:nvSpPr>
        <p:spPr>
          <a:xfrm>
            <a:off x="1915720" y="1879223"/>
            <a:ext cx="2307771" cy="2126734"/>
          </a:xfrm>
          <a:custGeom>
            <a:avLst/>
            <a:gdLst>
              <a:gd name="connsiteX0" fmla="*/ 0 w 2540000"/>
              <a:gd name="connsiteY0" fmla="*/ 0 h 2068286"/>
              <a:gd name="connsiteX1" fmla="*/ 493486 w 2540000"/>
              <a:gd name="connsiteY1" fmla="*/ 1211943 h 2068286"/>
              <a:gd name="connsiteX2" fmla="*/ 2540000 w 2540000"/>
              <a:gd name="connsiteY2" fmla="*/ 2068286 h 2068286"/>
              <a:gd name="connsiteX0" fmla="*/ 0 w 2540000"/>
              <a:gd name="connsiteY0" fmla="*/ 0 h 2068286"/>
              <a:gd name="connsiteX1" fmla="*/ 870858 w 2540000"/>
              <a:gd name="connsiteY1" fmla="*/ 1444172 h 2068286"/>
              <a:gd name="connsiteX2" fmla="*/ 2540000 w 2540000"/>
              <a:gd name="connsiteY2" fmla="*/ 2068286 h 2068286"/>
              <a:gd name="connsiteX0" fmla="*/ 0 w 2264228"/>
              <a:gd name="connsiteY0" fmla="*/ 0 h 2046515"/>
              <a:gd name="connsiteX1" fmla="*/ 595086 w 2264228"/>
              <a:gd name="connsiteY1" fmla="*/ 1422401 h 2046515"/>
              <a:gd name="connsiteX2" fmla="*/ 2264228 w 2264228"/>
              <a:gd name="connsiteY2" fmla="*/ 2046515 h 2046515"/>
              <a:gd name="connsiteX0" fmla="*/ 0 w 2264228"/>
              <a:gd name="connsiteY0" fmla="*/ 0 h 2046515"/>
              <a:gd name="connsiteX1" fmla="*/ 595086 w 2264228"/>
              <a:gd name="connsiteY1" fmla="*/ 1465944 h 2046515"/>
              <a:gd name="connsiteX2" fmla="*/ 2264228 w 2264228"/>
              <a:gd name="connsiteY2" fmla="*/ 2046515 h 2046515"/>
              <a:gd name="connsiteX0" fmla="*/ 0 w 2344057"/>
              <a:gd name="connsiteY0" fmla="*/ 0 h 2053772"/>
              <a:gd name="connsiteX1" fmla="*/ 595086 w 2344057"/>
              <a:gd name="connsiteY1" fmla="*/ 1465944 h 2053772"/>
              <a:gd name="connsiteX2" fmla="*/ 2344057 w 2344057"/>
              <a:gd name="connsiteY2" fmla="*/ 2053772 h 2053772"/>
              <a:gd name="connsiteX0" fmla="*/ 0 w 2344057"/>
              <a:gd name="connsiteY0" fmla="*/ 0 h 2053772"/>
              <a:gd name="connsiteX1" fmla="*/ 116114 w 2344057"/>
              <a:gd name="connsiteY1" fmla="*/ 1045028 h 2053772"/>
              <a:gd name="connsiteX2" fmla="*/ 595086 w 2344057"/>
              <a:gd name="connsiteY2" fmla="*/ 1465944 h 2053772"/>
              <a:gd name="connsiteX3" fmla="*/ 2344057 w 2344057"/>
              <a:gd name="connsiteY3" fmla="*/ 2053772 h 2053772"/>
              <a:gd name="connsiteX0" fmla="*/ 0 w 2344057"/>
              <a:gd name="connsiteY0" fmla="*/ 0 h 2053772"/>
              <a:gd name="connsiteX1" fmla="*/ 116114 w 2344057"/>
              <a:gd name="connsiteY1" fmla="*/ 1045028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 name="connsiteX0" fmla="*/ 0 w 2344057"/>
              <a:gd name="connsiteY0" fmla="*/ 0 h 2053772"/>
              <a:gd name="connsiteX1" fmla="*/ 116114 w 2344057"/>
              <a:gd name="connsiteY1" fmla="*/ 732970 h 2053772"/>
              <a:gd name="connsiteX2" fmla="*/ 841828 w 2344057"/>
              <a:gd name="connsiteY2" fmla="*/ 1560287 h 2053772"/>
              <a:gd name="connsiteX3" fmla="*/ 2344057 w 2344057"/>
              <a:gd name="connsiteY3" fmla="*/ 2053772 h 2053772"/>
              <a:gd name="connsiteX0" fmla="*/ 0 w 2344057"/>
              <a:gd name="connsiteY0" fmla="*/ 0 h 2053772"/>
              <a:gd name="connsiteX1" fmla="*/ 188685 w 2344057"/>
              <a:gd name="connsiteY1" fmla="*/ 428170 h 2053772"/>
              <a:gd name="connsiteX2" fmla="*/ 841828 w 2344057"/>
              <a:gd name="connsiteY2" fmla="*/ 1560287 h 2053772"/>
              <a:gd name="connsiteX3" fmla="*/ 2344057 w 2344057"/>
              <a:gd name="connsiteY3" fmla="*/ 2053772 h 2053772"/>
              <a:gd name="connsiteX0" fmla="*/ 0 w 2344057"/>
              <a:gd name="connsiteY0" fmla="*/ 0 h 2053772"/>
              <a:gd name="connsiteX1" fmla="*/ 188685 w 2344057"/>
              <a:gd name="connsiteY1" fmla="*/ 428170 h 2053772"/>
              <a:gd name="connsiteX2" fmla="*/ 841828 w 2344057"/>
              <a:gd name="connsiteY2" fmla="*/ 1560287 h 2053772"/>
              <a:gd name="connsiteX3" fmla="*/ 2344057 w 2344057"/>
              <a:gd name="connsiteY3"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841828 w 2344057"/>
              <a:gd name="connsiteY3" fmla="*/ 1560287 h 2053772"/>
              <a:gd name="connsiteX4" fmla="*/ 2344057 w 2344057"/>
              <a:gd name="connsiteY4"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841828 w 2344057"/>
              <a:gd name="connsiteY3" fmla="*/ 1560287 h 2053772"/>
              <a:gd name="connsiteX4" fmla="*/ 2344057 w 2344057"/>
              <a:gd name="connsiteY4"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41828 w 2344057"/>
              <a:gd name="connsiteY4" fmla="*/ 1560287 h 2053772"/>
              <a:gd name="connsiteX5" fmla="*/ 2344057 w 2344057"/>
              <a:gd name="connsiteY5"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2344057 w 2344057"/>
              <a:gd name="connsiteY5"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2344057 w 2344057"/>
              <a:gd name="connsiteY5"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2344057 w 2344057"/>
              <a:gd name="connsiteY6"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313708 w 2344057"/>
              <a:gd name="connsiteY6" fmla="*/ 1553406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313708 w 2344057"/>
              <a:gd name="connsiteY6" fmla="*/ 1553406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26623 w 2344057"/>
              <a:gd name="connsiteY6" fmla="*/ 1313920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26623 w 2344057"/>
              <a:gd name="connsiteY6" fmla="*/ 1313920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132280 w 2344057"/>
              <a:gd name="connsiteY6" fmla="*/ 1386491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132280 w 2344057"/>
              <a:gd name="connsiteY6" fmla="*/ 1386491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132280 w 2344057"/>
              <a:gd name="connsiteY6" fmla="*/ 1386491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936337 w 2344057"/>
              <a:gd name="connsiteY6" fmla="*/ 1430034 h 2053772"/>
              <a:gd name="connsiteX7" fmla="*/ 2344057 w 2344057"/>
              <a:gd name="connsiteY7"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936337 w 2344057"/>
              <a:gd name="connsiteY6" fmla="*/ 1430034 h 2053772"/>
              <a:gd name="connsiteX7" fmla="*/ 1400794 w 2344057"/>
              <a:gd name="connsiteY7" fmla="*/ 1459063 h 2053772"/>
              <a:gd name="connsiteX8" fmla="*/ 2344057 w 2344057"/>
              <a:gd name="connsiteY8"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936337 w 2344057"/>
              <a:gd name="connsiteY6" fmla="*/ 1430034 h 2053772"/>
              <a:gd name="connsiteX7" fmla="*/ 1400794 w 2344057"/>
              <a:gd name="connsiteY7" fmla="*/ 1459063 h 2053772"/>
              <a:gd name="connsiteX8" fmla="*/ 2344057 w 2344057"/>
              <a:gd name="connsiteY8"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936337 w 2344057"/>
              <a:gd name="connsiteY6" fmla="*/ 1430034 h 2053772"/>
              <a:gd name="connsiteX7" fmla="*/ 1400794 w 2344057"/>
              <a:gd name="connsiteY7" fmla="*/ 1459063 h 2053772"/>
              <a:gd name="connsiteX8" fmla="*/ 2344057 w 2344057"/>
              <a:gd name="connsiteY8"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12108 w 2344057"/>
              <a:gd name="connsiteY6" fmla="*/ 1212320 h 2053772"/>
              <a:gd name="connsiteX7" fmla="*/ 936337 w 2344057"/>
              <a:gd name="connsiteY7" fmla="*/ 1430034 h 2053772"/>
              <a:gd name="connsiteX8" fmla="*/ 1400794 w 2344057"/>
              <a:gd name="connsiteY8" fmla="*/ 1459063 h 2053772"/>
              <a:gd name="connsiteX9" fmla="*/ 2344057 w 2344057"/>
              <a:gd name="connsiteY9"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12108 w 2344057"/>
              <a:gd name="connsiteY6" fmla="*/ 1212320 h 2053772"/>
              <a:gd name="connsiteX7" fmla="*/ 936337 w 2344057"/>
              <a:gd name="connsiteY7" fmla="*/ 1430034 h 2053772"/>
              <a:gd name="connsiteX8" fmla="*/ 1400794 w 2344057"/>
              <a:gd name="connsiteY8" fmla="*/ 1459063 h 2053772"/>
              <a:gd name="connsiteX9" fmla="*/ 1582223 w 2344057"/>
              <a:gd name="connsiteY9" fmla="*/ 1379234 h 2053772"/>
              <a:gd name="connsiteX10" fmla="*/ 2344057 w 2344057"/>
              <a:gd name="connsiteY10"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12108 w 2344057"/>
              <a:gd name="connsiteY6" fmla="*/ 1212320 h 2053772"/>
              <a:gd name="connsiteX7" fmla="*/ 936337 w 2344057"/>
              <a:gd name="connsiteY7" fmla="*/ 1430034 h 2053772"/>
              <a:gd name="connsiteX8" fmla="*/ 1400794 w 2344057"/>
              <a:gd name="connsiteY8" fmla="*/ 1459063 h 2053772"/>
              <a:gd name="connsiteX9" fmla="*/ 1582223 w 2344057"/>
              <a:gd name="connsiteY9" fmla="*/ 1379234 h 2053772"/>
              <a:gd name="connsiteX10" fmla="*/ 1241137 w 2344057"/>
              <a:gd name="connsiteY10" fmla="*/ 1785634 h 2053772"/>
              <a:gd name="connsiteX11" fmla="*/ 2344057 w 2344057"/>
              <a:gd name="connsiteY11" fmla="*/ 2053772 h 2053772"/>
              <a:gd name="connsiteX0" fmla="*/ 0 w 2344057"/>
              <a:gd name="connsiteY0" fmla="*/ 0 h 2053772"/>
              <a:gd name="connsiteX1" fmla="*/ 188685 w 2344057"/>
              <a:gd name="connsiteY1" fmla="*/ 428170 h 2053772"/>
              <a:gd name="connsiteX2" fmla="*/ 203366 w 2344057"/>
              <a:gd name="connsiteY2" fmla="*/ 1197806 h 2053772"/>
              <a:gd name="connsiteX3" fmla="*/ 653308 w 2344057"/>
              <a:gd name="connsiteY3" fmla="*/ 1437291 h 2053772"/>
              <a:gd name="connsiteX4" fmla="*/ 878113 w 2344057"/>
              <a:gd name="connsiteY4" fmla="*/ 1023258 h 2053772"/>
              <a:gd name="connsiteX5" fmla="*/ 1291937 w 2344057"/>
              <a:gd name="connsiteY5" fmla="*/ 914777 h 2053772"/>
              <a:gd name="connsiteX6" fmla="*/ 1212108 w 2344057"/>
              <a:gd name="connsiteY6" fmla="*/ 1212320 h 2053772"/>
              <a:gd name="connsiteX7" fmla="*/ 936337 w 2344057"/>
              <a:gd name="connsiteY7" fmla="*/ 1430034 h 2053772"/>
              <a:gd name="connsiteX8" fmla="*/ 1400794 w 2344057"/>
              <a:gd name="connsiteY8" fmla="*/ 1459063 h 2053772"/>
              <a:gd name="connsiteX9" fmla="*/ 1582223 w 2344057"/>
              <a:gd name="connsiteY9" fmla="*/ 1379234 h 2053772"/>
              <a:gd name="connsiteX10" fmla="*/ 1241137 w 2344057"/>
              <a:gd name="connsiteY10" fmla="*/ 1785634 h 2053772"/>
              <a:gd name="connsiteX11" fmla="*/ 1683823 w 2344057"/>
              <a:gd name="connsiteY11" fmla="*/ 1800148 h 2053772"/>
              <a:gd name="connsiteX12" fmla="*/ 2344057 w 2344057"/>
              <a:gd name="connsiteY12" fmla="*/ 2053772 h 2053772"/>
              <a:gd name="connsiteX0" fmla="*/ 0 w 2307771"/>
              <a:gd name="connsiteY0" fmla="*/ 0 h 1821958"/>
              <a:gd name="connsiteX1" fmla="*/ 188685 w 2307771"/>
              <a:gd name="connsiteY1" fmla="*/ 428170 h 1821958"/>
              <a:gd name="connsiteX2" fmla="*/ 203366 w 2307771"/>
              <a:gd name="connsiteY2" fmla="*/ 1197806 h 1821958"/>
              <a:gd name="connsiteX3" fmla="*/ 653308 w 2307771"/>
              <a:gd name="connsiteY3" fmla="*/ 1437291 h 1821958"/>
              <a:gd name="connsiteX4" fmla="*/ 878113 w 2307771"/>
              <a:gd name="connsiteY4" fmla="*/ 1023258 h 1821958"/>
              <a:gd name="connsiteX5" fmla="*/ 1291937 w 2307771"/>
              <a:gd name="connsiteY5" fmla="*/ 914777 h 1821958"/>
              <a:gd name="connsiteX6" fmla="*/ 1212108 w 2307771"/>
              <a:gd name="connsiteY6" fmla="*/ 1212320 h 1821958"/>
              <a:gd name="connsiteX7" fmla="*/ 936337 w 2307771"/>
              <a:gd name="connsiteY7" fmla="*/ 1430034 h 1821958"/>
              <a:gd name="connsiteX8" fmla="*/ 1400794 w 2307771"/>
              <a:gd name="connsiteY8" fmla="*/ 1459063 h 1821958"/>
              <a:gd name="connsiteX9" fmla="*/ 1582223 w 2307771"/>
              <a:gd name="connsiteY9" fmla="*/ 1379234 h 1821958"/>
              <a:gd name="connsiteX10" fmla="*/ 1241137 w 2307771"/>
              <a:gd name="connsiteY10" fmla="*/ 1785634 h 1821958"/>
              <a:gd name="connsiteX11" fmla="*/ 1683823 w 2307771"/>
              <a:gd name="connsiteY11" fmla="*/ 1800148 h 1821958"/>
              <a:gd name="connsiteX12" fmla="*/ 2307771 w 2307771"/>
              <a:gd name="connsiteY12" fmla="*/ 1785258 h 1821958"/>
              <a:gd name="connsiteX0" fmla="*/ 0 w 2307771"/>
              <a:gd name="connsiteY0" fmla="*/ 0 h 2126734"/>
              <a:gd name="connsiteX1" fmla="*/ 188685 w 2307771"/>
              <a:gd name="connsiteY1" fmla="*/ 428170 h 2126734"/>
              <a:gd name="connsiteX2" fmla="*/ 203366 w 2307771"/>
              <a:gd name="connsiteY2" fmla="*/ 1197806 h 2126734"/>
              <a:gd name="connsiteX3" fmla="*/ 653308 w 2307771"/>
              <a:gd name="connsiteY3" fmla="*/ 1437291 h 2126734"/>
              <a:gd name="connsiteX4" fmla="*/ 878113 w 2307771"/>
              <a:gd name="connsiteY4" fmla="*/ 1023258 h 2126734"/>
              <a:gd name="connsiteX5" fmla="*/ 1291937 w 2307771"/>
              <a:gd name="connsiteY5" fmla="*/ 914777 h 2126734"/>
              <a:gd name="connsiteX6" fmla="*/ 1212108 w 2307771"/>
              <a:gd name="connsiteY6" fmla="*/ 1212320 h 2126734"/>
              <a:gd name="connsiteX7" fmla="*/ 936337 w 2307771"/>
              <a:gd name="connsiteY7" fmla="*/ 1430034 h 2126734"/>
              <a:gd name="connsiteX8" fmla="*/ 1400794 w 2307771"/>
              <a:gd name="connsiteY8" fmla="*/ 1459063 h 2126734"/>
              <a:gd name="connsiteX9" fmla="*/ 1582223 w 2307771"/>
              <a:gd name="connsiteY9" fmla="*/ 1379234 h 2126734"/>
              <a:gd name="connsiteX10" fmla="*/ 1241137 w 2307771"/>
              <a:gd name="connsiteY10" fmla="*/ 1785634 h 2126734"/>
              <a:gd name="connsiteX11" fmla="*/ 1683823 w 2307771"/>
              <a:gd name="connsiteY11" fmla="*/ 1800148 h 2126734"/>
              <a:gd name="connsiteX12" fmla="*/ 1995880 w 2307771"/>
              <a:gd name="connsiteY12" fmla="*/ 2126720 h 2126734"/>
              <a:gd name="connsiteX13" fmla="*/ 2307771 w 2307771"/>
              <a:gd name="connsiteY13" fmla="*/ 1785258 h 2126734"/>
              <a:gd name="connsiteX0" fmla="*/ 0 w 2307771"/>
              <a:gd name="connsiteY0" fmla="*/ 0 h 2126734"/>
              <a:gd name="connsiteX1" fmla="*/ 188685 w 2307771"/>
              <a:gd name="connsiteY1" fmla="*/ 428170 h 2126734"/>
              <a:gd name="connsiteX2" fmla="*/ 203366 w 2307771"/>
              <a:gd name="connsiteY2" fmla="*/ 1197806 h 2126734"/>
              <a:gd name="connsiteX3" fmla="*/ 653308 w 2307771"/>
              <a:gd name="connsiteY3" fmla="*/ 1437291 h 2126734"/>
              <a:gd name="connsiteX4" fmla="*/ 878113 w 2307771"/>
              <a:gd name="connsiteY4" fmla="*/ 1023258 h 2126734"/>
              <a:gd name="connsiteX5" fmla="*/ 1291937 w 2307771"/>
              <a:gd name="connsiteY5" fmla="*/ 914777 h 2126734"/>
              <a:gd name="connsiteX6" fmla="*/ 1212108 w 2307771"/>
              <a:gd name="connsiteY6" fmla="*/ 1212320 h 2126734"/>
              <a:gd name="connsiteX7" fmla="*/ 936337 w 2307771"/>
              <a:gd name="connsiteY7" fmla="*/ 1430034 h 2126734"/>
              <a:gd name="connsiteX8" fmla="*/ 1400794 w 2307771"/>
              <a:gd name="connsiteY8" fmla="*/ 1459063 h 2126734"/>
              <a:gd name="connsiteX9" fmla="*/ 1683823 w 2307771"/>
              <a:gd name="connsiteY9" fmla="*/ 1473577 h 2126734"/>
              <a:gd name="connsiteX10" fmla="*/ 1241137 w 2307771"/>
              <a:gd name="connsiteY10" fmla="*/ 1785634 h 2126734"/>
              <a:gd name="connsiteX11" fmla="*/ 1683823 w 2307771"/>
              <a:gd name="connsiteY11" fmla="*/ 1800148 h 2126734"/>
              <a:gd name="connsiteX12" fmla="*/ 1995880 w 2307771"/>
              <a:gd name="connsiteY12" fmla="*/ 2126720 h 2126734"/>
              <a:gd name="connsiteX13" fmla="*/ 2307771 w 2307771"/>
              <a:gd name="connsiteY13" fmla="*/ 1785258 h 2126734"/>
              <a:gd name="connsiteX0" fmla="*/ 0 w 2307771"/>
              <a:gd name="connsiteY0" fmla="*/ 0 h 2126734"/>
              <a:gd name="connsiteX1" fmla="*/ 188685 w 2307771"/>
              <a:gd name="connsiteY1" fmla="*/ 428170 h 2126734"/>
              <a:gd name="connsiteX2" fmla="*/ 203366 w 2307771"/>
              <a:gd name="connsiteY2" fmla="*/ 1197806 h 2126734"/>
              <a:gd name="connsiteX3" fmla="*/ 653308 w 2307771"/>
              <a:gd name="connsiteY3" fmla="*/ 1437291 h 2126734"/>
              <a:gd name="connsiteX4" fmla="*/ 878113 w 2307771"/>
              <a:gd name="connsiteY4" fmla="*/ 1023258 h 2126734"/>
              <a:gd name="connsiteX5" fmla="*/ 1291937 w 2307771"/>
              <a:gd name="connsiteY5" fmla="*/ 914777 h 2126734"/>
              <a:gd name="connsiteX6" fmla="*/ 1212108 w 2307771"/>
              <a:gd name="connsiteY6" fmla="*/ 1212320 h 2126734"/>
              <a:gd name="connsiteX7" fmla="*/ 936337 w 2307771"/>
              <a:gd name="connsiteY7" fmla="*/ 1430034 h 2126734"/>
              <a:gd name="connsiteX8" fmla="*/ 1444337 w 2307771"/>
              <a:gd name="connsiteY8" fmla="*/ 1437291 h 2126734"/>
              <a:gd name="connsiteX9" fmla="*/ 1683823 w 2307771"/>
              <a:gd name="connsiteY9" fmla="*/ 1473577 h 2126734"/>
              <a:gd name="connsiteX10" fmla="*/ 1241137 w 2307771"/>
              <a:gd name="connsiteY10" fmla="*/ 1785634 h 2126734"/>
              <a:gd name="connsiteX11" fmla="*/ 1683823 w 2307771"/>
              <a:gd name="connsiteY11" fmla="*/ 1800148 h 2126734"/>
              <a:gd name="connsiteX12" fmla="*/ 1995880 w 2307771"/>
              <a:gd name="connsiteY12" fmla="*/ 2126720 h 2126734"/>
              <a:gd name="connsiteX13" fmla="*/ 2307771 w 2307771"/>
              <a:gd name="connsiteY13" fmla="*/ 1785258 h 2126734"/>
              <a:gd name="connsiteX0" fmla="*/ 0 w 2307771"/>
              <a:gd name="connsiteY0" fmla="*/ 0 h 2126734"/>
              <a:gd name="connsiteX1" fmla="*/ 188685 w 2307771"/>
              <a:gd name="connsiteY1" fmla="*/ 428170 h 2126734"/>
              <a:gd name="connsiteX2" fmla="*/ 203366 w 2307771"/>
              <a:gd name="connsiteY2" fmla="*/ 1197806 h 2126734"/>
              <a:gd name="connsiteX3" fmla="*/ 653308 w 2307771"/>
              <a:gd name="connsiteY3" fmla="*/ 1437291 h 2126734"/>
              <a:gd name="connsiteX4" fmla="*/ 878113 w 2307771"/>
              <a:gd name="connsiteY4" fmla="*/ 1023258 h 2126734"/>
              <a:gd name="connsiteX5" fmla="*/ 1291937 w 2307771"/>
              <a:gd name="connsiteY5" fmla="*/ 914777 h 2126734"/>
              <a:gd name="connsiteX6" fmla="*/ 1212108 w 2307771"/>
              <a:gd name="connsiteY6" fmla="*/ 1212320 h 2126734"/>
              <a:gd name="connsiteX7" fmla="*/ 936337 w 2307771"/>
              <a:gd name="connsiteY7" fmla="*/ 1430034 h 2126734"/>
              <a:gd name="connsiteX8" fmla="*/ 1146794 w 2307771"/>
              <a:gd name="connsiteY8" fmla="*/ 1604206 h 2126734"/>
              <a:gd name="connsiteX9" fmla="*/ 1444337 w 2307771"/>
              <a:gd name="connsiteY9" fmla="*/ 1437291 h 2126734"/>
              <a:gd name="connsiteX10" fmla="*/ 1683823 w 2307771"/>
              <a:gd name="connsiteY10" fmla="*/ 1473577 h 2126734"/>
              <a:gd name="connsiteX11" fmla="*/ 1241137 w 2307771"/>
              <a:gd name="connsiteY11" fmla="*/ 1785634 h 2126734"/>
              <a:gd name="connsiteX12" fmla="*/ 1683823 w 2307771"/>
              <a:gd name="connsiteY12" fmla="*/ 1800148 h 2126734"/>
              <a:gd name="connsiteX13" fmla="*/ 1995880 w 2307771"/>
              <a:gd name="connsiteY13" fmla="*/ 2126720 h 2126734"/>
              <a:gd name="connsiteX14" fmla="*/ 2307771 w 2307771"/>
              <a:gd name="connsiteY14" fmla="*/ 1785258 h 212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07771" h="2126734">
                <a:moveTo>
                  <a:pt x="0" y="0"/>
                </a:moveTo>
                <a:cubicBezTo>
                  <a:pt x="42333" y="158448"/>
                  <a:pt x="140304" y="220132"/>
                  <a:pt x="188685" y="428170"/>
                </a:cubicBezTo>
                <a:cubicBezTo>
                  <a:pt x="267332" y="637480"/>
                  <a:pt x="94509" y="1009120"/>
                  <a:pt x="203366" y="1197806"/>
                </a:cubicBezTo>
                <a:cubicBezTo>
                  <a:pt x="280803" y="1374459"/>
                  <a:pt x="546898" y="1376878"/>
                  <a:pt x="653308" y="1437291"/>
                </a:cubicBezTo>
                <a:cubicBezTo>
                  <a:pt x="759718" y="1497704"/>
                  <a:pt x="771675" y="1110344"/>
                  <a:pt x="878113" y="1023258"/>
                </a:cubicBezTo>
                <a:cubicBezTo>
                  <a:pt x="984551" y="936172"/>
                  <a:pt x="1245947" y="891733"/>
                  <a:pt x="1291937" y="914777"/>
                </a:cubicBezTo>
                <a:cubicBezTo>
                  <a:pt x="1337927" y="937821"/>
                  <a:pt x="1271375" y="1126444"/>
                  <a:pt x="1212108" y="1212320"/>
                </a:cubicBezTo>
                <a:cubicBezTo>
                  <a:pt x="1152841" y="1298196"/>
                  <a:pt x="943594" y="1390120"/>
                  <a:pt x="936337" y="1430034"/>
                </a:cubicBezTo>
                <a:cubicBezTo>
                  <a:pt x="929080" y="1469948"/>
                  <a:pt x="1062127" y="1602996"/>
                  <a:pt x="1146794" y="1604206"/>
                </a:cubicBezTo>
                <a:cubicBezTo>
                  <a:pt x="1231461" y="1605416"/>
                  <a:pt x="1358461" y="1433663"/>
                  <a:pt x="1444337" y="1437291"/>
                </a:cubicBezTo>
                <a:cubicBezTo>
                  <a:pt x="1530213" y="1440919"/>
                  <a:pt x="1600366" y="1439710"/>
                  <a:pt x="1683823" y="1473577"/>
                </a:cubicBezTo>
                <a:cubicBezTo>
                  <a:pt x="1767280" y="1507444"/>
                  <a:pt x="1202432" y="1691291"/>
                  <a:pt x="1241137" y="1785634"/>
                </a:cubicBezTo>
                <a:cubicBezTo>
                  <a:pt x="1279842" y="1879977"/>
                  <a:pt x="1555614" y="1795310"/>
                  <a:pt x="1683823" y="1800148"/>
                </a:cubicBezTo>
                <a:cubicBezTo>
                  <a:pt x="1812032" y="1804986"/>
                  <a:pt x="1891889" y="2129202"/>
                  <a:pt x="1995880" y="2126720"/>
                </a:cubicBezTo>
                <a:cubicBezTo>
                  <a:pt x="2099871" y="2124238"/>
                  <a:pt x="2258208" y="1790159"/>
                  <a:pt x="2307771" y="1785258"/>
                </a:cubicBezTo>
              </a:path>
            </a:pathLst>
          </a:cu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ooter Placeholder 3"/>
          <p:cNvSpPr>
            <a:spLocks noGrp="1"/>
          </p:cNvSpPr>
          <p:nvPr>
            <p:ph type="ftr" sz="quarter" idx="11"/>
          </p:nvPr>
        </p:nvSpPr>
        <p:spPr>
          <a:xfrm>
            <a:off x="9956410" y="6492875"/>
            <a:ext cx="2235590" cy="365125"/>
          </a:xfrm>
        </p:spPr>
        <p:txBody>
          <a:bodyPr/>
          <a:lstStyle/>
          <a:p>
            <a:pPr>
              <a:defRPr/>
            </a:pPr>
            <a:r>
              <a:rPr lang="en-US" sz="1400" dirty="0" smtClean="0">
                <a:solidFill>
                  <a:schemeClr val="tx1"/>
                </a:solidFill>
              </a:rPr>
              <a:t>Slide credit: Andrew Ng </a:t>
            </a:r>
            <a:endParaRPr lang="en-US" sz="1400" dirty="0">
              <a:solidFill>
                <a:schemeClr val="tx1"/>
              </a:solidFill>
            </a:endParaRPr>
          </a:p>
        </p:txBody>
      </p:sp>
      <p:pic>
        <p:nvPicPr>
          <p:cNvPr id="35" name="Picture 34"/>
          <p:cNvPicPr>
            <a:picLocks noChangeAspect="1"/>
          </p:cNvPicPr>
          <p:nvPr/>
        </p:nvPicPr>
        <p:blipFill>
          <a:blip r:embed="rId4"/>
          <a:stretch>
            <a:fillRect/>
          </a:stretch>
        </p:blipFill>
        <p:spPr>
          <a:xfrm>
            <a:off x="3747442" y="5436548"/>
            <a:ext cx="8439109" cy="690345"/>
          </a:xfrm>
          <a:prstGeom prst="rect">
            <a:avLst/>
          </a:prstGeom>
        </p:spPr>
      </p:pic>
      <mc:AlternateContent xmlns:mc="http://schemas.openxmlformats.org/markup-compatibility/2006">
        <mc:Choice xmlns:p14="http://schemas.microsoft.com/office/powerpoint/2010/main" Requires="p14">
          <p:contentPart p14:bwMode="auto" r:id="rId5">
            <p14:nvContentPartPr>
              <p14:cNvPr id="37" name="Ink 36"/>
              <p14:cNvContentPartPr/>
              <p14:nvPr/>
            </p14:nvContentPartPr>
            <p14:xfrm>
              <a:off x="862200" y="969840"/>
              <a:ext cx="9234000" cy="5277600"/>
            </p14:xfrm>
          </p:contentPart>
        </mc:Choice>
        <mc:Fallback>
          <p:pic>
            <p:nvPicPr>
              <p:cNvPr id="37" name="Ink 36"/>
              <p:cNvPicPr/>
              <p:nvPr/>
            </p:nvPicPr>
            <p:blipFill>
              <a:blip r:embed="rId6"/>
              <a:stretch>
                <a:fillRect/>
              </a:stretch>
            </p:blipFill>
            <p:spPr>
              <a:xfrm>
                <a:off x="853920" y="961560"/>
                <a:ext cx="9255960" cy="5293080"/>
              </a:xfrm>
              <a:prstGeom prst="rect">
                <a:avLst/>
              </a:prstGeom>
            </p:spPr>
          </p:pic>
        </mc:Fallback>
      </mc:AlternateContent>
    </p:spTree>
    <p:extLst>
      <p:ext uri="{BB962C8B-B14F-4D97-AF65-F5344CB8AC3E}">
        <p14:creationId xmlns:p14="http://schemas.microsoft.com/office/powerpoint/2010/main" val="94512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11616" y="1933237"/>
            <a:ext cx="9471826" cy="730475"/>
          </a:xfrm>
          <a:prstGeom prst="rect">
            <a:avLst/>
          </a:prstGeom>
          <a:ln>
            <a:solidFill>
              <a:srgbClr val="C00000"/>
            </a:solidFill>
          </a:ln>
        </p:spPr>
      </p:pic>
      <p:sp>
        <p:nvSpPr>
          <p:cNvPr id="4" name="Slide Number Placeholder 3"/>
          <p:cNvSpPr>
            <a:spLocks noGrp="1"/>
          </p:cNvSpPr>
          <p:nvPr>
            <p:ph type="sldNum" sz="quarter" idx="12"/>
          </p:nvPr>
        </p:nvSpPr>
        <p:spPr/>
        <p:txBody>
          <a:bodyPr/>
          <a:lstStyle/>
          <a:p>
            <a:pPr fontAlgn="base">
              <a:spcBef>
                <a:spcPct val="0"/>
              </a:spcBef>
              <a:spcAft>
                <a:spcPct val="0"/>
              </a:spcAft>
              <a:defRPr/>
            </a:pPr>
            <a:fld id="{60DB935C-A2BB-404C-A6C5-67E9068028EC}" type="slidenum">
              <a:rPr lang="en-US" smtClean="0">
                <a:solidFill>
                  <a:prstClr val="black"/>
                </a:solidFill>
                <a:latin typeface="Tahoma" charset="0"/>
              </a:rPr>
              <a:pPr fontAlgn="base">
                <a:spcBef>
                  <a:spcPct val="0"/>
                </a:spcBef>
                <a:spcAft>
                  <a:spcPct val="0"/>
                </a:spcAft>
                <a:defRPr/>
              </a:pPr>
              <a:t>45</a:t>
            </a:fld>
            <a:endParaRPr lang="en-US">
              <a:solidFill>
                <a:prstClr val="black"/>
              </a:solidFill>
              <a:latin typeface="Tahoma" charset="0"/>
            </a:endParaRPr>
          </a:p>
        </p:txBody>
      </p:sp>
      <p:pic>
        <p:nvPicPr>
          <p:cNvPr id="7" name="Picture 6"/>
          <p:cNvPicPr>
            <a:picLocks noChangeAspect="1"/>
          </p:cNvPicPr>
          <p:nvPr/>
        </p:nvPicPr>
        <p:blipFill>
          <a:blip r:embed="rId4"/>
          <a:stretch>
            <a:fillRect/>
          </a:stretch>
        </p:blipFill>
        <p:spPr>
          <a:xfrm>
            <a:off x="527381" y="3472205"/>
            <a:ext cx="8356847" cy="2028609"/>
          </a:xfrm>
          <a:prstGeom prst="rect">
            <a:avLst/>
          </a:prstGeom>
          <a:ln>
            <a:solidFill>
              <a:srgbClr val="C00000"/>
            </a:solidFill>
          </a:ln>
        </p:spPr>
      </p:pic>
      <p:sp>
        <p:nvSpPr>
          <p:cNvPr id="8" name="Rectangle 7"/>
          <p:cNvSpPr/>
          <p:nvPr/>
        </p:nvSpPr>
        <p:spPr>
          <a:xfrm>
            <a:off x="111616" y="1388444"/>
            <a:ext cx="8772612" cy="646331"/>
          </a:xfrm>
          <a:prstGeom prst="rect">
            <a:avLst/>
          </a:prstGeom>
        </p:spPr>
        <p:txBody>
          <a:bodyPr wrap="square">
            <a:spAutoFit/>
          </a:bodyPr>
          <a:lstStyle/>
          <a:p>
            <a:r>
              <a:rPr lang="en-US" b="0" i="0" dirty="0" smtClean="0">
                <a:effectLst/>
                <a:latin typeface="Cambria" panose="02040503050406030204" pitchFamily="18" charset="0"/>
                <a:ea typeface="Cambria" panose="02040503050406030204" pitchFamily="18" charset="0"/>
              </a:rPr>
              <a:t>Regularized cost function   (m=training examples, n = features)</a:t>
            </a:r>
            <a:r>
              <a:rPr lang="en-US" dirty="0" smtClean="0">
                <a:latin typeface="Cambria" panose="02040503050406030204" pitchFamily="18" charset="0"/>
                <a:ea typeface="Cambria" panose="02040503050406030204" pitchFamily="18" charset="0"/>
              </a:rPr>
              <a:t/>
            </a:r>
            <a:br>
              <a:rPr lang="en-US" dirty="0" smtClean="0">
                <a:latin typeface="Cambria" panose="02040503050406030204" pitchFamily="18" charset="0"/>
                <a:ea typeface="Cambria" panose="02040503050406030204" pitchFamily="18" charset="0"/>
              </a:rPr>
            </a:br>
            <a:endParaRPr lang="en-IN" dirty="0">
              <a:latin typeface="Cambria" panose="02040503050406030204" pitchFamily="18" charset="0"/>
              <a:ea typeface="Cambria" panose="02040503050406030204" pitchFamily="18" charset="0"/>
            </a:endParaRPr>
          </a:p>
        </p:txBody>
      </p:sp>
      <p:sp>
        <p:nvSpPr>
          <p:cNvPr id="9" name="Rectangle 8"/>
          <p:cNvSpPr/>
          <p:nvPr/>
        </p:nvSpPr>
        <p:spPr>
          <a:xfrm>
            <a:off x="527381" y="5847642"/>
            <a:ext cx="11024968" cy="646331"/>
          </a:xfrm>
          <a:prstGeom prst="rect">
            <a:avLst/>
          </a:prstGeom>
          <a:ln>
            <a:solidFill>
              <a:schemeClr val="tx1"/>
            </a:solidFill>
          </a:ln>
        </p:spPr>
        <p:txBody>
          <a:bodyPr wrap="square">
            <a:spAutoFit/>
          </a:bodyPr>
          <a:lstStyle/>
          <a:p>
            <a:r>
              <a:rPr lang="en-US" b="0" i="0" dirty="0" smtClean="0">
                <a:solidFill>
                  <a:srgbClr val="373A3C"/>
                </a:solidFill>
                <a:effectLst/>
                <a:latin typeface="Source Sans Pro"/>
              </a:rPr>
              <a:t>Just like with linear regression, we will want to </a:t>
            </a:r>
            <a:r>
              <a:rPr lang="en-US" b="1" i="0" dirty="0" smtClean="0">
                <a:solidFill>
                  <a:srgbClr val="373A3C"/>
                </a:solidFill>
                <a:effectLst/>
                <a:latin typeface="Source Sans Pro"/>
              </a:rPr>
              <a:t>separately</a:t>
            </a:r>
            <a:r>
              <a:rPr lang="en-US" b="0" i="0" dirty="0" smtClean="0">
                <a:solidFill>
                  <a:srgbClr val="373A3C"/>
                </a:solidFill>
                <a:effectLst/>
                <a:latin typeface="Source Sans Pro"/>
              </a:rPr>
              <a:t> update </a:t>
            </a:r>
            <a:r>
              <a:rPr lang="en-US" dirty="0" smtClean="0">
                <a:solidFill>
                  <a:srgbClr val="373A3C"/>
                </a:solidFill>
                <a:latin typeface="KaTeX_Main"/>
                <a:sym typeface="Symbol" panose="05050102010706020507" pitchFamily="18" charset="2"/>
              </a:rPr>
              <a:t></a:t>
            </a:r>
            <a:r>
              <a:rPr lang="en-US" baseline="-25000" dirty="0" smtClean="0">
                <a:solidFill>
                  <a:srgbClr val="373A3C"/>
                </a:solidFill>
                <a:latin typeface="KaTeX_Main"/>
                <a:sym typeface="Symbol" panose="05050102010706020507" pitchFamily="18" charset="2"/>
              </a:rPr>
              <a:t>0</a:t>
            </a:r>
            <a:r>
              <a:rPr lang="en-US" b="0" i="0" dirty="0" smtClean="0">
                <a:solidFill>
                  <a:srgbClr val="373A3C"/>
                </a:solidFill>
                <a:effectLst/>
                <a:latin typeface="KaTeX_Main"/>
              </a:rPr>
              <a:t>​</a:t>
            </a:r>
            <a:r>
              <a:rPr lang="en-US" b="0" i="0" dirty="0" smtClean="0">
                <a:solidFill>
                  <a:srgbClr val="373A3C"/>
                </a:solidFill>
                <a:effectLst/>
                <a:latin typeface="Source Sans Pro"/>
              </a:rPr>
              <a:t> and the rest of the parameters because we do not want to regularize </a:t>
            </a:r>
            <a:r>
              <a:rPr lang="en-US" dirty="0" smtClean="0">
                <a:solidFill>
                  <a:srgbClr val="373A3C"/>
                </a:solidFill>
                <a:latin typeface="KaTeX_Main"/>
                <a:sym typeface="Symbol" panose="05050102010706020507" pitchFamily="18" charset="2"/>
              </a:rPr>
              <a:t></a:t>
            </a:r>
            <a:r>
              <a:rPr lang="en-US" baseline="-25000" dirty="0" smtClean="0">
                <a:solidFill>
                  <a:srgbClr val="373A3C"/>
                </a:solidFill>
                <a:latin typeface="KaTeX_Main"/>
                <a:sym typeface="Symbol" panose="05050102010706020507" pitchFamily="18" charset="2"/>
              </a:rPr>
              <a:t>0</a:t>
            </a:r>
            <a:r>
              <a:rPr lang="en-US" b="0" i="0" dirty="0" smtClean="0">
                <a:solidFill>
                  <a:srgbClr val="373A3C"/>
                </a:solidFill>
                <a:effectLst/>
                <a:latin typeface="KaTeX_Main"/>
              </a:rPr>
              <a:t>​</a:t>
            </a:r>
            <a:r>
              <a:rPr lang="en-US" b="0" i="0" dirty="0" smtClean="0">
                <a:solidFill>
                  <a:srgbClr val="373A3C"/>
                </a:solidFill>
                <a:effectLst/>
                <a:latin typeface="Source Sans Pro"/>
              </a:rPr>
              <a:t>.</a:t>
            </a:r>
            <a:endParaRPr lang="en-IN" dirty="0"/>
          </a:p>
        </p:txBody>
      </p:sp>
      <p:sp>
        <p:nvSpPr>
          <p:cNvPr id="10" name="Rectangle 9"/>
          <p:cNvSpPr/>
          <p:nvPr/>
        </p:nvSpPr>
        <p:spPr>
          <a:xfrm>
            <a:off x="111616" y="2908497"/>
            <a:ext cx="6096000" cy="646331"/>
          </a:xfrm>
          <a:prstGeom prst="rect">
            <a:avLst/>
          </a:prstGeom>
        </p:spPr>
        <p:txBody>
          <a:bodyPr>
            <a:spAutoFit/>
          </a:bodyPr>
          <a:lstStyle/>
          <a:p>
            <a:r>
              <a:rPr lang="en-US" dirty="0">
                <a:latin typeface="Cambria" panose="02040503050406030204" pitchFamily="18" charset="0"/>
                <a:ea typeface="Cambria" panose="02040503050406030204" pitchFamily="18" charset="0"/>
              </a:rPr>
              <a:t>Gradient descent with regularized cost function</a:t>
            </a:r>
            <a:br>
              <a:rPr lang="en-US" dirty="0">
                <a:latin typeface="Cambria" panose="02040503050406030204" pitchFamily="18" charset="0"/>
                <a:ea typeface="Cambria" panose="02040503050406030204" pitchFamily="18" charset="0"/>
              </a:rPr>
            </a:br>
            <a:endParaRPr lang="en-IN" dirty="0">
              <a:latin typeface="Cambria" panose="02040503050406030204" pitchFamily="18" charset="0"/>
              <a:ea typeface="Cambria" panose="02040503050406030204" pitchFamily="18" charset="0"/>
            </a:endParaRPr>
          </a:p>
        </p:txBody>
      </p:sp>
      <p:sp>
        <p:nvSpPr>
          <p:cNvPr id="11" name="Title 1"/>
          <p:cNvSpPr>
            <a:spLocks noGrp="1"/>
          </p:cNvSpPr>
          <p:nvPr>
            <p:ph type="title"/>
          </p:nvPr>
        </p:nvSpPr>
        <p:spPr/>
        <p:txBody>
          <a:bodyPr/>
          <a:lstStyle/>
          <a:p>
            <a:r>
              <a:rPr lang="en-US" dirty="0" smtClean="0"/>
              <a:t>Regularized logistic regression</a:t>
            </a:r>
            <a:endParaRPr lang="en-US" dirty="0"/>
          </a:p>
        </p:txBody>
      </p:sp>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475560" y="563040"/>
              <a:ext cx="11377800" cy="4758120"/>
            </p14:xfrm>
          </p:contentPart>
        </mc:Choice>
        <mc:Fallback>
          <p:pic>
            <p:nvPicPr>
              <p:cNvPr id="2" name="Ink 1"/>
              <p:cNvPicPr/>
              <p:nvPr/>
            </p:nvPicPr>
            <p:blipFill>
              <a:blip r:embed="rId6"/>
              <a:stretch>
                <a:fillRect/>
              </a:stretch>
            </p:blipFill>
            <p:spPr>
              <a:xfrm>
                <a:off x="466200" y="549360"/>
                <a:ext cx="11399400" cy="4783680"/>
              </a:xfrm>
              <a:prstGeom prst="rect">
                <a:avLst/>
              </a:prstGeom>
            </p:spPr>
          </p:pic>
        </mc:Fallback>
      </mc:AlternateContent>
    </p:spTree>
    <p:extLst>
      <p:ext uri="{BB962C8B-B14F-4D97-AF65-F5344CB8AC3E}">
        <p14:creationId xmlns:p14="http://schemas.microsoft.com/office/powerpoint/2010/main" val="23423111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r>
              <a:rPr lang="en-US" dirty="0"/>
              <a:t>Tom M. </a:t>
            </a:r>
            <a:r>
              <a:rPr lang="en-US" dirty="0" smtClean="0"/>
              <a:t>Mitchell</a:t>
            </a:r>
            <a:br>
              <a:rPr lang="en-US" dirty="0" smtClean="0"/>
            </a:br>
            <a:r>
              <a:rPr lang="en-US" dirty="0" smtClean="0"/>
              <a:t>Generative and discriminative classifiers: Naïve Bayes and </a:t>
            </a:r>
            <a:r>
              <a:rPr lang="en-US" dirty="0"/>
              <a:t>Logistic Regression</a:t>
            </a:r>
            <a:br>
              <a:rPr lang="en-US" dirty="0"/>
            </a:br>
            <a:r>
              <a:rPr lang="en-US" dirty="0">
                <a:hlinkClick r:id="rId2"/>
              </a:rPr>
              <a:t>http://www.cs.cmu.edu/~</a:t>
            </a:r>
            <a:r>
              <a:rPr lang="en-US" dirty="0" smtClean="0">
                <a:hlinkClick r:id="rId2"/>
              </a:rPr>
              <a:t>tom/mlbook/NBayesLogReg.pdf</a:t>
            </a:r>
            <a:endParaRPr lang="en-US" dirty="0" smtClean="0"/>
          </a:p>
          <a:p>
            <a:r>
              <a:rPr lang="en-IN" dirty="0">
                <a:hlinkClick r:id="rId3"/>
              </a:rPr>
              <a:t>https://cs229.stanford.edu/lectures-spring2022/main_notes.pdf</a:t>
            </a:r>
            <a:endParaRPr lang="en-IN" dirty="0"/>
          </a:p>
          <a:p>
            <a:r>
              <a:rPr lang="en-US" dirty="0" smtClean="0"/>
              <a:t>Pattern </a:t>
            </a:r>
            <a:r>
              <a:rPr lang="en-US" dirty="0"/>
              <a:t>recognition and machine learning, Christopher bishop </a:t>
            </a:r>
            <a:r>
              <a:rPr lang="en-US" dirty="0" smtClean="0"/>
              <a:t>– CH 1.5</a:t>
            </a:r>
            <a:endParaRPr lang="en-IN" dirty="0"/>
          </a:p>
          <a:p>
            <a:r>
              <a:rPr lang="en-US" dirty="0" smtClean="0">
                <a:hlinkClick r:id="rId4"/>
              </a:rPr>
              <a:t>http</a:t>
            </a:r>
            <a:r>
              <a:rPr lang="en-US" dirty="0">
                <a:hlinkClick r:id="rId4"/>
              </a:rPr>
              <a:t>://</a:t>
            </a:r>
            <a:r>
              <a:rPr lang="en-US" dirty="0" smtClean="0">
                <a:hlinkClick r:id="rId4"/>
              </a:rPr>
              <a:t>papers.nips.cc/paper/2020-on-discriminative-vs-generative-classifiers-a-comparison-of-logistic-regression-and-naive-bayes.pdf</a:t>
            </a:r>
            <a:endParaRPr lang="en-US" dirty="0" smtClean="0"/>
          </a:p>
        </p:txBody>
      </p:sp>
    </p:spTree>
    <p:extLst>
      <p:ext uri="{BB962C8B-B14F-4D97-AF65-F5344CB8AC3E}">
        <p14:creationId xmlns:p14="http://schemas.microsoft.com/office/powerpoint/2010/main" val="36527186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800" y="2895600"/>
            <a:ext cx="6120680" cy="850106"/>
          </a:xfrm>
        </p:spPr>
        <p:txBody>
          <a:bodyPr/>
          <a:lstStyle/>
          <a:p>
            <a:r>
              <a:rPr lang="en-US" sz="4400" b="1" dirty="0">
                <a:solidFill>
                  <a:srgbClr val="FF0000"/>
                </a:solidFill>
              </a:rPr>
              <a:t>Self Learning</a:t>
            </a:r>
            <a:endParaRPr lang="en-IN" sz="4400" b="1" dirty="0">
              <a:solidFill>
                <a:srgbClr val="FF0000"/>
              </a:solidFill>
            </a:endParaRPr>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47</a:t>
            </a:fld>
            <a:endParaRPr lang="en-US"/>
          </a:p>
        </p:txBody>
      </p:sp>
    </p:spTree>
    <p:extLst>
      <p:ext uri="{BB962C8B-B14F-4D97-AF65-F5344CB8AC3E}">
        <p14:creationId xmlns:p14="http://schemas.microsoft.com/office/powerpoint/2010/main" val="34788825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48</a:t>
            </a:fld>
            <a:endParaRPr lang="en-US"/>
          </a:p>
        </p:txBody>
      </p:sp>
      <p:pic>
        <p:nvPicPr>
          <p:cNvPr id="5122" name="Picture 2" descr="https://miro.medium.com/max/612/1*JH0SOoHwq8jM32ga1-eW6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57734"/>
            <a:ext cx="2914650" cy="1057276"/>
          </a:xfrm>
          <a:prstGeom prst="rect">
            <a:avLst/>
          </a:prstGeom>
          <a:noFill/>
          <a:ln>
            <a:solidFill>
              <a:srgbClr val="C00000"/>
            </a:solidFill>
          </a:ln>
          <a:extLst>
            <a:ext uri="{909E8E84-426E-40DD-AFC4-6F175D3DCCD1}">
              <a14:hiddenFill xmlns:a14="http://schemas.microsoft.com/office/drawing/2010/main">
                <a:solidFill>
                  <a:srgbClr val="FFFFFF"/>
                </a:solidFill>
              </a14:hiddenFill>
            </a:ext>
          </a:extLst>
        </p:spPr>
      </p:pic>
      <p:pic>
        <p:nvPicPr>
          <p:cNvPr id="5124" name="Picture 4" descr="https://miro.medium.com/max/1286/1*hx8Kx9QUp1ax6ROepQkM4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1" y="2754884"/>
            <a:ext cx="7293815" cy="34824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a:spLocks noGrp="1"/>
          </p:cNvSpPr>
          <p:nvPr>
            <p:ph type="title"/>
          </p:nvPr>
        </p:nvSpPr>
        <p:spPr/>
        <p:txBody>
          <a:bodyPr>
            <a:normAutofit/>
          </a:bodyPr>
          <a:lstStyle/>
          <a:p>
            <a:r>
              <a:rPr lang="en-US" dirty="0"/>
              <a:t>L</a:t>
            </a:r>
            <a:r>
              <a:rPr lang="en-US" dirty="0" smtClean="0"/>
              <a:t>ogistic regression GD derivation</a:t>
            </a:r>
            <a:endParaRPr lang="en-US" dirty="0"/>
          </a:p>
        </p:txBody>
      </p:sp>
    </p:spTree>
    <p:extLst>
      <p:ext uri="{BB962C8B-B14F-4D97-AF65-F5344CB8AC3E}">
        <p14:creationId xmlns:p14="http://schemas.microsoft.com/office/powerpoint/2010/main" val="13835901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a:t>
            </a:r>
            <a:r>
              <a:rPr lang="en-US" dirty="0" smtClean="0"/>
              <a:t>ogistic regression cost function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133600" y="1600201"/>
                <a:ext cx="7886700" cy="3644535"/>
              </a:xfrm>
            </p:spPr>
            <p:txBody>
              <a:bodyPr>
                <a:normAutofit fontScale="92500" lnSpcReduction="20000"/>
              </a:bodyPr>
              <a:lstStyle/>
              <a:p>
                <a14:m>
                  <m:oMath xmlns:m="http://schemas.openxmlformats.org/officeDocument/2006/math">
                    <m:r>
                      <m:rPr>
                        <m:sty m:val="p"/>
                      </m:rPr>
                      <a:rPr lang="en-US" dirty="0" smtClean="0">
                        <a:latin typeface="Cambria Math" panose="02040503050406030204" pitchFamily="18" charset="0"/>
                      </a:rPr>
                      <m:t>Cost</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eqArr>
                          <m:eqArrPr>
                            <m:ctrlPr>
                              <a:rPr lang="en-US" i="1" dirty="0">
                                <a:latin typeface="Cambria Math" panose="02040503050406030204" pitchFamily="18" charset="0"/>
                              </a:rPr>
                            </m:ctrlPr>
                          </m:eqArrPr>
                          <m:e>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r>
                              <a:rPr lang="en-US" dirty="0">
                                <a:latin typeface="Cambria Math" panose="02040503050406030204" pitchFamily="18" charset="0"/>
                              </a:rPr>
                              <m:t>            </m:t>
                            </m:r>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=1</m:t>
                            </m:r>
                          </m:e>
                          <m:e>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r>
                              <a:rPr lang="en-US" i="1" dirty="0">
                                <a:latin typeface="Cambria Math" panose="02040503050406030204" pitchFamily="18" charset="0"/>
                              </a:rPr>
                              <m:t>    </m:t>
                            </m:r>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=0</m:t>
                            </m:r>
                          </m:e>
                        </m:eqArr>
                      </m:e>
                    </m:d>
                  </m:oMath>
                </a14:m>
                <a:endParaRPr lang="en-US" dirty="0"/>
              </a:p>
              <a:p>
                <a:pPr marL="0" indent="0">
                  <a:buNone/>
                </a:pPr>
                <a:r>
                  <a:rPr lang="en-US" dirty="0" smtClean="0"/>
                  <a:t>  </a:t>
                </a:r>
              </a:p>
              <a:p>
                <a:pPr marL="0" indent="0">
                  <a:buNone/>
                </a:pPr>
                <a:endParaRPr lang="en-US" dirty="0" smtClean="0"/>
              </a:p>
              <a:p>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a:rPr lang="en-US" b="0" i="1" dirty="0" smtClean="0">
                        <a:latin typeface="Cambria Math" panose="02040503050406030204" pitchFamily="18" charset="0"/>
                      </a:rPr>
                      <m:t>−</m:t>
                    </m:r>
                    <m:r>
                      <a:rPr lang="en-US" b="0" i="1" dirty="0" smtClean="0">
                        <a:latin typeface="Cambria Math" panose="02040503050406030204" pitchFamily="18" charset="0"/>
                      </a:rPr>
                      <m:t>𝑦</m:t>
                    </m:r>
                    <m:r>
                      <a:rPr lang="en-US" b="0" i="1" dirty="0" smtClean="0">
                        <a:latin typeface="Cambria Math" panose="02040503050406030204" pitchFamily="18" charset="0"/>
                      </a:rPr>
                      <m:t>  </m:t>
                    </m:r>
                    <m:r>
                      <m:rPr>
                        <m:sty m:val="p"/>
                      </m:rPr>
                      <a:rPr lang="en-US" b="0" i="0" dirty="0" smtClean="0">
                        <a:latin typeface="Cambria Math" panose="02040503050406030204" pitchFamily="18" charset="0"/>
                      </a:rPr>
                      <m:t>log</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1" dirty="0" smtClean="0">
                                <a:latin typeface="Cambria Math" panose="02040503050406030204" pitchFamily="18" charset="0"/>
                              </a:rPr>
                              <m:t>𝜃</m:t>
                            </m:r>
                          </m:sub>
                        </m:sSub>
                        <m:d>
                          <m:dPr>
                            <m:ctrlPr>
                              <a:rPr lang="en-US" b="0" i="1" dirty="0" smtClean="0">
                                <a:latin typeface="Cambria Math" panose="02040503050406030204" pitchFamily="18" charset="0"/>
                              </a:rPr>
                            </m:ctrlPr>
                          </m:dPr>
                          <m:e>
                            <m:r>
                              <m:rPr>
                                <m:sty m:val="p"/>
                              </m:rPr>
                              <a:rPr lang="en-US" b="0" i="0" dirty="0" smtClean="0">
                                <a:latin typeface="Cambria Math" panose="02040503050406030204" pitchFamily="18" charset="0"/>
                              </a:rPr>
                              <m:t>x</m:t>
                            </m:r>
                          </m:e>
                        </m:d>
                      </m:e>
                    </m:d>
                    <m:r>
                      <a:rPr lang="en-US" b="0" i="0" dirty="0" smtClean="0">
                        <a:latin typeface="Cambria Math" panose="02040503050406030204" pitchFamily="18" charset="0"/>
                      </a:rPr>
                      <m:t>−(1−</m:t>
                    </m:r>
                    <m:r>
                      <m:rPr>
                        <m:sty m:val="p"/>
                      </m:rPr>
                      <a:rPr lang="en-US" b="0" i="0" dirty="0" smtClean="0">
                        <a:latin typeface="Cambria Math" panose="02040503050406030204" pitchFamily="18" charset="0"/>
                      </a:rPr>
                      <m:t>y</m:t>
                    </m:r>
                    <m:r>
                      <a:rPr lang="en-US" b="0" i="0" dirty="0" smtClean="0">
                        <a:latin typeface="Cambria Math" panose="02040503050406030204" pitchFamily="18" charset="0"/>
                      </a:rPr>
                      <m:t>)</m:t>
                    </m:r>
                  </m:oMath>
                </a14:m>
                <a:r>
                  <a:rPr lang="en-US" dirty="0"/>
                  <a:t> </a:t>
                </a:r>
                <a14:m>
                  <m:oMath xmlns:m="http://schemas.openxmlformats.org/officeDocument/2006/math">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smtClean="0"/>
              </a:p>
              <a:p>
                <a:endParaRPr lang="en-US" dirty="0" smtClean="0"/>
              </a:p>
              <a:p>
                <a:endParaRPr lang="en-US" dirty="0"/>
              </a:p>
              <a:p>
                <a14:m>
                  <m:oMath xmlns:m="http://schemas.openxmlformats.org/officeDocument/2006/math">
                    <m:r>
                      <m:rPr>
                        <m:sty m:val="p"/>
                      </m:rPr>
                      <a:rPr lang="en-US" dirty="0" smtClean="0">
                        <a:latin typeface="Cambria Math" panose="02040503050406030204" pitchFamily="18" charset="0"/>
                      </a:rPr>
                      <m:t>I</m:t>
                    </m:r>
                    <m:r>
                      <m:rPr>
                        <m:sty m:val="p"/>
                      </m:rPr>
                      <a:rPr lang="en-US" dirty="0">
                        <a:latin typeface="Cambria Math" panose="02040503050406030204" pitchFamily="18" charset="0"/>
                      </a:rPr>
                      <m:t>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=1</m:t>
                    </m:r>
                  </m:oMath>
                </a14:m>
                <a:r>
                  <a:rPr lang="en-US" dirty="0" smtClean="0"/>
                  <a:t>: </a:t>
                </a:r>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smtClean="0"/>
              </a:p>
              <a:p>
                <a14:m>
                  <m:oMath xmlns:m="http://schemas.openxmlformats.org/officeDocument/2006/math">
                    <m:r>
                      <m:rPr>
                        <m:sty m:val="p"/>
                      </m:rPr>
                      <a:rPr lang="en-US" dirty="0">
                        <a:latin typeface="Cambria Math" panose="02040503050406030204" pitchFamily="18" charset="0"/>
                      </a:rPr>
                      <m:t>If</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=0</m:t>
                    </m:r>
                  </m:oMath>
                </a14:m>
                <a:r>
                  <a:rPr lang="en-US" dirty="0"/>
                  <a:t>: </a:t>
                </a:r>
                <a14:m>
                  <m:oMath xmlns:m="http://schemas.openxmlformats.org/officeDocument/2006/math">
                    <m:r>
                      <m:rPr>
                        <m:sty m:val="p"/>
                      </m:rPr>
                      <a:rPr lang="en-US" dirty="0">
                        <a:latin typeface="Cambria Math" panose="02040503050406030204" pitchFamily="18" charset="0"/>
                      </a:rPr>
                      <m:t>Cost</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r>
                          <a:rPr lang="en-US" i="1" dirty="0">
                            <a:latin typeface="Cambria Math" panose="02040503050406030204" pitchFamily="18" charset="0"/>
                          </a:rPr>
                          <m:t>,</m:t>
                        </m:r>
                        <m:r>
                          <a:rPr lang="en-US" i="1" dirty="0">
                            <a:latin typeface="Cambria Math" panose="02040503050406030204" pitchFamily="18" charset="0"/>
                          </a:rPr>
                          <m:t>𝑦</m:t>
                        </m:r>
                      </m:e>
                    </m:d>
                    <m:r>
                      <a:rPr lang="en-US" i="1" dirty="0">
                        <a:latin typeface="Cambria Math" panose="02040503050406030204" pitchFamily="18" charset="0"/>
                      </a:rPr>
                      <m:t>=−</m:t>
                    </m:r>
                    <m:r>
                      <m:rPr>
                        <m:sty m:val="p"/>
                      </m:rPr>
                      <a:rPr lang="en-US" dirty="0">
                        <a:latin typeface="Cambria Math" panose="02040503050406030204" pitchFamily="18" charset="0"/>
                      </a:rPr>
                      <m:t>log</m:t>
                    </m:r>
                    <m:d>
                      <m:dPr>
                        <m:ctrlPr>
                          <a:rPr lang="en-US" i="1" dirty="0">
                            <a:latin typeface="Cambria Math" panose="02040503050406030204" pitchFamily="18" charset="0"/>
                          </a:rPr>
                        </m:ctrlPr>
                      </m:dPr>
                      <m:e>
                        <m:sSub>
                          <m:sSubPr>
                            <m:ctrlPr>
                              <a:rPr lang="en-US" i="1" dirty="0">
                                <a:latin typeface="Cambria Math" panose="02040503050406030204" pitchFamily="18" charset="0"/>
                              </a:rPr>
                            </m:ctrlPr>
                          </m:sSubPr>
                          <m:e>
                            <m:r>
                              <a:rPr lang="en-US" i="1" dirty="0">
                                <a:latin typeface="Cambria Math" panose="02040503050406030204" pitchFamily="18" charset="0"/>
                              </a:rPr>
                              <m:t>1−</m:t>
                            </m:r>
                            <m:r>
                              <a:rPr lang="en-US" i="1" dirty="0">
                                <a:latin typeface="Cambria Math" panose="02040503050406030204" pitchFamily="18" charset="0"/>
                              </a:rPr>
                              <m:t>h</m:t>
                            </m:r>
                          </m:e>
                          <m:sub>
                            <m:r>
                              <a:rPr lang="en-US" i="1" dirty="0">
                                <a:latin typeface="Cambria Math" panose="02040503050406030204" pitchFamily="18" charset="0"/>
                              </a:rPr>
                              <m:t>𝜃</m:t>
                            </m:r>
                          </m:sub>
                        </m:sSub>
                        <m:d>
                          <m:dPr>
                            <m:ctrlPr>
                              <a:rPr lang="en-US" i="1" dirty="0">
                                <a:latin typeface="Cambria Math" panose="02040503050406030204" pitchFamily="18" charset="0"/>
                              </a:rPr>
                            </m:ctrlPr>
                          </m:dPr>
                          <m:e>
                            <m:r>
                              <a:rPr lang="en-US" i="1" dirty="0">
                                <a:latin typeface="Cambria Math" panose="02040503050406030204" pitchFamily="18" charset="0"/>
                              </a:rPr>
                              <m:t>𝑥</m:t>
                            </m:r>
                          </m:e>
                        </m:d>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133600" y="1600201"/>
                <a:ext cx="7886700" cy="3644535"/>
              </a:xfrm>
              <a:blipFill rotWithShape="0">
                <a:blip r:embed="rId3"/>
                <a:stretch>
                  <a:fillRect l="-850" b="-2848"/>
                </a:stretch>
              </a:blipFill>
            </p:spPr>
            <p:txBody>
              <a:bodyPr/>
              <a:lstStyle/>
              <a:p>
                <a:r>
                  <a:rPr lang="en-IN">
                    <a:noFill/>
                  </a:rPr>
                  <a:t> </a:t>
                </a:r>
              </a:p>
            </p:txBody>
          </p:sp>
        </mc:Fallback>
      </mc:AlternateContent>
      <p:cxnSp>
        <p:nvCxnSpPr>
          <p:cNvPr id="5" name="Straight Arrow Connector 4"/>
          <p:cNvCxnSpPr/>
          <p:nvPr/>
        </p:nvCxnSpPr>
        <p:spPr>
          <a:xfrm>
            <a:off x="5562600" y="2590800"/>
            <a:ext cx="0" cy="741406"/>
          </a:xfrm>
          <a:prstGeom prst="straightConnector1">
            <a:avLst/>
          </a:prstGeom>
          <a:ln w="76200">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3"/>
          <p:cNvSpPr>
            <a:spLocks noGrp="1"/>
          </p:cNvSpPr>
          <p:nvPr>
            <p:ph type="ftr" sz="quarter" idx="11"/>
          </p:nvPr>
        </p:nvSpPr>
        <p:spPr>
          <a:xfrm>
            <a:off x="1524001" y="6629400"/>
            <a:ext cx="1952223" cy="228600"/>
          </a:xfrm>
        </p:spPr>
        <p:txBody>
          <a:bodyPr/>
          <a:lstStyle/>
          <a:p>
            <a:pPr>
              <a:defRPr/>
            </a:pPr>
            <a:r>
              <a:rPr lang="en-US" sz="800" dirty="0"/>
              <a:t>Slide credit: Andrew Ng </a:t>
            </a:r>
          </a:p>
        </p:txBody>
      </p:sp>
    </p:spTree>
    <p:extLst>
      <p:ext uri="{BB962C8B-B14F-4D97-AF65-F5344CB8AC3E}">
        <p14:creationId xmlns:p14="http://schemas.microsoft.com/office/powerpoint/2010/main" val="30540744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2508" y="171271"/>
            <a:ext cx="10780140" cy="1200329"/>
          </a:xfrm>
        </p:spPr>
        <p:txBody>
          <a:bodyPr anchor="ctr"/>
          <a:lstStyle/>
          <a:p>
            <a:r>
              <a:rPr lang="en-US" altLang="en-US" dirty="0"/>
              <a:t>Inductive Learning Hypothesis : Interpretation</a:t>
            </a:r>
          </a:p>
        </p:txBody>
      </p:sp>
      <mc:AlternateContent xmlns:mc="http://schemas.openxmlformats.org/markup-compatibility/2006" xmlns:a14="http://schemas.microsoft.com/office/drawing/2010/main">
        <mc:Choice Requires="a14">
          <p:sp>
            <p:nvSpPr>
              <p:cNvPr id="12291" name="Rectangle 3"/>
              <p:cNvSpPr>
                <a:spLocks noGrp="1" noChangeArrowheads="1"/>
              </p:cNvSpPr>
              <p:nvPr>
                <p:ph type="body" idx="1"/>
              </p:nvPr>
            </p:nvSpPr>
            <p:spPr>
              <a:xfrm>
                <a:off x="1676400" y="1371600"/>
                <a:ext cx="5726772" cy="5486400"/>
              </a:xfrm>
            </p:spPr>
            <p:txBody>
              <a:bodyPr>
                <a:noAutofit/>
              </a:bodyPr>
              <a:lstStyle/>
              <a:p>
                <a:pPr>
                  <a:lnSpc>
                    <a:spcPct val="150000"/>
                  </a:lnSpc>
                </a:pPr>
                <a:r>
                  <a:rPr lang="en-US" altLang="en-US" sz="2000" dirty="0">
                    <a:cs typeface="Arial" panose="020B0604020202020204" pitchFamily="34" charset="0"/>
                  </a:rPr>
                  <a:t>Target Concept 	:  </a:t>
                </a:r>
                <a:r>
                  <a:rPr lang="en-US" altLang="en-US" sz="2000" b="1" dirty="0">
                    <a:solidFill>
                      <a:srgbClr val="0070C0"/>
                    </a:solidFill>
                    <a:cs typeface="Arial" panose="020B0604020202020204" pitchFamily="34" charset="0"/>
                  </a:rPr>
                  <a:t>t</a:t>
                </a:r>
                <a:r>
                  <a:rPr lang="en-US" altLang="en-US" sz="2000" dirty="0">
                    <a:cs typeface="Arial" panose="020B0604020202020204" pitchFamily="34" charset="0"/>
                  </a:rPr>
                  <a:t> </a:t>
                </a:r>
              </a:p>
              <a:p>
                <a:pPr>
                  <a:lnSpc>
                    <a:spcPct val="150000"/>
                  </a:lnSpc>
                </a:pPr>
                <a:r>
                  <a:rPr lang="en-US" altLang="en-US" sz="2000" dirty="0">
                    <a:cs typeface="Arial" panose="020B0604020202020204" pitchFamily="34" charset="0"/>
                  </a:rPr>
                  <a:t>Discrete 		:  f(x) </a:t>
                </a:r>
                <a14:m>
                  <m:oMath xmlns:m="http://schemas.openxmlformats.org/officeDocument/2006/math">
                    <m:r>
                      <a:rPr lang="en-US" sz="2000" i="1">
                        <a:latin typeface="Cambria Math" charset="0"/>
                        <a:ea typeface="Cambria Math" charset="0"/>
                        <a:cs typeface="Cambria Math" charset="0"/>
                      </a:rPr>
                      <m:t>∈</m:t>
                    </m:r>
                  </m:oMath>
                </a14:m>
                <a:r>
                  <a:rPr lang="en-US" altLang="en-US" sz="2000" dirty="0">
                    <a:cs typeface="Arial" panose="020B0604020202020204" pitchFamily="34" charset="0"/>
                  </a:rPr>
                  <a:t> {Yes, No, Maybe}</a:t>
                </a:r>
              </a:p>
              <a:p>
                <a:pPr>
                  <a:lnSpc>
                    <a:spcPct val="150000"/>
                  </a:lnSpc>
                </a:pPr>
                <a:r>
                  <a:rPr lang="en-US" altLang="en-US" sz="2000" dirty="0">
                    <a:cs typeface="Arial" panose="020B0604020202020204" pitchFamily="34" charset="0"/>
                  </a:rPr>
                  <a:t>Continuous		:  f(x) </a:t>
                </a:r>
                <a14:m>
                  <m:oMath xmlns:m="http://schemas.openxmlformats.org/officeDocument/2006/math">
                    <m:r>
                      <a:rPr lang="en-US" sz="2000" i="1">
                        <a:latin typeface="Cambria Math" charset="0"/>
                        <a:ea typeface="Cambria Math" charset="0"/>
                        <a:cs typeface="Cambria Math" charset="0"/>
                      </a:rPr>
                      <m:t>∈</m:t>
                    </m:r>
                  </m:oMath>
                </a14:m>
                <a:r>
                  <a:rPr lang="en-US" altLang="en-US" sz="2000" dirty="0">
                    <a:cs typeface="Arial" panose="020B0604020202020204" pitchFamily="34" charset="0"/>
                  </a:rPr>
                  <a:t> [20-100]</a:t>
                </a:r>
              </a:p>
              <a:p>
                <a:pPr>
                  <a:lnSpc>
                    <a:spcPct val="150000"/>
                  </a:lnSpc>
                </a:pPr>
                <a:r>
                  <a:rPr lang="en-US" altLang="en-US" sz="2000" dirty="0">
                    <a:cs typeface="Arial" panose="020B0604020202020204" pitchFamily="34" charset="0"/>
                  </a:rPr>
                  <a:t>Probability Estimation	:  f(x) </a:t>
                </a:r>
                <a14:m>
                  <m:oMath xmlns:m="http://schemas.openxmlformats.org/officeDocument/2006/math">
                    <m:r>
                      <a:rPr lang="en-US" sz="2000" i="1">
                        <a:latin typeface="Cambria Math" charset="0"/>
                        <a:ea typeface="Cambria Math" charset="0"/>
                        <a:cs typeface="Cambria Math" charset="0"/>
                      </a:rPr>
                      <m:t>∈</m:t>
                    </m:r>
                  </m:oMath>
                </a14:m>
                <a:r>
                  <a:rPr lang="en-US" altLang="en-US" sz="2000" dirty="0">
                    <a:cs typeface="Arial" panose="020B0604020202020204" pitchFamily="34" charset="0"/>
                  </a:rPr>
                  <a:t> [0-1]</a:t>
                </a:r>
              </a:p>
              <a:p>
                <a:pPr>
                  <a:lnSpc>
                    <a:spcPct val="150000"/>
                  </a:lnSpc>
                </a:pPr>
                <a:endParaRPr lang="en-US" altLang="en-US" sz="2000" dirty="0">
                  <a:cs typeface="Arial" panose="020B0604020202020204" pitchFamily="34" charset="0"/>
                </a:endParaRPr>
              </a:p>
              <a:p>
                <a:pPr>
                  <a:lnSpc>
                    <a:spcPct val="150000"/>
                  </a:lnSpc>
                </a:pPr>
                <a:endParaRPr lang="en-US" altLang="en-US" sz="2000" dirty="0">
                  <a:cs typeface="Arial" panose="020B0604020202020204" pitchFamily="34" charset="0"/>
                </a:endParaRPr>
              </a:p>
              <a:p>
                <a:pPr>
                  <a:lnSpc>
                    <a:spcPct val="150000"/>
                  </a:lnSpc>
                </a:pPr>
                <a:endParaRPr lang="en-US" altLang="en-US" sz="2000" dirty="0">
                  <a:cs typeface="Arial" panose="020B0604020202020204" pitchFamily="34" charset="0"/>
                </a:endParaRPr>
              </a:p>
            </p:txBody>
          </p:sp>
        </mc:Choice>
        <mc:Fallback xmlns="">
          <p:sp>
            <p:nvSpPr>
              <p:cNvPr id="12291" name="Rectangle 3"/>
              <p:cNvSpPr>
                <a:spLocks noGrp="1" noRot="1" noChangeAspect="1" noMove="1" noResize="1" noEditPoints="1" noAdjustHandles="1" noChangeArrowheads="1" noChangeShapeType="1" noTextEdit="1"/>
              </p:cNvSpPr>
              <p:nvPr>
                <p:ph type="body" idx="1"/>
              </p:nvPr>
            </p:nvSpPr>
            <p:spPr>
              <a:xfrm>
                <a:off x="1676400" y="1371600"/>
                <a:ext cx="5726772" cy="5486400"/>
              </a:xfrm>
              <a:blipFill rotWithShape="0">
                <a:blip r:embed="rId3"/>
                <a:stretch>
                  <a:fillRect l="-958"/>
                </a:stretch>
              </a:blipFill>
            </p:spPr>
            <p:txBody>
              <a:bodyPr/>
              <a:lstStyle/>
              <a:p>
                <a:r>
                  <a:rPr lang="en-IN">
                    <a:noFill/>
                  </a:rPr>
                  <a:t> </a:t>
                </a:r>
              </a:p>
            </p:txBody>
          </p:sp>
        </mc:Fallback>
      </mc:AlternateContent>
      <p:sp>
        <p:nvSpPr>
          <p:cNvPr id="12292" name="Slide Number Placeholder 3"/>
          <p:cNvSpPr>
            <a:spLocks noGrp="1"/>
          </p:cNvSpPr>
          <p:nvPr>
            <p:ph type="sldNum" sz="quarter" idx="12"/>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fontAlgn="base" hangingPunct="1">
              <a:spcBef>
                <a:spcPct val="0"/>
              </a:spcBef>
              <a:spcAft>
                <a:spcPct val="0"/>
              </a:spcAft>
              <a:defRPr/>
            </a:pPr>
            <a:fld id="{18DA68F0-60D7-4838-B086-D99AF27DBD91}" type="slidenum">
              <a:rPr lang="en-US" altLang="en-US">
                <a:solidFill>
                  <a:prstClr val="black"/>
                </a:solidFill>
                <a:latin typeface="Times New Roman" panose="02020603050405020304" pitchFamily="18" charset="0"/>
              </a:rPr>
              <a:pPr eaLnBrk="1" fontAlgn="base" hangingPunct="1">
                <a:spcBef>
                  <a:spcPct val="0"/>
                </a:spcBef>
                <a:spcAft>
                  <a:spcPct val="0"/>
                </a:spcAft>
                <a:defRPr/>
              </a:pPr>
              <a:t>5</a:t>
            </a:fld>
            <a:endParaRPr lang="en-US" altLang="en-US">
              <a:solidFill>
                <a:prstClr val="black"/>
              </a:solidFill>
              <a:latin typeface="Times New Roman" panose="02020603050405020304" pitchFamily="18" charset="0"/>
            </a:endParaRPr>
          </a:p>
        </p:txBody>
      </p:sp>
      <p:sp>
        <p:nvSpPr>
          <p:cNvPr id="3" name="Rectangle 2"/>
          <p:cNvSpPr/>
          <p:nvPr/>
        </p:nvSpPr>
        <p:spPr>
          <a:xfrm>
            <a:off x="7988280" y="1863363"/>
            <a:ext cx="1636987" cy="958596"/>
          </a:xfrm>
          <a:prstGeom prst="rect">
            <a:avLst/>
          </a:prstGeom>
        </p:spPr>
        <p:txBody>
          <a:bodyPr wrap="none">
            <a:spAutoFit/>
          </a:bodyPr>
          <a:lstStyle/>
          <a:p>
            <a:pPr fontAlgn="base">
              <a:lnSpc>
                <a:spcPct val="150000"/>
              </a:lnSpc>
              <a:spcBef>
                <a:spcPct val="0"/>
              </a:spcBef>
              <a:spcAft>
                <a:spcPct val="0"/>
              </a:spcAft>
              <a:defRPr/>
            </a:pPr>
            <a:r>
              <a:rPr lang="en-US" altLang="en-US" sz="2000" dirty="0">
                <a:solidFill>
                  <a:prstClr val="black"/>
                </a:solidFill>
                <a:latin typeface="Cambria" panose="02040503050406030204" pitchFamily="18" charset="0"/>
                <a:ea typeface="Cambria" panose="02040503050406030204" pitchFamily="18" charset="0"/>
                <a:cs typeface="Arial" panose="020B0604020202020204" pitchFamily="34" charset="0"/>
              </a:rPr>
              <a:t>Classification</a:t>
            </a:r>
          </a:p>
          <a:p>
            <a:pPr fontAlgn="base">
              <a:lnSpc>
                <a:spcPct val="150000"/>
              </a:lnSpc>
              <a:spcBef>
                <a:spcPct val="0"/>
              </a:spcBef>
              <a:spcAft>
                <a:spcPct val="0"/>
              </a:spcAft>
              <a:defRPr/>
            </a:pPr>
            <a:r>
              <a:rPr lang="en-US" sz="2000" dirty="0">
                <a:solidFill>
                  <a:prstClr val="black"/>
                </a:solidFill>
                <a:latin typeface="Cambria" panose="02040503050406030204" pitchFamily="18" charset="0"/>
                <a:ea typeface="Cambria" panose="02040503050406030204" pitchFamily="18" charset="0"/>
                <a:cs typeface="Arial" panose="020B0604020202020204" pitchFamily="34" charset="0"/>
              </a:rPr>
              <a:t>Regression</a:t>
            </a:r>
            <a:endParaRPr lang="en-IN" sz="2000" dirty="0">
              <a:solidFill>
                <a:prstClr val="black"/>
              </a:solidFill>
              <a:latin typeface="Cambria" panose="02040503050406030204" pitchFamily="18" charset="0"/>
              <a:ea typeface="Cambria" panose="02040503050406030204" pitchFamily="18" charset="0"/>
            </a:endParaRPr>
          </a:p>
        </p:txBody>
      </p:sp>
      <p:sp>
        <p:nvSpPr>
          <p:cNvPr id="9" name="Rectangle 8"/>
          <p:cNvSpPr/>
          <p:nvPr/>
        </p:nvSpPr>
        <p:spPr>
          <a:xfrm>
            <a:off x="1752600" y="1944233"/>
            <a:ext cx="7779692" cy="376450"/>
          </a:xfrm>
          <a:prstGeom prst="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base">
              <a:spcBef>
                <a:spcPct val="0"/>
              </a:spcBef>
              <a:spcAft>
                <a:spcPct val="0"/>
              </a:spcAft>
              <a:defRPr/>
            </a:pPr>
            <a:endParaRPr lang="en-IN" sz="1600">
              <a:solidFill>
                <a:prstClr val="black"/>
              </a:solidFill>
              <a:latin typeface="Calibri"/>
            </a:endParaRPr>
          </a:p>
        </p:txBody>
      </p:sp>
      <p:pic>
        <p:nvPicPr>
          <p:cNvPr id="11" name="table"/>
          <p:cNvPicPr>
            <a:picLocks noChangeAspect="1"/>
          </p:cNvPicPr>
          <p:nvPr/>
        </p:nvPicPr>
        <p:blipFill>
          <a:blip r:embed="rId4"/>
          <a:stretch>
            <a:fillRect/>
          </a:stretch>
        </p:blipFill>
        <p:spPr>
          <a:xfrm>
            <a:off x="1752600" y="4076700"/>
            <a:ext cx="8698572" cy="2070950"/>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958760" y="1915200"/>
              <a:ext cx="9400680" cy="2531520"/>
            </p14:xfrm>
          </p:contentPart>
        </mc:Choice>
        <mc:Fallback xmlns="">
          <p:pic>
            <p:nvPicPr>
              <p:cNvPr id="2" name="Ink 1"/>
              <p:cNvPicPr/>
              <p:nvPr/>
            </p:nvPicPr>
            <p:blipFill>
              <a:blip r:embed="rId6"/>
              <a:stretch>
                <a:fillRect/>
              </a:stretch>
            </p:blipFill>
            <p:spPr>
              <a:xfrm>
                <a:off x="1949400" y="1904760"/>
                <a:ext cx="9421920" cy="2556000"/>
              </a:xfrm>
              <a:prstGeom prst="rect">
                <a:avLst/>
              </a:prstGeom>
            </p:spPr>
          </p:pic>
        </mc:Fallback>
      </mc:AlternateContent>
    </p:spTree>
    <p:extLst>
      <p:ext uri="{BB962C8B-B14F-4D97-AF65-F5344CB8AC3E}">
        <p14:creationId xmlns:p14="http://schemas.microsoft.com/office/powerpoint/2010/main" val="39671122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–I </a:t>
            </a:r>
            <a:endParaRPr lang="en-IN"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50</a:t>
            </a:fld>
            <a:endParaRPr lang="en-US"/>
          </a:p>
        </p:txBody>
      </p:sp>
      <p:pic>
        <p:nvPicPr>
          <p:cNvPr id="6146" name="Picture 2" descr="https://miro.medium.com/max/1308/1*fBY7hqlFPPxsdyCzzPZep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4119" y="2034381"/>
            <a:ext cx="7436557" cy="43664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20609" y="1469998"/>
            <a:ext cx="7375791" cy="369332"/>
          </a:xfrm>
          <a:prstGeom prst="rect">
            <a:avLst/>
          </a:prstGeom>
        </p:spPr>
        <p:txBody>
          <a:bodyPr wrap="square">
            <a:spAutoFit/>
          </a:bodyPr>
          <a:lstStyle/>
          <a:p>
            <a:r>
              <a:rPr lang="en-US" dirty="0">
                <a:solidFill>
                  <a:srgbClr val="292929"/>
                </a:solidFill>
                <a:latin typeface="charter"/>
              </a:rPr>
              <a:t>Applying Chain rule and writing in terms of partial derivatives</a:t>
            </a:r>
            <a:endParaRPr lang="en-IN" dirty="0"/>
          </a:p>
        </p:txBody>
      </p:sp>
    </p:spTree>
    <p:extLst>
      <p:ext uri="{BB962C8B-B14F-4D97-AF65-F5344CB8AC3E}">
        <p14:creationId xmlns:p14="http://schemas.microsoft.com/office/powerpoint/2010/main" val="386411645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0490" y="1327944"/>
            <a:ext cx="9183710" cy="4525963"/>
          </a:xfrm>
        </p:spPr>
        <p:txBody>
          <a:bodyPr/>
          <a:lstStyle/>
          <a:p>
            <a:r>
              <a:rPr lang="en-US" dirty="0"/>
              <a:t>Evaluating the partial derivative using the pattern of the derivative of the sigmoid function.</a:t>
            </a:r>
            <a:endParaRPr lang="en-IN"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51</a:t>
            </a:fld>
            <a:endParaRPr lang="en-US"/>
          </a:p>
        </p:txBody>
      </p:sp>
      <p:pic>
        <p:nvPicPr>
          <p:cNvPr id="7170" name="Picture 2" descr="https://miro.medium.com/max/1280/1*GSEZeZRaOCoheXBP_B1uK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412" y="2339429"/>
            <a:ext cx="8168028" cy="437755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2071936" y="427038"/>
            <a:ext cx="6120680" cy="850106"/>
          </a:xfrm>
          <a:prstGeom prst="rect">
            <a:avLst/>
          </a:prstGeom>
        </p:spPr>
        <p:txBody>
          <a:bodyPr anchor="ct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dirty="0"/>
              <a:t>Step –II </a:t>
            </a:r>
            <a:endParaRPr lang="en-IN" dirty="0"/>
          </a:p>
        </p:txBody>
      </p:sp>
    </p:spTree>
    <p:extLst>
      <p:ext uri="{BB962C8B-B14F-4D97-AF65-F5344CB8AC3E}">
        <p14:creationId xmlns:p14="http://schemas.microsoft.com/office/powerpoint/2010/main" val="16214535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Step </a:t>
            </a:r>
            <a:r>
              <a:rPr lang="en-US" dirty="0"/>
              <a:t>–</a:t>
            </a:r>
            <a:r>
              <a:rPr lang="en-US" dirty="0" smtClean="0"/>
              <a:t>III</a:t>
            </a:r>
            <a:r>
              <a:rPr lang="en-IN" dirty="0"/>
              <a:t/>
            </a:r>
            <a:br>
              <a:rPr lang="en-IN" dirty="0"/>
            </a:br>
            <a:endParaRPr lang="en-IN" dirty="0"/>
          </a:p>
        </p:txBody>
      </p:sp>
      <p:sp>
        <p:nvSpPr>
          <p:cNvPr id="3" name="Content Placeholder 2"/>
          <p:cNvSpPr>
            <a:spLocks noGrp="1"/>
          </p:cNvSpPr>
          <p:nvPr>
            <p:ph idx="1"/>
          </p:nvPr>
        </p:nvSpPr>
        <p:spPr/>
        <p:txBody>
          <a:bodyPr/>
          <a:lstStyle/>
          <a:p>
            <a:r>
              <a:rPr lang="en-US" dirty="0"/>
              <a:t>Simplifying the terms by multiplication</a:t>
            </a:r>
            <a:endParaRPr lang="en-IN" dirty="0"/>
          </a:p>
        </p:txBody>
      </p:sp>
      <p:sp>
        <p:nvSpPr>
          <p:cNvPr id="4" name="Slide Number Placeholder 3"/>
          <p:cNvSpPr>
            <a:spLocks noGrp="1"/>
          </p:cNvSpPr>
          <p:nvPr>
            <p:ph type="sldNum" sz="quarter" idx="12"/>
          </p:nvPr>
        </p:nvSpPr>
        <p:spPr/>
        <p:txBody>
          <a:bodyPr/>
          <a:lstStyle/>
          <a:p>
            <a:pPr>
              <a:defRPr/>
            </a:pPr>
            <a:fld id="{60DB935C-A2BB-404C-A6C5-67E9068028EC}" type="slidenum">
              <a:rPr lang="en-US" smtClean="0"/>
              <a:pPr>
                <a:defRPr/>
              </a:pPr>
              <a:t>52</a:t>
            </a:fld>
            <a:endParaRPr lang="en-US"/>
          </a:p>
        </p:txBody>
      </p:sp>
      <p:pic>
        <p:nvPicPr>
          <p:cNvPr id="6" name="Picture 2" descr="https://miro.medium.com/max/1338/1*GpdxG6KjpnKcT9tL0LjuZ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898" y="2688466"/>
            <a:ext cx="10990983" cy="315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999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5"/>
        <p:cNvGrpSpPr/>
        <p:nvPr/>
      </p:nvGrpSpPr>
      <p:grpSpPr>
        <a:xfrm>
          <a:off x="0" y="0"/>
          <a:ext cx="0" cy="0"/>
          <a:chOff x="0" y="0"/>
          <a:chExt cx="0" cy="0"/>
        </a:xfrm>
      </p:grpSpPr>
      <p:sp>
        <p:nvSpPr>
          <p:cNvPr id="2966" name="Google Shape;2966;p6"/>
          <p:cNvSpPr txBox="1">
            <a:spLocks noGrp="1"/>
          </p:cNvSpPr>
          <p:nvPr>
            <p:ph type="title"/>
          </p:nvPr>
        </p:nvSpPr>
        <p:spPr>
          <a:xfrm>
            <a:off x="609600" y="254138"/>
            <a:ext cx="8160907" cy="646290"/>
          </a:xfrm>
          <a:prstGeom prst="rect">
            <a:avLst/>
          </a:prstGeom>
        </p:spPr>
        <p:txBody>
          <a:bodyPr anchor="ctr"/>
          <a:lstStyle/>
          <a:p>
            <a:r>
              <a:rPr lang="en-US" dirty="0">
                <a:sym typeface="Arial"/>
              </a:rPr>
              <a:t>Decision Theory</a:t>
            </a:r>
            <a:endParaRPr dirty="0">
              <a:sym typeface="Arial"/>
            </a:endParaRPr>
          </a:p>
        </p:txBody>
      </p:sp>
      <p:sp>
        <p:nvSpPr>
          <p:cNvPr id="2967" name="Google Shape;2967;p6"/>
          <p:cNvSpPr txBox="1">
            <a:spLocks noGrp="1"/>
          </p:cNvSpPr>
          <p:nvPr>
            <p:ph idx="1"/>
          </p:nvPr>
        </p:nvSpPr>
        <p:spPr>
          <a:prstGeom prst="rect">
            <a:avLst/>
          </a:prstGeom>
          <a:blipFill rotWithShape="1">
            <a:blip r:embed="rId3">
              <a:alphaModFix/>
            </a:blip>
            <a:stretch>
              <a:fillRect l="-555"/>
            </a:stretch>
          </a:blipFill>
          <a:ln>
            <a:noFill/>
          </a:ln>
        </p:spPr>
        <p:txBody>
          <a:bodyPr spcFirstLastPara="1" vert="horz" wrap="square" lIns="91425" tIns="45700" rIns="91425" bIns="45700" rtlCol="0" anchor="t" anchorCtr="0">
            <a:normAutofit/>
          </a:bodyPr>
          <a:lstStyle/>
          <a:p>
            <a:pPr>
              <a:spcBef>
                <a:spcPts val="0"/>
              </a:spcBef>
              <a:buSzPts val="3200"/>
            </a:pPr>
            <a:r>
              <a:rPr lang="en-US"/>
              <a:t> </a:t>
            </a:r>
            <a:endParaRPr/>
          </a:p>
        </p:txBody>
      </p:sp>
      <p:sp>
        <p:nvSpPr>
          <p:cNvPr id="2968" name="Google Shape;2968;p6"/>
          <p:cNvSpPr txBox="1">
            <a:spLocks noGrp="1"/>
          </p:cNvSpPr>
          <p:nvPr>
            <p:ph type="sldNum" sz="quarter" idx="12"/>
          </p:nvPr>
        </p:nvSpPr>
        <p:spPr>
          <a:prstGeom prst="rect">
            <a:avLst/>
          </a:prstGeom>
          <a:noFill/>
          <a:ln>
            <a:noFill/>
          </a:ln>
        </p:spPr>
        <p:txBody>
          <a:bodyPr spcFirstLastPara="1" wrap="square" lIns="91425" tIns="45700" rIns="91425" bIns="45700" anchor="t" anchorCtr="0">
            <a:noAutofit/>
          </a:bodyPr>
          <a:lstStyle/>
          <a:p>
            <a:pPr>
              <a:buClr>
                <a:srgbClr val="000000"/>
              </a:buClr>
              <a:buSzPts val="1600"/>
            </a:pPr>
            <a:fld id="{00000000-1234-1234-1234-123412341234}" type="slidenum">
              <a:rPr lang="en-US">
                <a:solidFill>
                  <a:srgbClr val="000000"/>
                </a:solidFill>
                <a:latin typeface="Times New Roman"/>
                <a:ea typeface="Times New Roman"/>
                <a:cs typeface="Times New Roman"/>
                <a:sym typeface="Times New Roman"/>
              </a:rPr>
              <a:pPr>
                <a:buClr>
                  <a:srgbClr val="000000"/>
                </a:buClr>
                <a:buSzPts val="1600"/>
              </a:pPr>
              <a:t>6</a:t>
            </a:fld>
            <a:endParaRPr>
              <a:solidFill>
                <a:srgbClr val="000000"/>
              </a:solidFill>
              <a:latin typeface="Times New Roman"/>
              <a:ea typeface="Times New Roman"/>
              <a:cs typeface="Times New Roman"/>
              <a:sym typeface="Times New Roman"/>
            </a:endParaRPr>
          </a:p>
        </p:txBody>
      </p:sp>
      <p:sp>
        <p:nvSpPr>
          <p:cNvPr id="2969" name="Google Shape;2969;p6"/>
          <p:cNvSpPr/>
          <p:nvPr/>
        </p:nvSpPr>
        <p:spPr>
          <a:xfrm>
            <a:off x="8298551" y="1821234"/>
            <a:ext cx="2262158" cy="507791"/>
          </a:xfrm>
          <a:prstGeom prst="rect">
            <a:avLst/>
          </a:prstGeom>
          <a:noFill/>
          <a:ln>
            <a:noFill/>
          </a:ln>
        </p:spPr>
        <p:txBody>
          <a:bodyPr spcFirstLastPara="1" wrap="square" lIns="91425" tIns="45700" rIns="91425" bIns="45700" anchor="t" anchorCtr="0">
            <a:spAutoFit/>
          </a:bodyPr>
          <a:lstStyle/>
          <a:p>
            <a:pPr>
              <a:lnSpc>
                <a:spcPct val="150000"/>
              </a:lnSpc>
              <a:buClr>
                <a:srgbClr val="000000"/>
              </a:buClr>
              <a:buSzPts val="1800"/>
            </a:pPr>
            <a:r>
              <a:rPr lang="en-US">
                <a:solidFill>
                  <a:srgbClr val="000000"/>
                </a:solidFill>
                <a:latin typeface="Arial"/>
                <a:ea typeface="Arial"/>
                <a:cs typeface="Arial"/>
                <a:sym typeface="Arial"/>
              </a:rPr>
              <a:t>Binary Classification</a:t>
            </a:r>
            <a:endParaRPr>
              <a:solidFill>
                <a:srgbClr val="000000"/>
              </a:solidFill>
              <a:latin typeface="Tahoma"/>
              <a:ea typeface="Tahoma"/>
              <a:cs typeface="Tahoma"/>
              <a:sym typeface="Tahoma"/>
            </a:endParaRPr>
          </a:p>
        </p:txBody>
      </p:sp>
      <p:sp>
        <p:nvSpPr>
          <p:cNvPr id="2970" name="Google Shape;2970;p6"/>
          <p:cNvSpPr/>
          <p:nvPr/>
        </p:nvSpPr>
        <p:spPr>
          <a:xfrm>
            <a:off x="1752600" y="1944233"/>
            <a:ext cx="8698572" cy="37645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600"/>
            </a:pPr>
            <a:endParaRPr sz="1600">
              <a:solidFill>
                <a:srgbClr val="000000"/>
              </a:solidFill>
              <a:latin typeface="Calibri"/>
              <a:ea typeface="Calibri"/>
              <a:cs typeface="Calibri"/>
              <a:sym typeface="Calibri"/>
            </a:endParaRPr>
          </a:p>
        </p:txBody>
      </p:sp>
      <p:pic>
        <p:nvPicPr>
          <p:cNvPr id="2971" name="Google Shape;2971;p6"/>
          <p:cNvPicPr preferRelativeResize="0"/>
          <p:nvPr/>
        </p:nvPicPr>
        <p:blipFill rotWithShape="1">
          <a:blip r:embed="rId4">
            <a:alphaModFix/>
          </a:blip>
          <a:srcRect/>
          <a:stretch/>
        </p:blipFill>
        <p:spPr>
          <a:xfrm>
            <a:off x="5172296" y="3896121"/>
            <a:ext cx="5495704" cy="2634309"/>
          </a:xfrm>
          <a:prstGeom prst="rect">
            <a:avLst/>
          </a:prstGeom>
          <a:noFill/>
          <a:ln>
            <a:noFill/>
          </a:ln>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26240" y="1542240"/>
              <a:ext cx="9705960" cy="5043960"/>
            </p14:xfrm>
          </p:contentPart>
        </mc:Choice>
        <mc:Fallback xmlns="">
          <p:pic>
            <p:nvPicPr>
              <p:cNvPr id="2" name="Ink 1"/>
              <p:cNvPicPr/>
              <p:nvPr/>
            </p:nvPicPr>
            <p:blipFill>
              <a:blip r:embed="rId6"/>
              <a:stretch>
                <a:fillRect/>
              </a:stretch>
            </p:blipFill>
            <p:spPr>
              <a:xfrm>
                <a:off x="415800" y="1530000"/>
                <a:ext cx="9721440" cy="5070960"/>
              </a:xfrm>
              <a:prstGeom prst="rect">
                <a:avLst/>
              </a:prstGeom>
            </p:spPr>
          </p:pic>
        </mc:Fallback>
      </mc:AlternateContent>
    </p:spTree>
    <p:extLst>
      <p:ext uri="{BB962C8B-B14F-4D97-AF65-F5344CB8AC3E}">
        <p14:creationId xmlns:p14="http://schemas.microsoft.com/office/powerpoint/2010/main" val="35390658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76"/>
        <p:cNvGrpSpPr/>
        <p:nvPr/>
      </p:nvGrpSpPr>
      <p:grpSpPr>
        <a:xfrm>
          <a:off x="0" y="0"/>
          <a:ext cx="0" cy="0"/>
          <a:chOff x="0" y="0"/>
          <a:chExt cx="0" cy="0"/>
        </a:xfrm>
      </p:grpSpPr>
      <p:sp>
        <p:nvSpPr>
          <p:cNvPr id="2977" name="Google Shape;2977;p7"/>
          <p:cNvSpPr txBox="1">
            <a:spLocks noGrp="1"/>
          </p:cNvSpPr>
          <p:nvPr>
            <p:ph type="title"/>
          </p:nvPr>
        </p:nvSpPr>
        <p:spPr>
          <a:xfrm>
            <a:off x="421033" y="0"/>
            <a:ext cx="8556712" cy="758300"/>
          </a:xfrm>
          <a:prstGeom prst="rect">
            <a:avLst/>
          </a:prstGeom>
        </p:spPr>
        <p:txBody>
          <a:bodyPr anchor="ctr"/>
          <a:lstStyle/>
          <a:p>
            <a:r>
              <a:rPr lang="en-US" dirty="0">
                <a:sym typeface="Arial"/>
              </a:rPr>
              <a:t>Decision </a:t>
            </a:r>
            <a:r>
              <a:rPr lang="en-US" dirty="0" smtClean="0">
                <a:sym typeface="Arial"/>
              </a:rPr>
              <a:t>Theory</a:t>
            </a:r>
            <a:endParaRPr dirty="0">
              <a:sym typeface="Arial"/>
            </a:endParaRPr>
          </a:p>
        </p:txBody>
      </p:sp>
      <p:sp>
        <p:nvSpPr>
          <p:cNvPr id="2978" name="Google Shape;2978;p7"/>
          <p:cNvSpPr txBox="1">
            <a:spLocks noGrp="1"/>
          </p:cNvSpPr>
          <p:nvPr>
            <p:ph type="body" idx="1"/>
          </p:nvPr>
        </p:nvSpPr>
        <p:spPr>
          <a:xfrm>
            <a:off x="1676400" y="1371600"/>
            <a:ext cx="6781800" cy="5486400"/>
          </a:xfrm>
          <a:prstGeom prst="rect">
            <a:avLst/>
          </a:prstGeom>
          <a:blipFill rotWithShape="1">
            <a:blip r:embed="rId3">
              <a:alphaModFix/>
            </a:blip>
            <a:stretch>
              <a:fillRect l="-538"/>
            </a:stretch>
          </a:blipFill>
          <a:ln>
            <a:noFill/>
          </a:ln>
        </p:spPr>
        <p:txBody>
          <a:bodyPr spcFirstLastPara="1" vert="horz" wrap="square" lIns="91425" tIns="45700" rIns="91425" bIns="45700" rtlCol="0" anchor="t" anchorCtr="0">
            <a:normAutofit/>
          </a:bodyPr>
          <a:lstStyle/>
          <a:p>
            <a:pPr>
              <a:spcBef>
                <a:spcPts val="0"/>
              </a:spcBef>
              <a:buSzPts val="3200"/>
            </a:pPr>
            <a:r>
              <a:rPr lang="en-US" dirty="0"/>
              <a:t> </a:t>
            </a:r>
            <a:endParaRPr dirty="0"/>
          </a:p>
        </p:txBody>
      </p:sp>
      <p:sp>
        <p:nvSpPr>
          <p:cNvPr id="2979" name="Google Shape;2979;p7"/>
          <p:cNvSpPr txBox="1">
            <a:spLocks noGrp="1"/>
          </p:cNvSpPr>
          <p:nvPr>
            <p:ph type="sldNum" idx="12"/>
          </p:nvPr>
        </p:nvSpPr>
        <p:spPr>
          <a:xfrm>
            <a:off x="10056440" y="6237313"/>
            <a:ext cx="611560" cy="293117"/>
          </a:xfrm>
          <a:prstGeom prst="rect">
            <a:avLst/>
          </a:prstGeom>
          <a:noFill/>
          <a:ln>
            <a:noFill/>
          </a:ln>
        </p:spPr>
        <p:txBody>
          <a:bodyPr spcFirstLastPara="1" wrap="square" lIns="91425" tIns="45700" rIns="91425" bIns="45700" anchor="t" anchorCtr="0">
            <a:noAutofit/>
          </a:bodyPr>
          <a:lstStyle/>
          <a:p>
            <a:pPr>
              <a:buClr>
                <a:srgbClr val="000000"/>
              </a:buClr>
              <a:buSzPts val="1600"/>
            </a:pPr>
            <a:fld id="{00000000-1234-1234-1234-123412341234}" type="slidenum">
              <a:rPr lang="en-US">
                <a:solidFill>
                  <a:srgbClr val="000000"/>
                </a:solidFill>
                <a:latin typeface="Times New Roman"/>
                <a:ea typeface="Times New Roman"/>
                <a:cs typeface="Times New Roman"/>
                <a:sym typeface="Times New Roman"/>
              </a:rPr>
              <a:pPr>
                <a:buClr>
                  <a:srgbClr val="000000"/>
                </a:buClr>
                <a:buSzPts val="1600"/>
              </a:pPr>
              <a:t>7</a:t>
            </a:fld>
            <a:endParaRPr>
              <a:solidFill>
                <a:srgbClr val="000000"/>
              </a:solidFill>
              <a:latin typeface="Times New Roman"/>
              <a:ea typeface="Times New Roman"/>
              <a:cs typeface="Times New Roman"/>
              <a:sym typeface="Times New Roman"/>
            </a:endParaRPr>
          </a:p>
        </p:txBody>
      </p:sp>
      <p:sp>
        <p:nvSpPr>
          <p:cNvPr id="2980" name="Google Shape;2980;p7"/>
          <p:cNvSpPr/>
          <p:nvPr/>
        </p:nvSpPr>
        <p:spPr>
          <a:xfrm>
            <a:off x="1776412" y="2837349"/>
            <a:ext cx="7779692" cy="37645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buClr>
                <a:schemeClr val="dk1"/>
              </a:buClr>
              <a:buSzPts val="1600"/>
            </a:pPr>
            <a:endParaRPr sz="1600">
              <a:solidFill>
                <a:srgbClr val="000000"/>
              </a:solidFill>
              <a:latin typeface="Calibri"/>
              <a:ea typeface="Calibri"/>
              <a:cs typeface="Calibri"/>
              <a:sym typeface="Calibri"/>
            </a:endParaRPr>
          </a:p>
        </p:txBody>
      </p:sp>
      <p:pic>
        <p:nvPicPr>
          <p:cNvPr id="2981" name="Google Shape;2981;p7"/>
          <p:cNvPicPr preferRelativeResize="0"/>
          <p:nvPr/>
        </p:nvPicPr>
        <p:blipFill rotWithShape="1">
          <a:blip r:embed="rId4">
            <a:alphaModFix/>
          </a:blip>
          <a:srcRect/>
          <a:stretch/>
        </p:blipFill>
        <p:spPr>
          <a:xfrm>
            <a:off x="1524000" y="4003510"/>
            <a:ext cx="5495704" cy="2634309"/>
          </a:xfrm>
          <a:prstGeom prst="rect">
            <a:avLst/>
          </a:prstGeom>
          <a:noFill/>
          <a:ln>
            <a:noFill/>
          </a:ln>
        </p:spPr>
      </p:pic>
      <p:sp>
        <p:nvSpPr>
          <p:cNvPr id="2983" name="Google Shape;2983;p7"/>
          <p:cNvSpPr/>
          <p:nvPr/>
        </p:nvSpPr>
        <p:spPr>
          <a:xfrm>
            <a:off x="2537360" y="3493747"/>
            <a:ext cx="5692244" cy="400069"/>
          </a:xfrm>
          <a:prstGeom prst="rect">
            <a:avLst/>
          </a:prstGeom>
          <a:noFill/>
          <a:ln>
            <a:noFill/>
          </a:ln>
        </p:spPr>
        <p:txBody>
          <a:bodyPr spcFirstLastPara="1" wrap="square" lIns="91425" tIns="45700" rIns="91425" bIns="45700" anchor="t" anchorCtr="0">
            <a:spAutoFit/>
          </a:bodyPr>
          <a:lstStyle/>
          <a:p>
            <a:pPr marL="75503"/>
            <a:r>
              <a:rPr lang="en-US" sz="2000" dirty="0">
                <a:solidFill>
                  <a:srgbClr val="FF0000"/>
                </a:solidFill>
                <a:latin typeface="Cambria" panose="02040503050406030204" pitchFamily="18" charset="0"/>
                <a:ea typeface="Cambria" panose="02040503050406030204" pitchFamily="18" charset="0"/>
                <a:cs typeface="Arial"/>
                <a:sym typeface="Arial"/>
              </a:rPr>
              <a:t>p(x, </a:t>
            </a:r>
            <a:r>
              <a:rPr lang="en-US" sz="2000" dirty="0" err="1">
                <a:solidFill>
                  <a:srgbClr val="FF0000"/>
                </a:solidFill>
                <a:latin typeface="Cambria" panose="02040503050406030204" pitchFamily="18" charset="0"/>
                <a:ea typeface="Cambria" panose="02040503050406030204" pitchFamily="18" charset="0"/>
                <a:cs typeface="Arial"/>
                <a:sym typeface="Arial"/>
              </a:rPr>
              <a:t>C</a:t>
            </a:r>
            <a:r>
              <a:rPr lang="en-US" sz="2000" baseline="-25000" dirty="0" err="1">
                <a:solidFill>
                  <a:srgbClr val="FF0000"/>
                </a:solidFill>
                <a:latin typeface="Cambria" panose="02040503050406030204" pitchFamily="18" charset="0"/>
                <a:ea typeface="Cambria" panose="02040503050406030204" pitchFamily="18" charset="0"/>
                <a:cs typeface="Arial"/>
                <a:sym typeface="Arial"/>
              </a:rPr>
              <a:t>k</a:t>
            </a:r>
            <a:r>
              <a:rPr lang="en-US" sz="2000" dirty="0">
                <a:solidFill>
                  <a:srgbClr val="FF0000"/>
                </a:solidFill>
                <a:latin typeface="Cambria" panose="02040503050406030204" pitchFamily="18" charset="0"/>
                <a:ea typeface="Cambria" panose="02040503050406030204" pitchFamily="18" charset="0"/>
                <a:cs typeface="Arial"/>
                <a:sym typeface="Arial"/>
              </a:rPr>
              <a:t>) is the (central!) inference problem</a:t>
            </a:r>
            <a:endParaRPr sz="2000" dirty="0">
              <a:solidFill>
                <a:srgbClr val="FF0000"/>
              </a:solidFill>
              <a:latin typeface="Cambria" panose="02040503050406030204" pitchFamily="18" charset="0"/>
              <a:ea typeface="Cambria" panose="02040503050406030204" pitchFamily="18" charset="0"/>
            </a:endParaRPr>
          </a:p>
        </p:txBody>
      </p:sp>
      <p:graphicFrame>
        <p:nvGraphicFramePr>
          <p:cNvPr id="2984" name="Google Shape;2984;p7"/>
          <p:cNvGraphicFramePr/>
          <p:nvPr/>
        </p:nvGraphicFramePr>
        <p:xfrm>
          <a:off x="7019704" y="4003509"/>
          <a:ext cx="1209900" cy="2595950"/>
        </p:xfrm>
        <a:graphic>
          <a:graphicData uri="http://schemas.openxmlformats.org/drawingml/2006/table">
            <a:tbl>
              <a:tblPr firstRow="1" bandRow="1">
                <a:noFill/>
              </a:tblPr>
              <a:tblGrid>
                <a:gridCol w="1209900"/>
              </a:tblGrid>
              <a:tr h="370850">
                <a:tc>
                  <a:txBody>
                    <a:bodyPr/>
                    <a:lstStyle/>
                    <a:p>
                      <a:pPr marL="0" marR="0" lvl="0" indent="0" algn="l" rtl="0">
                        <a:spcBef>
                          <a:spcPts val="0"/>
                        </a:spcBef>
                        <a:spcAft>
                          <a:spcPts val="0"/>
                        </a:spcAft>
                        <a:buNone/>
                      </a:pPr>
                      <a:r>
                        <a:rPr lang="en-US" sz="1800" u="none" strike="noStrike" cap="none" dirty="0"/>
                        <a:t>P(Job = 1)</a:t>
                      </a:r>
                      <a:endParaRPr sz="1800" dirty="0"/>
                    </a:p>
                  </a:txBody>
                  <a:tcPr marL="91450" marR="91450" marT="45725" marB="45725"/>
                </a:tc>
              </a:tr>
              <a:tr h="370850">
                <a:tc>
                  <a:txBody>
                    <a:bodyPr/>
                    <a:lstStyle/>
                    <a:p>
                      <a:pPr marL="0" marR="0" lvl="0" indent="0" algn="l" rtl="0">
                        <a:spcBef>
                          <a:spcPts val="0"/>
                        </a:spcBef>
                        <a:spcAft>
                          <a:spcPts val="0"/>
                        </a:spcAft>
                        <a:buNone/>
                      </a:pPr>
                      <a:r>
                        <a:rPr lang="en-US" sz="1800"/>
                        <a:t>0.8</a:t>
                      </a:r>
                      <a:endParaRPr sz="1800"/>
                    </a:p>
                  </a:txBody>
                  <a:tcPr marL="91450" marR="91450" marT="45725" marB="45725"/>
                </a:tc>
              </a:tr>
              <a:tr h="370850">
                <a:tc>
                  <a:txBody>
                    <a:bodyPr/>
                    <a:lstStyle/>
                    <a:p>
                      <a:pPr marL="0" marR="0" lvl="0" indent="0" algn="l" rtl="0">
                        <a:spcBef>
                          <a:spcPts val="0"/>
                        </a:spcBef>
                        <a:spcAft>
                          <a:spcPts val="0"/>
                        </a:spcAft>
                        <a:buNone/>
                      </a:pPr>
                      <a:r>
                        <a:rPr lang="en-US" sz="1800" dirty="0"/>
                        <a:t>0.4</a:t>
                      </a:r>
                      <a:endParaRPr sz="1800" dirty="0"/>
                    </a:p>
                  </a:txBody>
                  <a:tcPr marL="91450" marR="91450" marT="45725" marB="45725"/>
                </a:tc>
              </a:tr>
              <a:tr h="370850">
                <a:tc>
                  <a:txBody>
                    <a:bodyPr/>
                    <a:lstStyle/>
                    <a:p>
                      <a:pPr marL="0" marR="0" lvl="0" indent="0" algn="l" rtl="0">
                        <a:spcBef>
                          <a:spcPts val="0"/>
                        </a:spcBef>
                        <a:spcAft>
                          <a:spcPts val="0"/>
                        </a:spcAft>
                        <a:buNone/>
                      </a:pPr>
                      <a:r>
                        <a:rPr lang="en-US" sz="1800" dirty="0"/>
                        <a:t>0.75</a:t>
                      </a:r>
                      <a:endParaRPr sz="1800" dirty="0"/>
                    </a:p>
                  </a:txBody>
                  <a:tcPr marL="91450" marR="91450" marT="45725" marB="45725"/>
                </a:tc>
              </a:tr>
              <a:tr h="370850">
                <a:tc>
                  <a:txBody>
                    <a:bodyPr/>
                    <a:lstStyle/>
                    <a:p>
                      <a:pPr marL="0" marR="0" lvl="0" indent="0" algn="l" rtl="0">
                        <a:spcBef>
                          <a:spcPts val="0"/>
                        </a:spcBef>
                        <a:spcAft>
                          <a:spcPts val="0"/>
                        </a:spcAft>
                        <a:buNone/>
                      </a:pPr>
                      <a:r>
                        <a:rPr lang="en-US" sz="1800"/>
                        <a:t>0.95</a:t>
                      </a:r>
                      <a:endParaRPr sz="1800"/>
                    </a:p>
                  </a:txBody>
                  <a:tcPr marL="91450" marR="91450" marT="45725" marB="45725"/>
                </a:tc>
              </a:tr>
              <a:tr h="370850">
                <a:tc>
                  <a:txBody>
                    <a:bodyPr/>
                    <a:lstStyle/>
                    <a:p>
                      <a:pPr marL="0" marR="0" lvl="0" indent="0" algn="l" rtl="0">
                        <a:spcBef>
                          <a:spcPts val="0"/>
                        </a:spcBef>
                        <a:spcAft>
                          <a:spcPts val="0"/>
                        </a:spcAft>
                        <a:buNone/>
                      </a:pPr>
                      <a:r>
                        <a:rPr lang="en-US" sz="1800"/>
                        <a:t>0.35</a:t>
                      </a:r>
                      <a:endParaRPr sz="1800"/>
                    </a:p>
                  </a:txBody>
                  <a:tcPr marL="91450" marR="91450" marT="45725" marB="45725"/>
                </a:tc>
              </a:tr>
              <a:tr h="370850">
                <a:tc>
                  <a:txBody>
                    <a:bodyPr/>
                    <a:lstStyle/>
                    <a:p>
                      <a:pPr marL="0" marR="0" lvl="0" indent="0" algn="l" rtl="0">
                        <a:spcBef>
                          <a:spcPts val="0"/>
                        </a:spcBef>
                        <a:spcAft>
                          <a:spcPts val="0"/>
                        </a:spcAft>
                        <a:buNone/>
                      </a:pPr>
                      <a:r>
                        <a:rPr lang="en-US" sz="1800" dirty="0"/>
                        <a:t>0.4</a:t>
                      </a:r>
                      <a:endParaRPr sz="1800" dirty="0"/>
                    </a:p>
                  </a:txBody>
                  <a:tcPr marL="91450" marR="91450" marT="45725" marB="45725"/>
                </a:tc>
              </a:tr>
            </a:tbl>
          </a:graphicData>
        </a:graphic>
      </p:graphicFrame>
      <p:sp>
        <p:nvSpPr>
          <p:cNvPr id="2" name="Rectangle 1"/>
          <p:cNvSpPr/>
          <p:nvPr/>
        </p:nvSpPr>
        <p:spPr>
          <a:xfrm>
            <a:off x="421033" y="906986"/>
            <a:ext cx="11438458" cy="400110"/>
          </a:xfrm>
          <a:prstGeom prst="rect">
            <a:avLst/>
          </a:prstGeom>
        </p:spPr>
        <p:txBody>
          <a:bodyPr wrap="square">
            <a:spAutoFit/>
          </a:bodyPr>
          <a:lstStyle/>
          <a:p>
            <a:r>
              <a:rPr lang="en-US" sz="2000" b="1" dirty="0">
                <a:solidFill>
                  <a:srgbClr val="00B0F0"/>
                </a:solidFill>
                <a:latin typeface="Cambria" panose="02040503050406030204" pitchFamily="18" charset="0"/>
                <a:ea typeface="Cambria" panose="02040503050406030204" pitchFamily="18" charset="0"/>
                <a:sym typeface="Arial"/>
              </a:rPr>
              <a:t>The decision problem: given x, predict t according to a probabilistic model p(x, t)</a:t>
            </a:r>
            <a:endParaRPr lang="en-IN" sz="2000" b="1" dirty="0">
              <a:solidFill>
                <a:srgbClr val="00B0F0"/>
              </a:solidFill>
              <a:latin typeface="Cambria" panose="02040503050406030204" pitchFamily="18" charset="0"/>
              <a:ea typeface="Cambria" panose="02040503050406030204" pitchFamily="18" charset="0"/>
            </a:endParaRPr>
          </a:p>
        </p:txBody>
      </p:sp>
      <p:sp>
        <p:nvSpPr>
          <p:cNvPr id="12" name="Google Shape;2982;p7"/>
          <p:cNvSpPr/>
          <p:nvPr/>
        </p:nvSpPr>
        <p:spPr>
          <a:xfrm>
            <a:off x="1301963" y="4679548"/>
            <a:ext cx="9227492" cy="528850"/>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0000"/>
              </a:buClr>
              <a:buSzPts val="1600"/>
              <a:buFont typeface="Calibri"/>
              <a:buNone/>
            </a:pPr>
            <a:r>
              <a:rPr lang="en-US" sz="1600" b="1" i="0" u="none" strike="noStrike" cap="none" dirty="0">
                <a:solidFill>
                  <a:srgbClr val="FF0000"/>
                </a:solidFill>
                <a:latin typeface="Calibri"/>
                <a:ea typeface="Calibri"/>
                <a:cs typeface="Calibri"/>
                <a:sym typeface="Calibri"/>
              </a:rPr>
              <a:t>X =&lt;                ,                </a:t>
            </a:r>
            <a:r>
              <a:rPr lang="en-US" sz="1600" b="1" i="0" u="none" strike="noStrike" cap="none" dirty="0" smtClean="0">
                <a:solidFill>
                  <a:srgbClr val="FF0000"/>
                </a:solidFill>
                <a:latin typeface="Calibri"/>
                <a:ea typeface="Calibri"/>
                <a:cs typeface="Calibri"/>
                <a:sym typeface="Calibri"/>
              </a:rPr>
              <a:t> &gt;                                                                          </a:t>
            </a:r>
            <a:r>
              <a:rPr lang="en-US" sz="1600" b="1" i="0" u="none" strike="noStrike" cap="none" dirty="0" smtClean="0">
                <a:solidFill>
                  <a:schemeClr val="dk1"/>
                </a:solidFill>
                <a:latin typeface="Calibri"/>
                <a:ea typeface="Calibri"/>
                <a:cs typeface="Calibri"/>
                <a:sym typeface="Calibri"/>
              </a:rPr>
              <a:t>             </a:t>
            </a:r>
            <a:r>
              <a:rPr lang="en-US" sz="1600" b="1" i="0" u="none" strike="noStrike" cap="none" dirty="0" smtClean="0">
                <a:solidFill>
                  <a:srgbClr val="FF0000"/>
                </a:solidFill>
                <a:latin typeface="Calibri"/>
                <a:ea typeface="Calibri"/>
                <a:cs typeface="Calibri"/>
                <a:sym typeface="Calibri"/>
              </a:rPr>
              <a:t>                       </a:t>
            </a:r>
            <a:r>
              <a:rPr lang="en-US" sz="1600" b="1" i="0" u="none" strike="noStrike" cap="none" dirty="0">
                <a:solidFill>
                  <a:srgbClr val="FF0000"/>
                </a:solidFill>
                <a:latin typeface="Calibri"/>
                <a:ea typeface="Calibri"/>
                <a:cs typeface="Calibri"/>
                <a:sym typeface="Calibri"/>
              </a:rPr>
              <a:t>= P(</a:t>
            </a:r>
            <a:r>
              <a:rPr lang="en-US" sz="1600" b="1" i="0" u="none" strike="noStrike" cap="none" dirty="0" err="1">
                <a:solidFill>
                  <a:srgbClr val="FF0000"/>
                </a:solidFill>
                <a:latin typeface="Calibri"/>
                <a:ea typeface="Calibri"/>
                <a:cs typeface="Calibri"/>
                <a:sym typeface="Calibri"/>
              </a:rPr>
              <a:t>C</a:t>
            </a:r>
            <a:r>
              <a:rPr lang="en-US" sz="1600" b="1" i="0" u="none" strike="noStrike" cap="none" baseline="-25000" dirty="0" err="1">
                <a:solidFill>
                  <a:srgbClr val="FF0000"/>
                </a:solidFill>
                <a:latin typeface="Calibri"/>
                <a:ea typeface="Calibri"/>
                <a:cs typeface="Calibri"/>
                <a:sym typeface="Calibri"/>
              </a:rPr>
              <a:t>k</a:t>
            </a:r>
            <a:r>
              <a:rPr lang="en-US" sz="1600" b="1" i="0" u="none" strike="noStrike" cap="none" dirty="0">
                <a:solidFill>
                  <a:srgbClr val="FF0000"/>
                </a:solidFill>
                <a:latin typeface="Calibri"/>
                <a:ea typeface="Calibri"/>
                <a:cs typeface="Calibri"/>
                <a:sym typeface="Calibri"/>
              </a:rPr>
              <a:t>| X)</a:t>
            </a:r>
            <a:r>
              <a:rPr lang="en-US" sz="1600" b="1" i="0" u="none" strike="noStrike" cap="none" dirty="0">
                <a:solidFill>
                  <a:srgbClr val="0070C0"/>
                </a:solidFill>
                <a:latin typeface="Calibri"/>
                <a:ea typeface="Calibri"/>
                <a:cs typeface="Calibri"/>
                <a:sym typeface="Calibri"/>
              </a:rPr>
              <a:t> </a:t>
            </a:r>
            <a:endParaRPr sz="1600" b="1" i="0" u="none" strike="noStrike" cap="none" dirty="0">
              <a:solidFill>
                <a:srgbClr val="0070C0"/>
              </a:solidFill>
              <a:latin typeface="Calibri"/>
              <a:ea typeface="Calibri"/>
              <a:cs typeface="Calibri"/>
              <a:sym typeface="Calibri"/>
            </a:endParaRPr>
          </a:p>
        </p:txBody>
      </p:sp>
      <p:sp>
        <p:nvSpPr>
          <p:cNvPr id="3" name="Rectangle 2"/>
          <p:cNvSpPr/>
          <p:nvPr/>
        </p:nvSpPr>
        <p:spPr>
          <a:xfrm>
            <a:off x="7644762" y="1844145"/>
            <a:ext cx="1232710" cy="507831"/>
          </a:xfrm>
          <a:prstGeom prst="rect">
            <a:avLst/>
          </a:prstGeom>
        </p:spPr>
        <p:txBody>
          <a:bodyPr wrap="none">
            <a:spAutoFit/>
          </a:bodyPr>
          <a:lstStyle/>
          <a:p>
            <a:pPr>
              <a:lnSpc>
                <a:spcPct val="150000"/>
              </a:lnSpc>
            </a:pPr>
            <a:r>
              <a:rPr lang="en-IN" spc="-466" dirty="0">
                <a:cs typeface="Lucida Sans Unicode"/>
              </a:rPr>
              <a:t>⇔</a:t>
            </a:r>
            <a:r>
              <a:rPr lang="en-IN" spc="-297" dirty="0">
                <a:cs typeface="Lucida Sans Unicode"/>
              </a:rPr>
              <a:t> </a:t>
            </a:r>
            <a:r>
              <a:rPr lang="en-IN" spc="218" dirty="0">
                <a:cs typeface="Lucida Sans Unicode"/>
              </a:rPr>
              <a:t>{</a:t>
            </a:r>
            <a:r>
              <a:rPr lang="en-IN" i="1" spc="218" dirty="0">
                <a:cs typeface="Calibri"/>
              </a:rPr>
              <a:t>C</a:t>
            </a:r>
            <a:r>
              <a:rPr lang="en-IN" spc="327" baseline="-10416" dirty="0">
                <a:cs typeface="Tahoma"/>
              </a:rPr>
              <a:t>1</a:t>
            </a:r>
            <a:r>
              <a:rPr lang="en-IN" i="1" spc="218" dirty="0">
                <a:cs typeface="Calibri"/>
              </a:rPr>
              <a:t>,</a:t>
            </a:r>
            <a:r>
              <a:rPr lang="en-IN" i="1" spc="-129" dirty="0">
                <a:cs typeface="Calibri"/>
              </a:rPr>
              <a:t> </a:t>
            </a:r>
            <a:r>
              <a:rPr lang="en-IN" i="1" spc="277" dirty="0">
                <a:cs typeface="Calibri"/>
              </a:rPr>
              <a:t>C</a:t>
            </a:r>
            <a:r>
              <a:rPr lang="en-IN" spc="414" baseline="-10416" dirty="0">
                <a:cs typeface="Tahoma"/>
              </a:rPr>
              <a:t>2</a:t>
            </a:r>
            <a:r>
              <a:rPr lang="en-IN" spc="277" dirty="0">
                <a:cs typeface="Lucida Sans Unicode"/>
              </a:rPr>
              <a:t>}</a:t>
            </a:r>
            <a:endParaRPr lang="en-IN" dirty="0">
              <a:cs typeface="Lucida Sans Unicode"/>
            </a:endParaRPr>
          </a:p>
        </p:txBody>
      </p:sp>
      <mc:AlternateContent xmlns:mc="http://schemas.openxmlformats.org/markup-compatibility/2006" xmlns:a14="http://schemas.microsoft.com/office/drawing/2010/main">
        <mc:Choice Requires="a14">
          <p:sp>
            <p:nvSpPr>
              <p:cNvPr id="5" name="TextBox 4"/>
              <p:cNvSpPr txBox="1"/>
              <p:nvPr/>
            </p:nvSpPr>
            <p:spPr>
              <a:xfrm>
                <a:off x="10161526" y="769625"/>
                <a:ext cx="1697965" cy="443070"/>
              </a:xfrm>
              <a:prstGeom prst="rect">
                <a:avLst/>
              </a:prstGeom>
              <a:noFill/>
              <a:ln>
                <a:solidFill>
                  <a:srgbClr val="C00000"/>
                </a:solidFill>
              </a:ln>
            </p:spPr>
            <p:txBody>
              <a:bodyPr wrap="none" lIns="0" tIns="0" rIns="0" bIns="0" rtlCol="0">
                <a:spAutoFit/>
              </a:bodyPr>
              <a:lstStyle/>
              <a:p>
                <a:r>
                  <a:rPr lang="en-US" b="0" dirty="0" smtClean="0"/>
                  <a:t>p</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e>
                    </m:d>
                    <m:r>
                      <a:rPr lang="en-IN" i="1" smtClean="0">
                        <a:latin typeface="Cambria Math" panose="02040503050406030204" pitchFamily="18" charset="0"/>
                      </a:rPr>
                      <m:t>=</m:t>
                    </m:r>
                    <m:f>
                      <m:fPr>
                        <m:ctrlPr>
                          <a:rPr lang="en-IN"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𝑘</m:t>
                                </m:r>
                              </m:sub>
                            </m:sSub>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den>
                    </m:f>
                  </m:oMath>
                </a14:m>
                <a:endParaRPr lang="en-IN" dirty="0"/>
              </a:p>
            </p:txBody>
          </p:sp>
        </mc:Choice>
        <mc:Fallback xmlns="">
          <p:sp>
            <p:nvSpPr>
              <p:cNvPr id="5" name="TextBox 4"/>
              <p:cNvSpPr txBox="1">
                <a:spLocks noRot="1" noChangeAspect="1" noMove="1" noResize="1" noEditPoints="1" noAdjustHandles="1" noChangeArrowheads="1" noChangeShapeType="1" noTextEdit="1"/>
              </p:cNvSpPr>
              <p:nvPr/>
            </p:nvSpPr>
            <p:spPr>
              <a:xfrm>
                <a:off x="10161526" y="769625"/>
                <a:ext cx="1697965" cy="443070"/>
              </a:xfrm>
              <a:prstGeom prst="rect">
                <a:avLst/>
              </a:prstGeom>
              <a:blipFill rotWithShape="0">
                <a:blip r:embed="rId7"/>
                <a:stretch>
                  <a:fillRect l="-8214" b="-10667"/>
                </a:stretch>
              </a:blipFill>
              <a:ln>
                <a:solidFill>
                  <a:srgbClr val="C00000"/>
                </a:solidFill>
              </a:ln>
            </p:spPr>
            <p:txBody>
              <a:bodyPr/>
              <a:lstStyle/>
              <a:p>
                <a:r>
                  <a:rPr lang="en-IN">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2083320" y="504720"/>
              <a:ext cx="9862200" cy="5694480"/>
            </p14:xfrm>
          </p:contentPart>
        </mc:Choice>
        <mc:Fallback xmlns="">
          <p:pic>
            <p:nvPicPr>
              <p:cNvPr id="4" name="Ink 3"/>
              <p:cNvPicPr/>
              <p:nvPr/>
            </p:nvPicPr>
            <p:blipFill>
              <a:blip r:embed="rId9"/>
              <a:stretch>
                <a:fillRect/>
              </a:stretch>
            </p:blipFill>
            <p:spPr>
              <a:xfrm>
                <a:off x="2068560" y="492120"/>
                <a:ext cx="9888840" cy="5720400"/>
              </a:xfrm>
              <a:prstGeom prst="rect">
                <a:avLst/>
              </a:prstGeom>
            </p:spPr>
          </p:pic>
        </mc:Fallback>
      </mc:AlternateContent>
    </p:spTree>
    <p:extLst>
      <p:ext uri="{BB962C8B-B14F-4D97-AF65-F5344CB8AC3E}">
        <p14:creationId xmlns:p14="http://schemas.microsoft.com/office/powerpoint/2010/main" val="33222997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 rule</a:t>
            </a:r>
            <a:endParaRPr lang="en-IN" dirty="0"/>
          </a:p>
        </p:txBody>
      </p:sp>
      <p:sp>
        <p:nvSpPr>
          <p:cNvPr id="3" name="Content Placeholder 2"/>
          <p:cNvSpPr>
            <a:spLocks noGrp="1"/>
          </p:cNvSpPr>
          <p:nvPr>
            <p:ph idx="1"/>
          </p:nvPr>
        </p:nvSpPr>
        <p:spPr>
          <a:xfrm>
            <a:off x="0" y="1444925"/>
            <a:ext cx="11921706" cy="5413075"/>
          </a:xfrm>
        </p:spPr>
        <p:txBody>
          <a:bodyPr vert="horz" lIns="91440" tIns="45720" rIns="91440" bIns="45720" rtlCol="0">
            <a:normAutofit/>
          </a:bodyPr>
          <a:lstStyle/>
          <a:p>
            <a:pPr marL="25168" marR="237832">
              <a:lnSpc>
                <a:spcPct val="110000"/>
              </a:lnSpc>
              <a:spcBef>
                <a:spcPts val="0"/>
              </a:spcBef>
            </a:pPr>
            <a:r>
              <a:rPr lang="en-US" sz="2200" spc="40" dirty="0">
                <a:cs typeface="Tahoma"/>
              </a:rPr>
              <a:t>We are interested in the probabilities of the two classes, given the input features</a:t>
            </a:r>
          </a:p>
          <a:p>
            <a:pPr marL="25168" marR="237832">
              <a:lnSpc>
                <a:spcPct val="110000"/>
              </a:lnSpc>
              <a:spcBef>
                <a:spcPts val="0"/>
              </a:spcBef>
            </a:pPr>
            <a:r>
              <a:rPr lang="en-US" sz="2200" spc="40" dirty="0" smtClean="0">
                <a:cs typeface="Tahoma"/>
              </a:rPr>
              <a:t>Using </a:t>
            </a:r>
            <a:r>
              <a:rPr lang="en-US" sz="2200" spc="40" dirty="0">
                <a:cs typeface="Tahoma"/>
              </a:rPr>
              <a:t>Bayes’ </a:t>
            </a:r>
            <a:r>
              <a:rPr lang="en-US" sz="2200" spc="40" dirty="0" smtClean="0">
                <a:cs typeface="Tahoma"/>
              </a:rPr>
              <a:t>theorem</a:t>
            </a:r>
            <a:endParaRPr lang="en-US" sz="2200" spc="40" dirty="0">
              <a:cs typeface="Tahoma"/>
            </a:endParaRPr>
          </a:p>
          <a:p>
            <a:pPr marL="25168" marR="237832">
              <a:lnSpc>
                <a:spcPct val="110000"/>
              </a:lnSpc>
              <a:spcBef>
                <a:spcPts val="0"/>
              </a:spcBef>
            </a:pPr>
            <a:endParaRPr lang="en-US" sz="2200" spc="40" dirty="0">
              <a:cs typeface="Tahoma"/>
            </a:endParaRPr>
          </a:p>
          <a:p>
            <a:pPr marL="25168" marR="237832">
              <a:lnSpc>
                <a:spcPct val="110000"/>
              </a:lnSpc>
              <a:spcBef>
                <a:spcPts val="0"/>
              </a:spcBef>
            </a:pPr>
            <a:endParaRPr lang="en-US" sz="2200" spc="40" dirty="0" smtClean="0">
              <a:cs typeface="Tahoma"/>
            </a:endParaRPr>
          </a:p>
          <a:p>
            <a:pPr marL="25168" marR="237832">
              <a:lnSpc>
                <a:spcPct val="110000"/>
              </a:lnSpc>
              <a:spcBef>
                <a:spcPts val="0"/>
              </a:spcBef>
            </a:pPr>
            <a:r>
              <a:rPr lang="en-US" sz="2200" spc="40" dirty="0" smtClean="0">
                <a:cs typeface="Tahoma"/>
              </a:rPr>
              <a:t>p(</a:t>
            </a:r>
            <a:r>
              <a:rPr lang="en-US" sz="2200" spc="40" dirty="0" err="1" smtClean="0">
                <a:cs typeface="Tahoma"/>
              </a:rPr>
              <a:t>C</a:t>
            </a:r>
            <a:r>
              <a:rPr lang="en-US" sz="2200" spc="40" baseline="-25000" dirty="0" err="1" smtClean="0">
                <a:cs typeface="Tahoma"/>
              </a:rPr>
              <a:t>k</a:t>
            </a:r>
            <a:r>
              <a:rPr lang="en-US" sz="2200" spc="40" dirty="0" smtClean="0">
                <a:cs typeface="Tahoma"/>
              </a:rPr>
              <a:t> </a:t>
            </a:r>
            <a:r>
              <a:rPr lang="en-US" sz="2200" spc="40" dirty="0">
                <a:cs typeface="Tahoma"/>
              </a:rPr>
              <a:t>) </a:t>
            </a:r>
            <a:r>
              <a:rPr lang="en-US" sz="2200" spc="40" dirty="0" smtClean="0">
                <a:cs typeface="Tahoma"/>
              </a:rPr>
              <a:t>= prior </a:t>
            </a:r>
            <a:r>
              <a:rPr lang="en-US" sz="2200" spc="40" dirty="0">
                <a:cs typeface="Tahoma"/>
              </a:rPr>
              <a:t>probability for class </a:t>
            </a:r>
            <a:r>
              <a:rPr lang="en-US" sz="2200" spc="40" dirty="0" err="1" smtClean="0">
                <a:cs typeface="Tahoma"/>
              </a:rPr>
              <a:t>C</a:t>
            </a:r>
            <a:r>
              <a:rPr lang="en-US" sz="2200" spc="40" baseline="-25000" dirty="0" err="1" smtClean="0">
                <a:cs typeface="Tahoma"/>
              </a:rPr>
              <a:t>k</a:t>
            </a:r>
            <a:r>
              <a:rPr lang="en-US" sz="2200" spc="40" dirty="0" smtClean="0">
                <a:cs typeface="Tahoma"/>
              </a:rPr>
              <a:t>  and p(</a:t>
            </a:r>
            <a:r>
              <a:rPr lang="en-US" sz="2200" spc="40" dirty="0" err="1" smtClean="0">
                <a:cs typeface="Tahoma"/>
              </a:rPr>
              <a:t>C</a:t>
            </a:r>
            <a:r>
              <a:rPr lang="en-US" sz="2200" spc="40" baseline="-25000" dirty="0" err="1" smtClean="0">
                <a:cs typeface="Tahoma"/>
              </a:rPr>
              <a:t>k</a:t>
            </a:r>
            <a:r>
              <a:rPr lang="en-US" sz="2200" spc="40" dirty="0" smtClean="0">
                <a:cs typeface="Tahoma"/>
              </a:rPr>
              <a:t> </a:t>
            </a:r>
            <a:r>
              <a:rPr lang="en-US" sz="2200" spc="40" dirty="0">
                <a:cs typeface="Tahoma"/>
              </a:rPr>
              <a:t>|x</a:t>
            </a:r>
            <a:r>
              <a:rPr lang="en-US" sz="2200" spc="40" dirty="0" smtClean="0">
                <a:cs typeface="Tahoma"/>
              </a:rPr>
              <a:t>) = </a:t>
            </a:r>
            <a:r>
              <a:rPr lang="en-US" sz="2200" spc="40" dirty="0">
                <a:cs typeface="Tahoma"/>
              </a:rPr>
              <a:t>its corresponding </a:t>
            </a:r>
            <a:r>
              <a:rPr lang="en-US" sz="2200" spc="40" dirty="0" smtClean="0">
                <a:cs typeface="Tahoma"/>
              </a:rPr>
              <a:t>posterior e.g.</a:t>
            </a:r>
          </a:p>
          <a:p>
            <a:pPr marR="237832" lvl="1">
              <a:lnSpc>
                <a:spcPct val="110000"/>
              </a:lnSpc>
              <a:spcBef>
                <a:spcPts val="0"/>
              </a:spcBef>
            </a:pPr>
            <a:r>
              <a:rPr lang="en-US" sz="2200" spc="40" dirty="0" smtClean="0">
                <a:cs typeface="Tahoma"/>
              </a:rPr>
              <a:t> </a:t>
            </a:r>
            <a:r>
              <a:rPr lang="en-US" sz="2200" spc="40" dirty="0">
                <a:cs typeface="Tahoma"/>
              </a:rPr>
              <a:t>p(C</a:t>
            </a:r>
            <a:r>
              <a:rPr lang="en-US" sz="2200" spc="40" baseline="-25000" dirty="0">
                <a:cs typeface="Tahoma"/>
              </a:rPr>
              <a:t>1</a:t>
            </a:r>
            <a:r>
              <a:rPr lang="en-US" sz="2200" spc="40" dirty="0">
                <a:cs typeface="Tahoma"/>
              </a:rPr>
              <a:t>)  = probability that the person enjoy sport, irrespective of days weather condition</a:t>
            </a:r>
          </a:p>
          <a:p>
            <a:pPr marR="237832" lvl="1">
              <a:lnSpc>
                <a:spcPct val="110000"/>
              </a:lnSpc>
              <a:spcBef>
                <a:spcPts val="0"/>
              </a:spcBef>
            </a:pPr>
            <a:r>
              <a:rPr lang="en-US" sz="2200" spc="40" dirty="0">
                <a:cs typeface="Tahoma"/>
              </a:rPr>
              <a:t>p(C</a:t>
            </a:r>
            <a:r>
              <a:rPr lang="en-US" sz="2200" spc="40" baseline="-25000" dirty="0">
                <a:cs typeface="Tahoma"/>
              </a:rPr>
              <a:t>1</a:t>
            </a:r>
            <a:r>
              <a:rPr lang="en-US" sz="2200" spc="40" dirty="0">
                <a:cs typeface="Tahoma"/>
              </a:rPr>
              <a:t>|x) = corresponding probability, revised using Bayes in the light of  weather </a:t>
            </a:r>
            <a:r>
              <a:rPr lang="en-US" sz="2200" spc="40" dirty="0" smtClean="0">
                <a:cs typeface="Tahoma"/>
              </a:rPr>
              <a:t>information</a:t>
            </a:r>
          </a:p>
          <a:p>
            <a:pPr marR="237832" lvl="1">
              <a:lnSpc>
                <a:spcPct val="110000"/>
              </a:lnSpc>
              <a:spcBef>
                <a:spcPts val="0"/>
              </a:spcBef>
            </a:pPr>
            <a:endParaRPr lang="en-US" sz="2200" spc="40" dirty="0">
              <a:cs typeface="Tahoma"/>
            </a:endParaRPr>
          </a:p>
          <a:p>
            <a:pPr marL="38100" marR="30480">
              <a:lnSpc>
                <a:spcPct val="101099"/>
              </a:lnSpc>
              <a:spcBef>
                <a:spcPts val="85"/>
              </a:spcBef>
            </a:pPr>
            <a:r>
              <a:rPr lang="en-US" sz="2200" b="1" spc="10" dirty="0" smtClean="0">
                <a:cs typeface="Microsoft Sans Serif"/>
              </a:rPr>
              <a:t>If </a:t>
            </a:r>
            <a:r>
              <a:rPr lang="en-US" sz="2200" b="1" spc="-20" dirty="0">
                <a:cs typeface="Microsoft Sans Serif"/>
              </a:rPr>
              <a:t>our </a:t>
            </a:r>
            <a:r>
              <a:rPr lang="en-US" sz="2200" b="1" spc="-25" dirty="0">
                <a:cs typeface="Microsoft Sans Serif"/>
              </a:rPr>
              <a:t>aim</a:t>
            </a:r>
            <a:r>
              <a:rPr lang="en-US" sz="2200" b="1" spc="-20" dirty="0">
                <a:cs typeface="Microsoft Sans Serif"/>
              </a:rPr>
              <a:t> </a:t>
            </a:r>
            <a:r>
              <a:rPr lang="en-US" sz="2200" b="1" spc="-45" dirty="0">
                <a:cs typeface="Microsoft Sans Serif"/>
              </a:rPr>
              <a:t>is</a:t>
            </a:r>
            <a:r>
              <a:rPr lang="en-US" sz="2200" b="1" spc="-40" dirty="0">
                <a:cs typeface="Microsoft Sans Serif"/>
              </a:rPr>
              <a:t> </a:t>
            </a:r>
            <a:r>
              <a:rPr lang="en-US" sz="2200" b="1" spc="20" dirty="0">
                <a:cs typeface="Microsoft Sans Serif"/>
              </a:rPr>
              <a:t>to </a:t>
            </a:r>
            <a:r>
              <a:rPr lang="en-US" sz="2200" b="1" spc="-30" dirty="0" smtClean="0">
                <a:cs typeface="Microsoft Sans Serif"/>
              </a:rPr>
              <a:t>minimize</a:t>
            </a:r>
            <a:r>
              <a:rPr lang="en-US" sz="2200" b="1" spc="-25" dirty="0" smtClean="0">
                <a:cs typeface="Microsoft Sans Serif"/>
              </a:rPr>
              <a:t> </a:t>
            </a:r>
            <a:r>
              <a:rPr lang="en-US" sz="2200" b="1" spc="-15" dirty="0">
                <a:cs typeface="Microsoft Sans Serif"/>
              </a:rPr>
              <a:t>the </a:t>
            </a:r>
            <a:r>
              <a:rPr lang="en-US" sz="2200" b="1" spc="-50" dirty="0">
                <a:cs typeface="Microsoft Sans Serif"/>
              </a:rPr>
              <a:t>chance</a:t>
            </a:r>
            <a:r>
              <a:rPr lang="en-US" sz="2200" b="1" spc="-45" dirty="0">
                <a:cs typeface="Microsoft Sans Serif"/>
              </a:rPr>
              <a:t> </a:t>
            </a:r>
            <a:r>
              <a:rPr lang="en-US" sz="2200" b="1" spc="-10" dirty="0">
                <a:cs typeface="Microsoft Sans Serif"/>
              </a:rPr>
              <a:t>of </a:t>
            </a:r>
            <a:r>
              <a:rPr lang="en-US" sz="2200" b="1" spc="-45" dirty="0">
                <a:cs typeface="Microsoft Sans Serif"/>
              </a:rPr>
              <a:t>assigning</a:t>
            </a:r>
            <a:r>
              <a:rPr lang="en-US" sz="2200" b="1" spc="-40" dirty="0">
                <a:cs typeface="Microsoft Sans Serif"/>
              </a:rPr>
              <a:t> </a:t>
            </a:r>
            <a:r>
              <a:rPr lang="en-US" sz="2200" b="1" spc="-5" dirty="0">
                <a:cs typeface="Microsoft Sans Serif"/>
              </a:rPr>
              <a:t>x </a:t>
            </a:r>
            <a:r>
              <a:rPr lang="en-US" sz="2200" b="1" spc="20" dirty="0">
                <a:cs typeface="Microsoft Sans Serif"/>
              </a:rPr>
              <a:t>to </a:t>
            </a:r>
            <a:r>
              <a:rPr lang="en-US" sz="2200" b="1" spc="-15" dirty="0">
                <a:cs typeface="Microsoft Sans Serif"/>
              </a:rPr>
              <a:t>the </a:t>
            </a:r>
            <a:r>
              <a:rPr lang="en-US" sz="2200" b="1" spc="-30" dirty="0">
                <a:cs typeface="Microsoft Sans Serif"/>
              </a:rPr>
              <a:t>wrong</a:t>
            </a:r>
            <a:r>
              <a:rPr lang="en-US" sz="2200" b="1" spc="-25" dirty="0">
                <a:cs typeface="Microsoft Sans Serif"/>
              </a:rPr>
              <a:t> </a:t>
            </a:r>
            <a:r>
              <a:rPr lang="en-US" sz="2200" b="1" spc="-50" dirty="0">
                <a:cs typeface="Microsoft Sans Serif"/>
              </a:rPr>
              <a:t>class,</a:t>
            </a:r>
            <a:r>
              <a:rPr lang="en-US" sz="2200" b="1" spc="-45" dirty="0">
                <a:cs typeface="Microsoft Sans Serif"/>
              </a:rPr>
              <a:t> </a:t>
            </a:r>
            <a:r>
              <a:rPr lang="en-US" sz="2200" b="1" spc="-20" dirty="0">
                <a:cs typeface="Microsoft Sans Serif"/>
              </a:rPr>
              <a:t>then </a:t>
            </a:r>
            <a:r>
              <a:rPr lang="en-US" sz="2200" b="1" spc="-15" dirty="0">
                <a:cs typeface="Microsoft Sans Serif"/>
              </a:rPr>
              <a:t> </a:t>
            </a:r>
            <a:r>
              <a:rPr lang="en-US" sz="2200" b="1" spc="-5" dirty="0">
                <a:cs typeface="Microsoft Sans Serif"/>
              </a:rPr>
              <a:t>intuitively</a:t>
            </a:r>
            <a:r>
              <a:rPr lang="en-US" sz="2200" b="1" spc="70" dirty="0">
                <a:cs typeface="Microsoft Sans Serif"/>
              </a:rPr>
              <a:t> </a:t>
            </a:r>
            <a:r>
              <a:rPr lang="en-US" sz="2200" b="1" spc="-75" dirty="0">
                <a:cs typeface="Microsoft Sans Serif"/>
              </a:rPr>
              <a:t>we</a:t>
            </a:r>
            <a:r>
              <a:rPr lang="en-US" sz="2200" b="1" spc="80" dirty="0">
                <a:cs typeface="Microsoft Sans Serif"/>
              </a:rPr>
              <a:t> </a:t>
            </a:r>
            <a:r>
              <a:rPr lang="en-US" sz="2200" b="1" spc="80" dirty="0" smtClean="0">
                <a:cs typeface="Microsoft Sans Serif"/>
              </a:rPr>
              <a:t>      </a:t>
            </a:r>
          </a:p>
          <a:p>
            <a:pPr marL="0" marR="30480" indent="0">
              <a:lnSpc>
                <a:spcPct val="101099"/>
              </a:lnSpc>
              <a:spcBef>
                <a:spcPts val="85"/>
              </a:spcBef>
              <a:buNone/>
            </a:pPr>
            <a:r>
              <a:rPr lang="en-US" sz="2200" b="1" spc="80" dirty="0" smtClean="0">
                <a:cs typeface="Microsoft Sans Serif"/>
              </a:rPr>
              <a:t>     </a:t>
            </a:r>
            <a:r>
              <a:rPr lang="en-US" sz="2200" b="1" spc="-30" dirty="0" smtClean="0">
                <a:cs typeface="Microsoft Sans Serif"/>
              </a:rPr>
              <a:t>would</a:t>
            </a:r>
            <a:r>
              <a:rPr lang="en-US" sz="2200" b="1" spc="90" dirty="0" smtClean="0">
                <a:cs typeface="Microsoft Sans Serif"/>
              </a:rPr>
              <a:t> </a:t>
            </a:r>
            <a:r>
              <a:rPr lang="en-US" sz="2200" b="1" spc="-60" dirty="0">
                <a:cs typeface="Microsoft Sans Serif"/>
              </a:rPr>
              <a:t>choose</a:t>
            </a:r>
            <a:r>
              <a:rPr lang="en-US" sz="2200" b="1" spc="90" dirty="0">
                <a:cs typeface="Microsoft Sans Serif"/>
              </a:rPr>
              <a:t> </a:t>
            </a:r>
            <a:r>
              <a:rPr lang="en-US" sz="2200" b="1" spc="-15" dirty="0">
                <a:cs typeface="Microsoft Sans Serif"/>
              </a:rPr>
              <a:t>the</a:t>
            </a:r>
            <a:r>
              <a:rPr lang="en-US" sz="2200" b="1" spc="50" dirty="0">
                <a:cs typeface="Microsoft Sans Serif"/>
              </a:rPr>
              <a:t> </a:t>
            </a:r>
            <a:r>
              <a:rPr lang="en-US" sz="2200" b="1" spc="-60" dirty="0">
                <a:cs typeface="Microsoft Sans Serif"/>
              </a:rPr>
              <a:t>class</a:t>
            </a:r>
            <a:r>
              <a:rPr lang="en-US" sz="2200" b="1" spc="90" dirty="0">
                <a:cs typeface="Microsoft Sans Serif"/>
              </a:rPr>
              <a:t> </a:t>
            </a:r>
            <a:r>
              <a:rPr lang="en-US" sz="2200" b="1" spc="-30" dirty="0">
                <a:cs typeface="Microsoft Sans Serif"/>
              </a:rPr>
              <a:t>having</a:t>
            </a:r>
            <a:r>
              <a:rPr lang="en-US" sz="2200" b="1" spc="75" dirty="0">
                <a:cs typeface="Microsoft Sans Serif"/>
              </a:rPr>
              <a:t> </a:t>
            </a:r>
            <a:r>
              <a:rPr lang="en-US" sz="2200" b="1" spc="-15" dirty="0">
                <a:cs typeface="Microsoft Sans Serif"/>
              </a:rPr>
              <a:t>the</a:t>
            </a:r>
            <a:r>
              <a:rPr lang="en-US" sz="2200" b="1" spc="70" dirty="0">
                <a:cs typeface="Microsoft Sans Serif"/>
              </a:rPr>
              <a:t> </a:t>
            </a:r>
            <a:r>
              <a:rPr lang="en-US" sz="2200" b="1" spc="-30" dirty="0">
                <a:cs typeface="Microsoft Sans Serif"/>
              </a:rPr>
              <a:t>highest</a:t>
            </a:r>
            <a:r>
              <a:rPr lang="en-US" sz="2200" b="1" spc="70" dirty="0">
                <a:cs typeface="Microsoft Sans Serif"/>
              </a:rPr>
              <a:t> </a:t>
            </a:r>
            <a:r>
              <a:rPr lang="en-US" sz="2200" b="1" spc="-25" dirty="0">
                <a:cs typeface="Microsoft Sans Serif"/>
              </a:rPr>
              <a:t>posterior</a:t>
            </a:r>
            <a:r>
              <a:rPr lang="en-US" sz="2200" b="1" spc="90" dirty="0">
                <a:cs typeface="Microsoft Sans Serif"/>
              </a:rPr>
              <a:t> </a:t>
            </a:r>
            <a:r>
              <a:rPr lang="en-US" sz="2200" b="1" spc="-15" dirty="0" smtClean="0">
                <a:cs typeface="Microsoft Sans Serif"/>
              </a:rPr>
              <a:t>probability</a:t>
            </a:r>
          </a:p>
          <a:p>
            <a:pPr marL="0" indent="0" algn="ctr">
              <a:lnSpc>
                <a:spcPct val="100000"/>
              </a:lnSpc>
              <a:spcBef>
                <a:spcPts val="310"/>
              </a:spcBef>
              <a:buNone/>
            </a:pPr>
            <a:r>
              <a:rPr lang="en-US" sz="2200" b="1" spc="-15" dirty="0" smtClean="0">
                <a:solidFill>
                  <a:srgbClr val="C00000"/>
                </a:solidFill>
                <a:cs typeface="Microsoft Sans Serif"/>
              </a:rPr>
              <a:t>This</a:t>
            </a:r>
            <a:r>
              <a:rPr lang="en-US" sz="2200" b="1" spc="65" dirty="0" smtClean="0">
                <a:solidFill>
                  <a:srgbClr val="C00000"/>
                </a:solidFill>
                <a:cs typeface="Microsoft Sans Serif"/>
              </a:rPr>
              <a:t> </a:t>
            </a:r>
            <a:r>
              <a:rPr lang="en-US" sz="2200" b="1" spc="5" dirty="0">
                <a:solidFill>
                  <a:srgbClr val="C00000"/>
                </a:solidFill>
                <a:cs typeface="Microsoft Sans Serif"/>
              </a:rPr>
              <a:t>intuition</a:t>
            </a:r>
            <a:r>
              <a:rPr lang="en-US" sz="2200" b="1" spc="60" dirty="0">
                <a:solidFill>
                  <a:srgbClr val="C00000"/>
                </a:solidFill>
                <a:cs typeface="Microsoft Sans Serif"/>
              </a:rPr>
              <a:t> </a:t>
            </a:r>
            <a:r>
              <a:rPr lang="en-US" sz="2200" b="1" spc="-45" dirty="0">
                <a:solidFill>
                  <a:srgbClr val="C00000"/>
                </a:solidFill>
                <a:cs typeface="Microsoft Sans Serif"/>
              </a:rPr>
              <a:t>is</a:t>
            </a:r>
            <a:r>
              <a:rPr lang="en-US" sz="2200" b="1" spc="65" dirty="0">
                <a:solidFill>
                  <a:srgbClr val="C00000"/>
                </a:solidFill>
                <a:cs typeface="Microsoft Sans Serif"/>
              </a:rPr>
              <a:t> </a:t>
            </a:r>
            <a:r>
              <a:rPr lang="en-US" sz="2200" b="1" spc="-35" dirty="0">
                <a:solidFill>
                  <a:srgbClr val="C00000"/>
                </a:solidFill>
                <a:cs typeface="Microsoft Sans Serif"/>
              </a:rPr>
              <a:t>clearly</a:t>
            </a:r>
            <a:r>
              <a:rPr lang="en-US" sz="2200" b="1" spc="80" dirty="0">
                <a:solidFill>
                  <a:srgbClr val="C00000"/>
                </a:solidFill>
                <a:cs typeface="Microsoft Sans Serif"/>
              </a:rPr>
              <a:t> </a:t>
            </a:r>
            <a:r>
              <a:rPr lang="en-US" sz="2200" b="1" spc="-20" dirty="0">
                <a:solidFill>
                  <a:srgbClr val="C00000"/>
                </a:solidFill>
                <a:cs typeface="Microsoft Sans Serif"/>
              </a:rPr>
              <a:t>correct,</a:t>
            </a:r>
            <a:r>
              <a:rPr lang="en-US" sz="2200" b="1" spc="60" dirty="0">
                <a:solidFill>
                  <a:srgbClr val="C00000"/>
                </a:solidFill>
                <a:cs typeface="Microsoft Sans Serif"/>
              </a:rPr>
              <a:t> </a:t>
            </a:r>
            <a:r>
              <a:rPr lang="en-US" sz="2200" b="1" spc="10" dirty="0">
                <a:solidFill>
                  <a:srgbClr val="C00000"/>
                </a:solidFill>
                <a:cs typeface="Microsoft Sans Serif"/>
              </a:rPr>
              <a:t>but</a:t>
            </a:r>
            <a:r>
              <a:rPr lang="en-US" sz="2200" b="1" spc="60" dirty="0">
                <a:solidFill>
                  <a:srgbClr val="C00000"/>
                </a:solidFill>
                <a:cs typeface="Microsoft Sans Serif"/>
              </a:rPr>
              <a:t> </a:t>
            </a:r>
            <a:r>
              <a:rPr lang="en-US" sz="2200" b="1" spc="-40" dirty="0">
                <a:solidFill>
                  <a:srgbClr val="C00000"/>
                </a:solidFill>
                <a:cs typeface="Microsoft Sans Serif"/>
              </a:rPr>
              <a:t>why</a:t>
            </a:r>
            <a:r>
              <a:rPr lang="en-US" sz="2200" b="1" spc="-40" dirty="0" smtClean="0">
                <a:solidFill>
                  <a:srgbClr val="C00000"/>
                </a:solidFill>
                <a:cs typeface="Microsoft Sans Serif"/>
              </a:rPr>
              <a:t>? –  decision theory</a:t>
            </a:r>
            <a:endParaRPr lang="en-US" sz="2200" b="1" dirty="0">
              <a:solidFill>
                <a:srgbClr val="C00000"/>
              </a:solidFill>
              <a:cs typeface="Microsoft Sans Serif"/>
            </a:endParaRPr>
          </a:p>
          <a:p>
            <a:pPr marL="25168" marR="237832">
              <a:lnSpc>
                <a:spcPct val="110000"/>
              </a:lnSpc>
              <a:spcBef>
                <a:spcPts val="0"/>
              </a:spcBef>
            </a:pPr>
            <a:endParaRPr lang="en-US" sz="2200" spc="40" dirty="0">
              <a:cs typeface="Tahoma"/>
            </a:endParaRPr>
          </a:p>
          <a:p>
            <a:pPr marL="25168" marR="237832">
              <a:lnSpc>
                <a:spcPct val="110000"/>
              </a:lnSpc>
              <a:spcBef>
                <a:spcPts val="0"/>
              </a:spcBef>
            </a:pPr>
            <a:endParaRPr lang="en-US" sz="2200" spc="40" dirty="0">
              <a:cs typeface="Tahoma"/>
            </a:endParaRPr>
          </a:p>
          <a:p>
            <a:pPr marL="25168" marR="237832">
              <a:lnSpc>
                <a:spcPct val="110000"/>
              </a:lnSpc>
              <a:spcBef>
                <a:spcPts val="0"/>
              </a:spcBef>
            </a:pPr>
            <a:endParaRPr lang="en-IN" sz="2200" spc="40" dirty="0">
              <a:cs typeface="Tahoma"/>
            </a:endParaRPr>
          </a:p>
        </p:txBody>
      </p:sp>
      <p:pic>
        <p:nvPicPr>
          <p:cNvPr id="5" name="Picture 4"/>
          <p:cNvPicPr>
            <a:picLocks noChangeAspect="1"/>
          </p:cNvPicPr>
          <p:nvPr/>
        </p:nvPicPr>
        <p:blipFill>
          <a:blip r:embed="rId2"/>
          <a:stretch>
            <a:fillRect/>
          </a:stretch>
        </p:blipFill>
        <p:spPr>
          <a:xfrm>
            <a:off x="3914020" y="1932925"/>
            <a:ext cx="3299655" cy="92085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32080" y="340920"/>
              <a:ext cx="11016720" cy="5251320"/>
            </p14:xfrm>
          </p:contentPart>
        </mc:Choice>
        <mc:Fallback xmlns="">
          <p:pic>
            <p:nvPicPr>
              <p:cNvPr id="4" name="Ink 3"/>
              <p:cNvPicPr/>
              <p:nvPr/>
            </p:nvPicPr>
            <p:blipFill>
              <a:blip r:embed="rId4"/>
              <a:stretch>
                <a:fillRect/>
              </a:stretch>
            </p:blipFill>
            <p:spPr>
              <a:xfrm>
                <a:off x="518040" y="327600"/>
                <a:ext cx="11044440" cy="5276880"/>
              </a:xfrm>
              <a:prstGeom prst="rect">
                <a:avLst/>
              </a:prstGeom>
            </p:spPr>
          </p:pic>
        </mc:Fallback>
      </mc:AlternateContent>
    </p:spTree>
    <p:extLst>
      <p:ext uri="{BB962C8B-B14F-4D97-AF65-F5344CB8AC3E}">
        <p14:creationId xmlns:p14="http://schemas.microsoft.com/office/powerpoint/2010/main" val="18505579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89"/>
        <p:cNvGrpSpPr/>
        <p:nvPr/>
      </p:nvGrpSpPr>
      <p:grpSpPr>
        <a:xfrm>
          <a:off x="0" y="0"/>
          <a:ext cx="0" cy="0"/>
          <a:chOff x="0" y="0"/>
          <a:chExt cx="0" cy="0"/>
        </a:xfrm>
      </p:grpSpPr>
      <p:sp>
        <p:nvSpPr>
          <p:cNvPr id="2990" name="Google Shape;2990;p8"/>
          <p:cNvSpPr/>
          <p:nvPr/>
        </p:nvSpPr>
        <p:spPr>
          <a:xfrm>
            <a:off x="8424864" y="3692526"/>
            <a:ext cx="835025" cy="542925"/>
          </a:xfrm>
          <a:custGeom>
            <a:avLst/>
            <a:gdLst/>
            <a:ahLst/>
            <a:cxnLst/>
            <a:rect l="l" t="t" r="r" b="b"/>
            <a:pathLst>
              <a:path w="2134" h="1391" extrusionOk="0">
                <a:moveTo>
                  <a:pt x="1897" y="1391"/>
                </a:moveTo>
                <a:cubicBezTo>
                  <a:pt x="2028" y="1391"/>
                  <a:pt x="2134" y="1287"/>
                  <a:pt x="2134" y="1159"/>
                </a:cubicBezTo>
                <a:lnTo>
                  <a:pt x="2134" y="231"/>
                </a:lnTo>
                <a:cubicBezTo>
                  <a:pt x="2134" y="103"/>
                  <a:pt x="2028" y="0"/>
                  <a:pt x="1897" y="0"/>
                </a:cubicBezTo>
                <a:lnTo>
                  <a:pt x="1897" y="0"/>
                </a:lnTo>
                <a:lnTo>
                  <a:pt x="237" y="0"/>
                </a:lnTo>
                <a:cubicBezTo>
                  <a:pt x="106" y="0"/>
                  <a:pt x="0" y="103"/>
                  <a:pt x="0" y="231"/>
                </a:cubicBezTo>
                <a:lnTo>
                  <a:pt x="0" y="231"/>
                </a:lnTo>
                <a:lnTo>
                  <a:pt x="0" y="1159"/>
                </a:lnTo>
                <a:cubicBezTo>
                  <a:pt x="0" y="1287"/>
                  <a:pt x="106" y="1391"/>
                  <a:pt x="237" y="1391"/>
                </a:cubicBezTo>
                <a:lnTo>
                  <a:pt x="237" y="1391"/>
                </a:lnTo>
                <a:lnTo>
                  <a:pt x="1897" y="1391"/>
                </a:ln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2991" name="Google Shape;2991;p8"/>
          <p:cNvSpPr/>
          <p:nvPr/>
        </p:nvSpPr>
        <p:spPr>
          <a:xfrm>
            <a:off x="8318500" y="3798888"/>
            <a:ext cx="836613" cy="544513"/>
          </a:xfrm>
          <a:custGeom>
            <a:avLst/>
            <a:gdLst/>
            <a:ahLst/>
            <a:cxnLst/>
            <a:rect l="l" t="t" r="r" b="b"/>
            <a:pathLst>
              <a:path w="2134" h="1392" extrusionOk="0">
                <a:moveTo>
                  <a:pt x="1897" y="1392"/>
                </a:moveTo>
                <a:cubicBezTo>
                  <a:pt x="2028" y="1392"/>
                  <a:pt x="2134" y="1288"/>
                  <a:pt x="2134" y="1160"/>
                </a:cubicBezTo>
                <a:lnTo>
                  <a:pt x="2134" y="1160"/>
                </a:lnTo>
                <a:lnTo>
                  <a:pt x="2134" y="232"/>
                </a:lnTo>
                <a:cubicBezTo>
                  <a:pt x="2134" y="104"/>
                  <a:pt x="2028"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no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2992" name="Google Shape;2992;p8"/>
          <p:cNvSpPr txBox="1">
            <a:spLocks noGrp="1"/>
          </p:cNvSpPr>
          <p:nvPr>
            <p:ph type="title"/>
          </p:nvPr>
        </p:nvSpPr>
        <p:spPr>
          <a:xfrm>
            <a:off x="1079177" y="222150"/>
            <a:ext cx="8556712" cy="646290"/>
          </a:xfrm>
          <a:prstGeom prst="rect">
            <a:avLst/>
          </a:prstGeom>
        </p:spPr>
        <p:txBody>
          <a:bodyPr anchor="ctr"/>
          <a:lstStyle/>
          <a:p>
            <a:r>
              <a:rPr lang="en-US" dirty="0">
                <a:sym typeface="Arial"/>
              </a:rPr>
              <a:t>Classification Problem: Stages</a:t>
            </a:r>
            <a:endParaRPr dirty="0">
              <a:sym typeface="Arial"/>
            </a:endParaRPr>
          </a:p>
        </p:txBody>
      </p:sp>
      <p:sp>
        <p:nvSpPr>
          <p:cNvPr id="2993" name="Google Shape;2993;p8"/>
          <p:cNvSpPr txBox="1">
            <a:spLocks noGrp="1"/>
          </p:cNvSpPr>
          <p:nvPr>
            <p:ph type="sldNum" idx="12"/>
          </p:nvPr>
        </p:nvSpPr>
        <p:spPr>
          <a:xfrm>
            <a:off x="10056440" y="6237313"/>
            <a:ext cx="611560" cy="293117"/>
          </a:xfrm>
          <a:prstGeom prst="rect">
            <a:avLst/>
          </a:prstGeom>
          <a:noFill/>
          <a:ln>
            <a:noFill/>
          </a:ln>
        </p:spPr>
        <p:txBody>
          <a:bodyPr spcFirstLastPara="1" wrap="square" lIns="91425" tIns="45700" rIns="91425" bIns="45700" anchor="t" anchorCtr="0">
            <a:noAutofit/>
          </a:bodyPr>
          <a:lstStyle/>
          <a:p>
            <a:pPr>
              <a:buClr>
                <a:srgbClr val="000000"/>
              </a:buClr>
              <a:buSzPts val="1600"/>
            </a:pPr>
            <a:fld id="{00000000-1234-1234-1234-123412341234}" type="slidenum">
              <a:rPr lang="en-US">
                <a:solidFill>
                  <a:srgbClr val="000000"/>
                </a:solidFill>
                <a:latin typeface="Times New Roman"/>
                <a:ea typeface="Times New Roman"/>
                <a:cs typeface="Times New Roman"/>
                <a:sym typeface="Times New Roman"/>
              </a:rPr>
              <a:pPr>
                <a:buClr>
                  <a:srgbClr val="000000"/>
                </a:buClr>
                <a:buSzPts val="1600"/>
              </a:pPr>
              <a:t>9</a:t>
            </a:fld>
            <a:endParaRPr>
              <a:solidFill>
                <a:srgbClr val="000000"/>
              </a:solidFill>
              <a:latin typeface="Times New Roman"/>
              <a:ea typeface="Times New Roman"/>
              <a:cs typeface="Times New Roman"/>
              <a:sym typeface="Times New Roman"/>
            </a:endParaRPr>
          </a:p>
        </p:txBody>
      </p:sp>
      <p:sp>
        <p:nvSpPr>
          <p:cNvPr id="2994" name="Google Shape;2994;p8"/>
          <p:cNvSpPr/>
          <p:nvPr/>
        </p:nvSpPr>
        <p:spPr>
          <a:xfrm>
            <a:off x="6384926" y="4325939"/>
            <a:ext cx="1108075" cy="690563"/>
          </a:xfrm>
          <a:prstGeom prst="rect">
            <a:avLst/>
          </a:prstGeom>
          <a:solidFill>
            <a:srgbClr val="C0C0C0"/>
          </a:solidFill>
          <a:ln>
            <a:noFill/>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2995" name="Google Shape;2995;p8"/>
          <p:cNvSpPr/>
          <p:nvPr/>
        </p:nvSpPr>
        <p:spPr>
          <a:xfrm>
            <a:off x="4438527" y="2354264"/>
            <a:ext cx="1801936" cy="866775"/>
          </a:xfrm>
          <a:custGeom>
            <a:avLst/>
            <a:gdLst/>
            <a:ahLst/>
            <a:cxnLst/>
            <a:rect l="l" t="t" r="r" b="b"/>
            <a:pathLst>
              <a:path w="712" h="365" extrusionOk="0">
                <a:moveTo>
                  <a:pt x="712" y="334"/>
                </a:moveTo>
                <a:lnTo>
                  <a:pt x="680" y="250"/>
                </a:lnTo>
                <a:lnTo>
                  <a:pt x="662" y="288"/>
                </a:lnTo>
                <a:lnTo>
                  <a:pt x="19" y="0"/>
                </a:lnTo>
                <a:lnTo>
                  <a:pt x="0" y="40"/>
                </a:lnTo>
                <a:lnTo>
                  <a:pt x="643" y="327"/>
                </a:lnTo>
                <a:lnTo>
                  <a:pt x="625" y="365"/>
                </a:lnTo>
                <a:lnTo>
                  <a:pt x="712" y="334"/>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2996" name="Google Shape;2996;p8"/>
          <p:cNvSpPr/>
          <p:nvPr/>
        </p:nvSpPr>
        <p:spPr>
          <a:xfrm>
            <a:off x="5121275" y="3008075"/>
            <a:ext cx="990601" cy="738664"/>
          </a:xfrm>
          <a:prstGeom prst="rect">
            <a:avLst/>
          </a:prstGeom>
          <a:noFill/>
          <a:ln>
            <a:noFill/>
          </a:ln>
        </p:spPr>
        <p:txBody>
          <a:bodyPr spcFirstLastPara="1" wrap="square" lIns="0" tIns="0" rIns="0" bIns="0" anchor="t" anchorCtr="0">
            <a:spAutoFit/>
          </a:bodyPr>
          <a:lstStyle/>
          <a:p>
            <a:pPr>
              <a:buClr>
                <a:srgbClr val="000000"/>
              </a:buClr>
              <a:buSzPts val="1600"/>
            </a:pPr>
            <a:r>
              <a:rPr lang="en-US" sz="1600">
                <a:solidFill>
                  <a:srgbClr val="000000"/>
                </a:solidFill>
                <a:latin typeface="Arial"/>
                <a:ea typeface="Arial"/>
                <a:cs typeface="Arial"/>
                <a:sym typeface="Arial"/>
              </a:rPr>
              <a:t>Induction/ Inference step</a:t>
            </a:r>
            <a:endParaRPr>
              <a:solidFill>
                <a:schemeClr val="dk1"/>
              </a:solidFill>
              <a:latin typeface="Arial"/>
              <a:ea typeface="Arial"/>
              <a:cs typeface="Arial"/>
              <a:sym typeface="Arial"/>
            </a:endParaRPr>
          </a:p>
        </p:txBody>
      </p:sp>
      <p:sp>
        <p:nvSpPr>
          <p:cNvPr id="2997" name="Google Shape;2997;p8"/>
          <p:cNvSpPr/>
          <p:nvPr/>
        </p:nvSpPr>
        <p:spPr>
          <a:xfrm>
            <a:off x="5589588" y="5321301"/>
            <a:ext cx="1263166" cy="492443"/>
          </a:xfrm>
          <a:prstGeom prst="rect">
            <a:avLst/>
          </a:prstGeom>
          <a:noFill/>
          <a:ln>
            <a:noFill/>
          </a:ln>
        </p:spPr>
        <p:txBody>
          <a:bodyPr spcFirstLastPara="1" wrap="square" lIns="0" tIns="0" rIns="0" bIns="0" anchor="t" anchorCtr="0">
            <a:spAutoFit/>
          </a:bodyPr>
          <a:lstStyle/>
          <a:p>
            <a:pPr>
              <a:buClr>
                <a:srgbClr val="000000"/>
              </a:buClr>
              <a:buSzPts val="1600"/>
            </a:pPr>
            <a:r>
              <a:rPr lang="en-US" sz="1600">
                <a:solidFill>
                  <a:srgbClr val="000000"/>
                </a:solidFill>
                <a:latin typeface="Arial"/>
                <a:ea typeface="Arial"/>
                <a:cs typeface="Arial"/>
                <a:sym typeface="Arial"/>
              </a:rPr>
              <a:t>Deduction/ </a:t>
            </a:r>
            <a:endParaRPr/>
          </a:p>
          <a:p>
            <a:pPr>
              <a:buClr>
                <a:schemeClr val="dk1"/>
              </a:buClr>
              <a:buSzPts val="1600"/>
            </a:pPr>
            <a:r>
              <a:rPr lang="en-US" sz="1600">
                <a:solidFill>
                  <a:schemeClr val="dk1"/>
                </a:solidFill>
                <a:latin typeface="Arial"/>
                <a:ea typeface="Arial"/>
                <a:cs typeface="Arial"/>
                <a:sym typeface="Arial"/>
              </a:rPr>
              <a:t>Decision Step</a:t>
            </a:r>
            <a:endParaRPr/>
          </a:p>
        </p:txBody>
      </p:sp>
      <p:sp>
        <p:nvSpPr>
          <p:cNvPr id="2998" name="Google Shape;2998;p8"/>
          <p:cNvSpPr/>
          <p:nvPr/>
        </p:nvSpPr>
        <p:spPr>
          <a:xfrm>
            <a:off x="6275389" y="3048000"/>
            <a:ext cx="1296987" cy="750887"/>
          </a:xfrm>
          <a:prstGeom prst="rect">
            <a:avLst/>
          </a:prstGeom>
          <a:solidFill>
            <a:srgbClr val="C0C0C0"/>
          </a:solidFill>
          <a:ln>
            <a:noFill/>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2999" name="Google Shape;2999;p8"/>
          <p:cNvSpPr/>
          <p:nvPr/>
        </p:nvSpPr>
        <p:spPr>
          <a:xfrm>
            <a:off x="7572375" y="3549651"/>
            <a:ext cx="573088" cy="347663"/>
          </a:xfrm>
          <a:custGeom>
            <a:avLst/>
            <a:gdLst/>
            <a:ahLst/>
            <a:cxnLst/>
            <a:rect l="l" t="t" r="r" b="b"/>
            <a:pathLst>
              <a:path w="361" h="219" extrusionOk="0">
                <a:moveTo>
                  <a:pt x="361" y="191"/>
                </a:moveTo>
                <a:lnTo>
                  <a:pt x="332" y="105"/>
                </a:lnTo>
                <a:lnTo>
                  <a:pt x="312" y="143"/>
                </a:lnTo>
                <a:lnTo>
                  <a:pt x="20" y="0"/>
                </a:lnTo>
                <a:lnTo>
                  <a:pt x="0" y="39"/>
                </a:lnTo>
                <a:lnTo>
                  <a:pt x="293" y="181"/>
                </a:lnTo>
                <a:lnTo>
                  <a:pt x="273" y="219"/>
                </a:lnTo>
                <a:lnTo>
                  <a:pt x="361" y="191"/>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3000" name="Google Shape;3000;p8"/>
          <p:cNvSpPr/>
          <p:nvPr/>
        </p:nvSpPr>
        <p:spPr>
          <a:xfrm>
            <a:off x="7588250" y="4184651"/>
            <a:ext cx="573088" cy="347663"/>
          </a:xfrm>
          <a:custGeom>
            <a:avLst/>
            <a:gdLst/>
            <a:ahLst/>
            <a:cxnLst/>
            <a:rect l="l" t="t" r="r" b="b"/>
            <a:pathLst>
              <a:path w="361" h="219" extrusionOk="0">
                <a:moveTo>
                  <a:pt x="0" y="191"/>
                </a:moveTo>
                <a:lnTo>
                  <a:pt x="88" y="219"/>
                </a:lnTo>
                <a:lnTo>
                  <a:pt x="68" y="181"/>
                </a:lnTo>
                <a:lnTo>
                  <a:pt x="361" y="39"/>
                </a:lnTo>
                <a:lnTo>
                  <a:pt x="341" y="0"/>
                </a:lnTo>
                <a:lnTo>
                  <a:pt x="48" y="143"/>
                </a:lnTo>
                <a:lnTo>
                  <a:pt x="29" y="105"/>
                </a:lnTo>
                <a:lnTo>
                  <a:pt x="0" y="191"/>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3001" name="Google Shape;3001;p8"/>
          <p:cNvSpPr/>
          <p:nvPr/>
        </p:nvSpPr>
        <p:spPr>
          <a:xfrm>
            <a:off x="4460316" y="4864102"/>
            <a:ext cx="1794435" cy="457199"/>
          </a:xfrm>
          <a:custGeom>
            <a:avLst/>
            <a:gdLst/>
            <a:ahLst/>
            <a:cxnLst/>
            <a:rect l="l" t="t" r="r" b="b"/>
            <a:pathLst>
              <a:path w="712" h="339" extrusionOk="0">
                <a:moveTo>
                  <a:pt x="0" y="305"/>
                </a:moveTo>
                <a:lnTo>
                  <a:pt x="86" y="339"/>
                </a:lnTo>
                <a:lnTo>
                  <a:pt x="69" y="301"/>
                </a:lnTo>
                <a:lnTo>
                  <a:pt x="712" y="40"/>
                </a:lnTo>
                <a:lnTo>
                  <a:pt x="694" y="0"/>
                </a:lnTo>
                <a:lnTo>
                  <a:pt x="52" y="261"/>
                </a:lnTo>
                <a:lnTo>
                  <a:pt x="36" y="222"/>
                </a:lnTo>
                <a:lnTo>
                  <a:pt x="0" y="305"/>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3002" name="Google Shape;3002;p8"/>
          <p:cNvSpPr/>
          <p:nvPr/>
        </p:nvSpPr>
        <p:spPr>
          <a:xfrm>
            <a:off x="2951163" y="6057901"/>
            <a:ext cx="833400" cy="246221"/>
          </a:xfrm>
          <a:prstGeom prst="rect">
            <a:avLst/>
          </a:prstGeom>
          <a:noFill/>
          <a:ln>
            <a:noFill/>
          </a:ln>
        </p:spPr>
        <p:txBody>
          <a:bodyPr spcFirstLastPara="1" wrap="square" lIns="0" tIns="0" rIns="0" bIns="0" anchor="t" anchorCtr="0">
            <a:spAutoFit/>
          </a:bodyPr>
          <a:lstStyle/>
          <a:p>
            <a:pPr>
              <a:buClr>
                <a:srgbClr val="000000"/>
              </a:buClr>
              <a:buSzPts val="1600"/>
            </a:pPr>
            <a:r>
              <a:rPr lang="en-US" sz="1600">
                <a:solidFill>
                  <a:srgbClr val="000000"/>
                </a:solidFill>
                <a:latin typeface="Arial"/>
                <a:ea typeface="Arial"/>
                <a:cs typeface="Arial"/>
                <a:sym typeface="Arial"/>
              </a:rPr>
              <a:t>Test Set</a:t>
            </a:r>
            <a:endParaRPr>
              <a:solidFill>
                <a:schemeClr val="dk1"/>
              </a:solidFill>
              <a:latin typeface="Arial"/>
              <a:ea typeface="Arial"/>
              <a:cs typeface="Arial"/>
              <a:sym typeface="Arial"/>
            </a:endParaRPr>
          </a:p>
        </p:txBody>
      </p:sp>
      <p:pic>
        <p:nvPicPr>
          <p:cNvPr id="3003" name="Google Shape;3003;p8"/>
          <p:cNvPicPr preferRelativeResize="0"/>
          <p:nvPr/>
        </p:nvPicPr>
        <p:blipFill rotWithShape="1">
          <a:blip r:embed="rId3">
            <a:alphaModFix/>
          </a:blip>
          <a:srcRect/>
          <a:stretch/>
        </p:blipFill>
        <p:spPr>
          <a:xfrm>
            <a:off x="6310314" y="1447801"/>
            <a:ext cx="1166813" cy="906463"/>
          </a:xfrm>
          <a:prstGeom prst="rect">
            <a:avLst/>
          </a:prstGeom>
          <a:noFill/>
          <a:ln>
            <a:noFill/>
          </a:ln>
        </p:spPr>
      </p:pic>
      <p:sp>
        <p:nvSpPr>
          <p:cNvPr id="3004" name="Google Shape;3004;p8"/>
          <p:cNvSpPr/>
          <p:nvPr/>
        </p:nvSpPr>
        <p:spPr>
          <a:xfrm>
            <a:off x="6786564" y="2355850"/>
            <a:ext cx="207963" cy="679450"/>
          </a:xfrm>
          <a:custGeom>
            <a:avLst/>
            <a:gdLst/>
            <a:ahLst/>
            <a:cxnLst/>
            <a:rect l="l" t="t" r="r" b="b"/>
            <a:pathLst>
              <a:path w="131" h="428" extrusionOk="0">
                <a:moveTo>
                  <a:pt x="66" y="428"/>
                </a:moveTo>
                <a:lnTo>
                  <a:pt x="131" y="365"/>
                </a:lnTo>
                <a:lnTo>
                  <a:pt x="88" y="365"/>
                </a:lnTo>
                <a:lnTo>
                  <a:pt x="88" y="0"/>
                </a:lnTo>
                <a:lnTo>
                  <a:pt x="44" y="0"/>
                </a:lnTo>
                <a:lnTo>
                  <a:pt x="44" y="365"/>
                </a:lnTo>
                <a:lnTo>
                  <a:pt x="0" y="365"/>
                </a:lnTo>
                <a:lnTo>
                  <a:pt x="66" y="428"/>
                </a:lnTo>
                <a:close/>
              </a:path>
            </a:pathLst>
          </a:custGeom>
          <a:solidFill>
            <a:srgbClr val="76923C"/>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3005" name="Google Shape;3005;p8"/>
          <p:cNvSpPr/>
          <p:nvPr/>
        </p:nvSpPr>
        <p:spPr>
          <a:xfrm>
            <a:off x="2743200" y="3643314"/>
            <a:ext cx="1166700" cy="246221"/>
          </a:xfrm>
          <a:prstGeom prst="rect">
            <a:avLst/>
          </a:prstGeom>
          <a:noFill/>
          <a:ln>
            <a:noFill/>
          </a:ln>
        </p:spPr>
        <p:txBody>
          <a:bodyPr spcFirstLastPara="1" wrap="square" lIns="0" tIns="0" rIns="0" bIns="0" anchor="t" anchorCtr="0">
            <a:spAutoFit/>
          </a:bodyPr>
          <a:lstStyle/>
          <a:p>
            <a:pPr>
              <a:buClr>
                <a:srgbClr val="000000"/>
              </a:buClr>
              <a:buSzPts val="1600"/>
            </a:pPr>
            <a:r>
              <a:rPr lang="en-US" sz="1600">
                <a:solidFill>
                  <a:srgbClr val="000000"/>
                </a:solidFill>
                <a:latin typeface="Arial"/>
                <a:ea typeface="Arial"/>
                <a:cs typeface="Arial"/>
                <a:sym typeface="Arial"/>
              </a:rPr>
              <a:t>Training Set</a:t>
            </a:r>
            <a:endParaRPr>
              <a:solidFill>
                <a:schemeClr val="dk1"/>
              </a:solidFill>
              <a:latin typeface="Arial"/>
              <a:ea typeface="Arial"/>
              <a:cs typeface="Arial"/>
              <a:sym typeface="Arial"/>
            </a:endParaRPr>
          </a:p>
        </p:txBody>
      </p:sp>
      <p:sp>
        <p:nvSpPr>
          <p:cNvPr id="3006" name="Google Shape;3006;p8"/>
          <p:cNvSpPr/>
          <p:nvPr/>
        </p:nvSpPr>
        <p:spPr>
          <a:xfrm>
            <a:off x="8224839" y="3881892"/>
            <a:ext cx="836613" cy="542925"/>
          </a:xfrm>
          <a:custGeom>
            <a:avLst/>
            <a:gdLst/>
            <a:ahLst/>
            <a:cxnLst/>
            <a:rect l="l" t="t" r="r" b="b"/>
            <a:pathLst>
              <a:path w="2134" h="1392" extrusionOk="0">
                <a:moveTo>
                  <a:pt x="1897" y="1392"/>
                </a:moveTo>
                <a:cubicBezTo>
                  <a:pt x="2027" y="1392"/>
                  <a:pt x="2134" y="1288"/>
                  <a:pt x="2134" y="1160"/>
                </a:cubicBezTo>
                <a:lnTo>
                  <a:pt x="2134" y="1160"/>
                </a:lnTo>
                <a:lnTo>
                  <a:pt x="2134" y="232"/>
                </a:lnTo>
                <a:cubicBezTo>
                  <a:pt x="2134" y="104"/>
                  <a:pt x="2027" y="0"/>
                  <a:pt x="1897" y="0"/>
                </a:cubicBezTo>
                <a:lnTo>
                  <a:pt x="1897" y="0"/>
                </a:lnTo>
                <a:lnTo>
                  <a:pt x="237" y="0"/>
                </a:lnTo>
                <a:cubicBezTo>
                  <a:pt x="106" y="0"/>
                  <a:pt x="0" y="104"/>
                  <a:pt x="0" y="232"/>
                </a:cubicBezTo>
                <a:lnTo>
                  <a:pt x="0" y="232"/>
                </a:lnTo>
                <a:lnTo>
                  <a:pt x="0" y="1160"/>
                </a:lnTo>
                <a:cubicBezTo>
                  <a:pt x="0" y="1288"/>
                  <a:pt x="106" y="1392"/>
                  <a:pt x="237" y="1392"/>
                </a:cubicBezTo>
                <a:lnTo>
                  <a:pt x="237" y="1392"/>
                </a:lnTo>
                <a:lnTo>
                  <a:pt x="1897" y="1392"/>
                </a:lnTo>
                <a:close/>
              </a:path>
            </a:pathLst>
          </a:custGeom>
          <a:solidFill>
            <a:schemeClr val="lt1"/>
          </a:solidFill>
          <a:ln w="9525" cap="rnd" cmpd="sng">
            <a:solidFill>
              <a:srgbClr val="000000"/>
            </a:solidFill>
            <a:prstDash val="solid"/>
            <a:round/>
            <a:headEnd type="none" w="sm" len="sm"/>
            <a:tailEnd type="none" w="sm" len="sm"/>
          </a:ln>
        </p:spPr>
        <p:txBody>
          <a:bodyPr spcFirstLastPara="1" wrap="square" lIns="91425" tIns="45700" rIns="91425" bIns="45700" anchor="t" anchorCtr="0">
            <a:noAutofit/>
          </a:bodyPr>
          <a:lstStyle/>
          <a:p>
            <a:endParaRPr sz="1600">
              <a:solidFill>
                <a:schemeClr val="dk1"/>
              </a:solidFill>
              <a:latin typeface="Tahoma"/>
              <a:ea typeface="Tahoma"/>
              <a:cs typeface="Tahoma"/>
              <a:sym typeface="Tahoma"/>
            </a:endParaRPr>
          </a:p>
        </p:txBody>
      </p:sp>
      <p:sp>
        <p:nvSpPr>
          <p:cNvPr id="3007" name="Google Shape;3007;p8"/>
          <p:cNvSpPr/>
          <p:nvPr/>
        </p:nvSpPr>
        <p:spPr>
          <a:xfrm>
            <a:off x="8423274" y="4034294"/>
            <a:ext cx="627063" cy="215444"/>
          </a:xfrm>
          <a:prstGeom prst="rect">
            <a:avLst/>
          </a:prstGeom>
          <a:noFill/>
          <a:ln>
            <a:noFill/>
          </a:ln>
        </p:spPr>
        <p:txBody>
          <a:bodyPr spcFirstLastPara="1" wrap="square" lIns="0" tIns="0" rIns="0" bIns="0" anchor="t" anchorCtr="0">
            <a:spAutoFit/>
          </a:bodyPr>
          <a:lstStyle/>
          <a:p>
            <a:pPr>
              <a:buClr>
                <a:srgbClr val="CC0000"/>
              </a:buClr>
              <a:buSzPts val="1400"/>
            </a:pPr>
            <a:r>
              <a:rPr lang="en-US" sz="1400" b="1">
                <a:solidFill>
                  <a:srgbClr val="CC0000"/>
                </a:solidFill>
                <a:latin typeface="Arial"/>
                <a:ea typeface="Arial"/>
                <a:cs typeface="Arial"/>
                <a:sym typeface="Arial"/>
              </a:rPr>
              <a:t>Model</a:t>
            </a:r>
            <a:endParaRPr>
              <a:solidFill>
                <a:schemeClr val="dk1"/>
              </a:solidFill>
              <a:latin typeface="Arial"/>
              <a:ea typeface="Arial"/>
              <a:cs typeface="Arial"/>
              <a:sym typeface="Arial"/>
            </a:endParaRPr>
          </a:p>
        </p:txBody>
      </p:sp>
      <p:sp>
        <p:nvSpPr>
          <p:cNvPr id="3008" name="Google Shape;3008;p8"/>
          <p:cNvSpPr/>
          <p:nvPr/>
        </p:nvSpPr>
        <p:spPr>
          <a:xfrm>
            <a:off x="6506368" y="1614943"/>
            <a:ext cx="843180" cy="492443"/>
          </a:xfrm>
          <a:prstGeom prst="rect">
            <a:avLst/>
          </a:prstGeom>
          <a:noFill/>
          <a:ln>
            <a:noFill/>
          </a:ln>
        </p:spPr>
        <p:txBody>
          <a:bodyPr spcFirstLastPara="1" wrap="square" lIns="0" tIns="0" rIns="0" bIns="0" anchor="t" anchorCtr="0">
            <a:spAutoFit/>
          </a:bodyPr>
          <a:lstStyle/>
          <a:p>
            <a:pPr>
              <a:buClr>
                <a:srgbClr val="000000"/>
              </a:buClr>
              <a:buSzPts val="1600"/>
            </a:pPr>
            <a:r>
              <a:rPr lang="en-US" sz="1600">
                <a:solidFill>
                  <a:srgbClr val="000000"/>
                </a:solidFill>
                <a:latin typeface="Arial"/>
                <a:ea typeface="Arial"/>
                <a:cs typeface="Arial"/>
                <a:sym typeface="Arial"/>
              </a:rPr>
              <a:t>Learning</a:t>
            </a:r>
            <a:endParaRPr/>
          </a:p>
          <a:p>
            <a:pPr>
              <a:buClr>
                <a:srgbClr val="000000"/>
              </a:buClr>
              <a:buSzPts val="1600"/>
            </a:pPr>
            <a:r>
              <a:rPr lang="en-US" sz="1600">
                <a:solidFill>
                  <a:srgbClr val="000000"/>
                </a:solidFill>
                <a:latin typeface="Arial"/>
                <a:ea typeface="Arial"/>
                <a:cs typeface="Arial"/>
                <a:sym typeface="Arial"/>
              </a:rPr>
              <a:t>algorithm</a:t>
            </a:r>
            <a:endParaRPr>
              <a:solidFill>
                <a:schemeClr val="dk1"/>
              </a:solidFill>
              <a:latin typeface="Arial"/>
              <a:ea typeface="Arial"/>
              <a:cs typeface="Arial"/>
              <a:sym typeface="Arial"/>
            </a:endParaRPr>
          </a:p>
        </p:txBody>
      </p:sp>
      <p:sp>
        <p:nvSpPr>
          <p:cNvPr id="3009" name="Google Shape;3009;p8"/>
          <p:cNvSpPr/>
          <p:nvPr/>
        </p:nvSpPr>
        <p:spPr>
          <a:xfrm>
            <a:off x="6613199" y="3063637"/>
            <a:ext cx="854401" cy="861774"/>
          </a:xfrm>
          <a:prstGeom prst="rect">
            <a:avLst/>
          </a:prstGeom>
          <a:noFill/>
          <a:ln>
            <a:noFill/>
          </a:ln>
        </p:spPr>
        <p:txBody>
          <a:bodyPr spcFirstLastPara="1" wrap="square" lIns="0" tIns="0" rIns="0" bIns="0" anchor="t" anchorCtr="0">
            <a:spAutoFit/>
          </a:bodyPr>
          <a:lstStyle/>
          <a:p>
            <a:pPr>
              <a:buClr>
                <a:srgbClr val="000000"/>
              </a:buClr>
              <a:buSzPts val="1400"/>
            </a:pPr>
            <a:r>
              <a:rPr lang="en-US" sz="1400" b="1">
                <a:solidFill>
                  <a:srgbClr val="000000"/>
                </a:solidFill>
                <a:latin typeface="Arial"/>
                <a:ea typeface="Arial"/>
                <a:cs typeface="Arial"/>
                <a:sym typeface="Arial"/>
              </a:rPr>
              <a:t>Learn </a:t>
            </a:r>
            <a:endParaRPr/>
          </a:p>
          <a:p>
            <a:r>
              <a:rPr lang="en-US" sz="1400" b="1">
                <a:solidFill>
                  <a:srgbClr val="000000"/>
                </a:solidFill>
                <a:latin typeface="Arial"/>
                <a:ea typeface="Arial"/>
                <a:cs typeface="Arial"/>
                <a:sym typeface="Arial"/>
              </a:rPr>
              <a:t>Model for </a:t>
            </a:r>
            <a:endParaRPr sz="1400" b="1">
              <a:solidFill>
                <a:srgbClr val="000000"/>
              </a:solidFill>
              <a:latin typeface="Arial"/>
              <a:ea typeface="Arial"/>
              <a:cs typeface="Arial"/>
              <a:sym typeface="Arial"/>
            </a:endParaRPr>
          </a:p>
          <a:p>
            <a:r>
              <a:rPr lang="en-US" sz="1400" b="1">
                <a:solidFill>
                  <a:srgbClr val="000000"/>
                </a:solidFill>
                <a:latin typeface="Arial"/>
                <a:ea typeface="Arial"/>
                <a:cs typeface="Arial"/>
                <a:sym typeface="Arial"/>
              </a:rPr>
              <a:t>p(x,C</a:t>
            </a:r>
            <a:r>
              <a:rPr lang="en-US" sz="1400" b="1" baseline="-25000">
                <a:solidFill>
                  <a:srgbClr val="000000"/>
                </a:solidFill>
                <a:latin typeface="Arial"/>
                <a:ea typeface="Arial"/>
                <a:cs typeface="Arial"/>
                <a:sym typeface="Arial"/>
              </a:rPr>
              <a:t>k</a:t>
            </a:r>
            <a:r>
              <a:rPr lang="en-US" sz="1400" b="1">
                <a:solidFill>
                  <a:srgbClr val="000000"/>
                </a:solidFill>
                <a:latin typeface="Arial"/>
                <a:ea typeface="Arial"/>
                <a:cs typeface="Arial"/>
                <a:sym typeface="Arial"/>
              </a:rPr>
              <a:t>)</a:t>
            </a:r>
            <a:endParaRPr/>
          </a:p>
          <a:p>
            <a:r>
              <a:rPr lang="en-US" sz="1400" b="1">
                <a:solidFill>
                  <a:srgbClr val="000000"/>
                </a:solidFill>
                <a:latin typeface="Arial"/>
                <a:ea typeface="Arial"/>
                <a:cs typeface="Arial"/>
                <a:sym typeface="Arial"/>
              </a:rPr>
              <a:t> </a:t>
            </a:r>
            <a:endParaRPr/>
          </a:p>
        </p:txBody>
      </p:sp>
      <p:sp>
        <p:nvSpPr>
          <p:cNvPr id="3010" name="Google Shape;3010;p8"/>
          <p:cNvSpPr/>
          <p:nvPr/>
        </p:nvSpPr>
        <p:spPr>
          <a:xfrm>
            <a:off x="6413017" y="4339092"/>
            <a:ext cx="1254609" cy="646331"/>
          </a:xfrm>
          <a:prstGeom prst="rect">
            <a:avLst/>
          </a:prstGeom>
          <a:noFill/>
          <a:ln>
            <a:noFill/>
          </a:ln>
        </p:spPr>
        <p:txBody>
          <a:bodyPr spcFirstLastPara="1" wrap="square" lIns="0" tIns="0" rIns="0" bIns="0" anchor="t" anchorCtr="0">
            <a:spAutoFit/>
          </a:bodyPr>
          <a:lstStyle/>
          <a:p>
            <a:pPr>
              <a:buClr>
                <a:srgbClr val="000000"/>
              </a:buClr>
              <a:buSzPts val="1400"/>
            </a:pPr>
            <a:r>
              <a:rPr lang="en-US" sz="1400" b="1">
                <a:solidFill>
                  <a:srgbClr val="000000"/>
                </a:solidFill>
                <a:latin typeface="Arial"/>
                <a:ea typeface="Arial"/>
                <a:cs typeface="Arial"/>
                <a:sym typeface="Arial"/>
              </a:rPr>
              <a:t>Apply Model to find </a:t>
            </a:r>
            <a:endParaRPr/>
          </a:p>
          <a:p>
            <a:pPr>
              <a:buClr>
                <a:srgbClr val="000000"/>
              </a:buClr>
              <a:buSzPts val="1400"/>
            </a:pPr>
            <a:r>
              <a:rPr lang="en-US" sz="1400" b="1">
                <a:solidFill>
                  <a:srgbClr val="000000"/>
                </a:solidFill>
                <a:latin typeface="Arial"/>
                <a:ea typeface="Arial"/>
                <a:cs typeface="Arial"/>
                <a:sym typeface="Arial"/>
              </a:rPr>
              <a:t>optimal t</a:t>
            </a:r>
            <a:endParaRPr>
              <a:solidFill>
                <a:schemeClr val="dk1"/>
              </a:solidFill>
              <a:latin typeface="Arial"/>
              <a:ea typeface="Arial"/>
              <a:cs typeface="Arial"/>
              <a:sym typeface="Arial"/>
            </a:endParaRPr>
          </a:p>
        </p:txBody>
      </p:sp>
      <p:pic>
        <p:nvPicPr>
          <p:cNvPr id="3011" name="Google Shape;3011;p8"/>
          <p:cNvPicPr preferRelativeResize="0"/>
          <p:nvPr/>
        </p:nvPicPr>
        <p:blipFill rotWithShape="1">
          <a:blip r:embed="rId4">
            <a:alphaModFix/>
          </a:blip>
          <a:srcRect/>
          <a:stretch/>
        </p:blipFill>
        <p:spPr>
          <a:xfrm>
            <a:off x="7874795" y="877125"/>
            <a:ext cx="2616447" cy="730184"/>
          </a:xfrm>
          <a:prstGeom prst="rect">
            <a:avLst/>
          </a:prstGeom>
          <a:noFill/>
          <a:ln>
            <a:noFill/>
          </a:ln>
        </p:spPr>
      </p:pic>
      <p:pic>
        <p:nvPicPr>
          <p:cNvPr id="3012" name="Google Shape;3012;p8"/>
          <p:cNvPicPr preferRelativeResize="0"/>
          <p:nvPr/>
        </p:nvPicPr>
        <p:blipFill rotWithShape="1">
          <a:blip r:embed="rId5">
            <a:alphaModFix/>
          </a:blip>
          <a:srcRect/>
          <a:stretch/>
        </p:blipFill>
        <p:spPr>
          <a:xfrm>
            <a:off x="7938482" y="1528426"/>
            <a:ext cx="2388815" cy="739762"/>
          </a:xfrm>
          <a:prstGeom prst="rect">
            <a:avLst/>
          </a:prstGeom>
          <a:noFill/>
          <a:ln>
            <a:noFill/>
          </a:ln>
        </p:spPr>
      </p:pic>
      <p:graphicFrame>
        <p:nvGraphicFramePr>
          <p:cNvPr id="3013" name="Google Shape;3013;p8"/>
          <p:cNvGraphicFramePr/>
          <p:nvPr/>
        </p:nvGraphicFramePr>
        <p:xfrm>
          <a:off x="2151889" y="1391849"/>
          <a:ext cx="2286650" cy="2103190"/>
        </p:xfrm>
        <a:graphic>
          <a:graphicData uri="http://schemas.openxmlformats.org/drawingml/2006/table">
            <a:tbl>
              <a:tblPr firstRow="1" bandRow="1">
                <a:noFill/>
              </a:tblPr>
              <a:tblGrid>
                <a:gridCol w="840125"/>
                <a:gridCol w="609600"/>
                <a:gridCol w="836925"/>
              </a:tblGrid>
              <a:tr h="223250">
                <a:tc>
                  <a:txBody>
                    <a:bodyPr/>
                    <a:lstStyle/>
                    <a:p>
                      <a:pPr marL="0" marR="0" lvl="0" indent="0" algn="ctr" rtl="0">
                        <a:spcBef>
                          <a:spcPts val="0"/>
                        </a:spcBef>
                        <a:spcAft>
                          <a:spcPts val="0"/>
                        </a:spcAft>
                        <a:buNone/>
                      </a:pPr>
                      <a:r>
                        <a:rPr lang="en-US" sz="1200">
                          <a:latin typeface="Arial"/>
                          <a:ea typeface="Arial"/>
                          <a:cs typeface="Arial"/>
                          <a:sym typeface="Arial"/>
                        </a:rPr>
                        <a:t>CPGA</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IQ</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Job - Offered</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CC00"/>
                    </a:solidFill>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5.5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6.7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0</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8</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6</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9</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1</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6</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8</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0</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7.5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7.3</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a:latin typeface="Arial"/>
                          <a:ea typeface="Arial"/>
                          <a:cs typeface="Arial"/>
                          <a:sym typeface="Arial"/>
                        </a:rPr>
                        <a:t>0</a:t>
                      </a:r>
                      <a:endParaRPr sz="1200" dirty="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graphicFrame>
        <p:nvGraphicFramePr>
          <p:cNvPr id="3014" name="Google Shape;3014;p8"/>
          <p:cNvGraphicFramePr/>
          <p:nvPr/>
        </p:nvGraphicFramePr>
        <p:xfrm>
          <a:off x="2145586" y="4601708"/>
          <a:ext cx="2286650" cy="1280200"/>
        </p:xfrm>
        <a:graphic>
          <a:graphicData uri="http://schemas.openxmlformats.org/drawingml/2006/table">
            <a:tbl>
              <a:tblPr firstRow="1" bandRow="1">
                <a:noFill/>
              </a:tblPr>
              <a:tblGrid>
                <a:gridCol w="840125"/>
                <a:gridCol w="609600"/>
                <a:gridCol w="836925"/>
              </a:tblGrid>
              <a:tr h="223250">
                <a:tc>
                  <a:txBody>
                    <a:bodyPr/>
                    <a:lstStyle/>
                    <a:p>
                      <a:pPr marL="0" marR="0" lvl="0" indent="0" algn="ctr" rtl="0">
                        <a:spcBef>
                          <a:spcPts val="0"/>
                        </a:spcBef>
                        <a:spcAft>
                          <a:spcPts val="0"/>
                        </a:spcAft>
                        <a:buNone/>
                      </a:pPr>
                      <a:r>
                        <a:rPr lang="en-US" sz="1200">
                          <a:latin typeface="Arial"/>
                          <a:ea typeface="Arial"/>
                          <a:cs typeface="Arial"/>
                          <a:sym typeface="Arial"/>
                        </a:rPr>
                        <a:t>CPGA</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IQ</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Job - Offered</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CCC00"/>
                    </a:solidFill>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3</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4</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7</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6</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223250">
                <a:tc>
                  <a:txBody>
                    <a:bodyPr/>
                    <a:lstStyle/>
                    <a:p>
                      <a:pPr marL="0" marR="0" lvl="0" indent="0" algn="ctr" rtl="0">
                        <a:spcBef>
                          <a:spcPts val="0"/>
                        </a:spcBef>
                        <a:spcAft>
                          <a:spcPts val="0"/>
                        </a:spcAft>
                        <a:buNone/>
                      </a:pPr>
                      <a:r>
                        <a:rPr lang="en-US" sz="1200">
                          <a:latin typeface="Arial"/>
                          <a:ea typeface="Arial"/>
                          <a:cs typeface="Arial"/>
                          <a:sym typeface="Arial"/>
                        </a:rPr>
                        <a:t>5.5</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a:latin typeface="Arial"/>
                          <a:ea typeface="Arial"/>
                          <a:cs typeface="Arial"/>
                          <a:sym typeface="Arial"/>
                        </a:rPr>
                        <a:t>8</a:t>
                      </a:r>
                      <a:endParaRPr sz="120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200" dirty="0">
                          <a:latin typeface="Arial"/>
                          <a:ea typeface="Arial"/>
                          <a:cs typeface="Arial"/>
                          <a:sym typeface="Arial"/>
                        </a:rPr>
                        <a:t>?</a:t>
                      </a:r>
                      <a:endParaRPr sz="1200" dirty="0">
                        <a:latin typeface="Arial"/>
                        <a:ea typeface="Arial"/>
                        <a:cs typeface="Arial"/>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
        <p:nvSpPr>
          <p:cNvPr id="3015" name="Google Shape;3015;p8"/>
          <p:cNvSpPr/>
          <p:nvPr/>
        </p:nvSpPr>
        <p:spPr>
          <a:xfrm>
            <a:off x="7617256" y="3045051"/>
            <a:ext cx="2712602" cy="646290"/>
          </a:xfrm>
          <a:prstGeom prst="rect">
            <a:avLst/>
          </a:prstGeom>
          <a:noFill/>
          <a:ln>
            <a:noFill/>
          </a:ln>
        </p:spPr>
        <p:txBody>
          <a:bodyPr spcFirstLastPara="1" wrap="square" lIns="91425" tIns="45700" rIns="91425" bIns="45700" anchor="t" anchorCtr="0">
            <a:spAutoFit/>
          </a:bodyPr>
          <a:lstStyle/>
          <a:p>
            <a:r>
              <a:rPr lang="en-US" b="1" dirty="0">
                <a:solidFill>
                  <a:srgbClr val="C00000"/>
                </a:solidFill>
                <a:latin typeface="Cambria" panose="02040503050406030204" pitchFamily="18" charset="0"/>
                <a:ea typeface="Cambria" panose="02040503050406030204" pitchFamily="18" charset="0"/>
                <a:cs typeface="Tahoma"/>
                <a:sym typeface="Tahoma"/>
              </a:rPr>
              <a:t>p(</a:t>
            </a:r>
            <a:r>
              <a:rPr lang="en-US" b="1" dirty="0" err="1">
                <a:solidFill>
                  <a:srgbClr val="C00000"/>
                </a:solidFill>
                <a:latin typeface="Cambria" panose="02040503050406030204" pitchFamily="18" charset="0"/>
                <a:ea typeface="Cambria" panose="02040503050406030204" pitchFamily="18" charset="0"/>
                <a:cs typeface="Tahoma"/>
                <a:sym typeface="Tahoma"/>
              </a:rPr>
              <a:t>x,C</a:t>
            </a:r>
            <a:r>
              <a:rPr lang="en-US" b="1" baseline="-25000" dirty="0" err="1">
                <a:solidFill>
                  <a:srgbClr val="C00000"/>
                </a:solidFill>
                <a:latin typeface="Cambria" panose="02040503050406030204" pitchFamily="18" charset="0"/>
                <a:ea typeface="Cambria" panose="02040503050406030204" pitchFamily="18" charset="0"/>
                <a:cs typeface="Tahoma"/>
                <a:sym typeface="Tahoma"/>
              </a:rPr>
              <a:t>job</a:t>
            </a:r>
            <a:r>
              <a:rPr lang="en-US" b="1" baseline="-25000" dirty="0">
                <a:solidFill>
                  <a:srgbClr val="C00000"/>
                </a:solidFill>
                <a:latin typeface="Cambria" panose="02040503050406030204" pitchFamily="18" charset="0"/>
                <a:ea typeface="Cambria" panose="02040503050406030204" pitchFamily="18" charset="0"/>
                <a:cs typeface="Tahoma"/>
                <a:sym typeface="Tahoma"/>
              </a:rPr>
              <a:t>=1</a:t>
            </a:r>
            <a:r>
              <a:rPr lang="en-US" b="1" dirty="0">
                <a:solidFill>
                  <a:srgbClr val="C00000"/>
                </a:solidFill>
                <a:latin typeface="Cambria" panose="02040503050406030204" pitchFamily="18" charset="0"/>
                <a:ea typeface="Cambria" panose="02040503050406030204" pitchFamily="18" charset="0"/>
                <a:cs typeface="Tahoma"/>
                <a:sym typeface="Tahoma"/>
              </a:rPr>
              <a:t>) &amp; p(</a:t>
            </a:r>
            <a:r>
              <a:rPr lang="en-US" b="1" dirty="0" err="1">
                <a:solidFill>
                  <a:srgbClr val="C00000"/>
                </a:solidFill>
                <a:latin typeface="Cambria" panose="02040503050406030204" pitchFamily="18" charset="0"/>
                <a:ea typeface="Cambria" panose="02040503050406030204" pitchFamily="18" charset="0"/>
                <a:cs typeface="Tahoma"/>
                <a:sym typeface="Tahoma"/>
              </a:rPr>
              <a:t>x,C</a:t>
            </a:r>
            <a:r>
              <a:rPr lang="en-US" b="1" baseline="-25000" dirty="0" err="1">
                <a:solidFill>
                  <a:srgbClr val="C00000"/>
                </a:solidFill>
                <a:latin typeface="Cambria" panose="02040503050406030204" pitchFamily="18" charset="0"/>
                <a:ea typeface="Cambria" panose="02040503050406030204" pitchFamily="18" charset="0"/>
                <a:cs typeface="Tahoma"/>
                <a:sym typeface="Tahoma"/>
              </a:rPr>
              <a:t>job</a:t>
            </a:r>
            <a:r>
              <a:rPr lang="en-US" b="1" baseline="-25000" dirty="0">
                <a:solidFill>
                  <a:srgbClr val="C00000"/>
                </a:solidFill>
                <a:latin typeface="Cambria" panose="02040503050406030204" pitchFamily="18" charset="0"/>
                <a:ea typeface="Cambria" panose="02040503050406030204" pitchFamily="18" charset="0"/>
                <a:cs typeface="Tahoma"/>
                <a:sym typeface="Tahoma"/>
              </a:rPr>
              <a:t> =0</a:t>
            </a:r>
            <a:r>
              <a:rPr lang="en-US" b="1" dirty="0">
                <a:solidFill>
                  <a:srgbClr val="C00000"/>
                </a:solidFill>
                <a:latin typeface="Cambria" panose="02040503050406030204" pitchFamily="18" charset="0"/>
                <a:ea typeface="Cambria" panose="02040503050406030204" pitchFamily="18" charset="0"/>
                <a:cs typeface="Tahoma"/>
                <a:sym typeface="Tahoma"/>
              </a:rPr>
              <a:t>)</a:t>
            </a:r>
            <a:endParaRPr b="1" dirty="0">
              <a:solidFill>
                <a:srgbClr val="C00000"/>
              </a:solidFill>
              <a:latin typeface="Cambria" panose="02040503050406030204" pitchFamily="18" charset="0"/>
              <a:ea typeface="Cambria" panose="02040503050406030204" pitchFamily="18" charset="0"/>
              <a:cs typeface="Tahoma"/>
              <a:sym typeface="Tahoma"/>
            </a:endParaRPr>
          </a:p>
          <a:p>
            <a:endParaRPr b="1" dirty="0">
              <a:solidFill>
                <a:srgbClr val="C00000"/>
              </a:solidFill>
              <a:latin typeface="Cambria" panose="02040503050406030204" pitchFamily="18" charset="0"/>
              <a:ea typeface="Cambria" panose="02040503050406030204" pitchFamily="18" charset="0"/>
              <a:cs typeface="Tahoma"/>
              <a:sym typeface="Tahoma"/>
            </a:endParaRPr>
          </a:p>
        </p:txBody>
      </p:sp>
      <mc:AlternateContent xmlns:mc="http://schemas.openxmlformats.org/markup-compatibility/2006" xmlns:p14="http://schemas.microsoft.com/office/powerpoint/2010/main">
        <mc:Choice Requires="p14">
          <p:contentPart p14:bwMode="auto" r:id="rId6">
            <p14:nvContentPartPr>
              <p14:cNvPr id="2" name="Ink 1"/>
              <p14:cNvContentPartPr/>
              <p14:nvPr/>
            </p14:nvContentPartPr>
            <p14:xfrm>
              <a:off x="1952280" y="791640"/>
              <a:ext cx="8201520" cy="5131440"/>
            </p14:xfrm>
          </p:contentPart>
        </mc:Choice>
        <mc:Fallback xmlns="">
          <p:pic>
            <p:nvPicPr>
              <p:cNvPr id="2" name="Ink 1"/>
              <p:cNvPicPr/>
              <p:nvPr/>
            </p:nvPicPr>
            <p:blipFill>
              <a:blip r:embed="rId7"/>
              <a:stretch>
                <a:fillRect/>
              </a:stretch>
            </p:blipFill>
            <p:spPr>
              <a:xfrm>
                <a:off x="1941840" y="786600"/>
                <a:ext cx="8225280" cy="5140080"/>
              </a:xfrm>
              <a:prstGeom prst="rect">
                <a:avLst/>
              </a:prstGeom>
            </p:spPr>
          </p:pic>
        </mc:Fallback>
      </mc:AlternateContent>
    </p:spTree>
    <p:extLst>
      <p:ext uri="{BB962C8B-B14F-4D97-AF65-F5344CB8AC3E}">
        <p14:creationId xmlns:p14="http://schemas.microsoft.com/office/powerpoint/2010/main" val="3382613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NKNOELEADERBOARD" val="1140846511"/>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J(\theta)&#10;$&#10;&#10;\end{document}"/>
  <p:tag name="IGUANATEXSIZE" val="24"/>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 (x) = g(\theta^Tx)&#10;$&#10;&#10;\end{document}"/>
  <p:tag name="IGUANATEXSIZE" val="28"/>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 (x^{(1)},y^{(1)}), (x^{(2)},y^{(2)}), \cdots, (x^{(m)},y^{(m)})\}&#10;$&#10;&#10;\end{document}"/>
  <p:tag name="IGUANATEXSIZE" val="3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displaystyle&#10;x \in \left[ &#10;\begin{array}{c}&#10;x_0 \\&#10;x_1 \\&#10;\cdots \\&#10;x_n&#10;\end{array}&#10;\right]&#10;$&#10;&#10;&#10;\end{document}"/>
  <p:tag name="IGUANATEXSIZE" val="3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x_0 = 1, y\in\{0,1\}&#10;$&#10;&#10;&#10;\end{document}"/>
  <p:tag name="IGUANATEXSIZE" val="3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h_\theta(x) = \frac{1}{1+e^{-\theta^Tx}}&#10;$&#10;&#10;\end{document}"/>
  <p:tag name="IGUANATEXSIZE" val="36"/>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frac{1}{2} \left( h_\theta(x^{(i)}) - y^{(i)} \right)^2&#10;$&#10;% \delta_i^{(l)} = \left(\sum_j W_{ji}^{(l)} \delta_j^{(l+1)}\right) f'(z_i^{(l)})&#10;&#10;&#10;&#10;\end{document}"/>
  <p:tag name="IGUANATEXSIZE" val="24"/>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athrm{Cost}(h_\theta(x^{(i)}),y^{(i)}) = \frac{1}{2} \left( h_\theta(x^{(i)}) - y^{(i)} \right)^2&#10;$&#10;% \delta_i^{(l)} = \left(\sum_j W_{ji}^{(l)} \delta_j^{(l+1)}\right) f'(z_i^{(l)})&#10;&#10;&#10;&#10;\end{document}"/>
  <p:tag name="IGUANATEXSIZE" val="24"/>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displaystyle&#10;\theta&#10;$&#10;&#10;\end{document}"/>
  <p:tag name="IGUANATEXSIZE" val="36"/>
</p:tagLst>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AF8B445FD6E844983DA240D21C2856" ma:contentTypeVersion="4" ma:contentTypeDescription="Create a new document." ma:contentTypeScope="" ma:versionID="d2462aee55854a484c1d14f0f92a76f8">
  <xsd:schema xmlns:xsd="http://www.w3.org/2001/XMLSchema" xmlns:xs="http://www.w3.org/2001/XMLSchema" xmlns:p="http://schemas.microsoft.com/office/2006/metadata/properties" xmlns:ns2="5e2d5621-62a0-4943-a792-f629bba7b3b6" targetNamespace="http://schemas.microsoft.com/office/2006/metadata/properties" ma:root="true" ma:fieldsID="4fc6ad5ea6920819496824e290163745" ns2:_="">
    <xsd:import namespace="5e2d5621-62a0-4943-a792-f629bba7b3b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2d5621-62a0-4943-a792-f629bba7b3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AE7C1D4-0E2C-427C-9118-8CC18C24D173}"/>
</file>

<file path=customXml/itemProps2.xml><?xml version="1.0" encoding="utf-8"?>
<ds:datastoreItem xmlns:ds="http://schemas.openxmlformats.org/officeDocument/2006/customXml" ds:itemID="{EFB8EF9F-662D-42E6-BC21-BAE60DFE9356}"/>
</file>

<file path=customXml/itemProps3.xml><?xml version="1.0" encoding="utf-8"?>
<ds:datastoreItem xmlns:ds="http://schemas.openxmlformats.org/officeDocument/2006/customXml" ds:itemID="{E227350B-3177-4C76-B95D-2A2076007FAE}"/>
</file>

<file path=docProps/app.xml><?xml version="1.0" encoding="utf-8"?>
<Properties xmlns="http://schemas.openxmlformats.org/officeDocument/2006/extended-properties" xmlns:vt="http://schemas.openxmlformats.org/officeDocument/2006/docPropsVTypes">
  <TotalTime>0</TotalTime>
  <Words>2078</Words>
  <Application>Microsoft Office PowerPoint</Application>
  <PresentationFormat>Widescreen</PresentationFormat>
  <Paragraphs>604</Paragraphs>
  <Slides>52</Slides>
  <Notes>23</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52</vt:i4>
      </vt:variant>
    </vt:vector>
  </HeadingPairs>
  <TitlesOfParts>
    <vt:vector size="72" baseType="lpstr">
      <vt:lpstr>ＭＳ Ｐゴシック</vt:lpstr>
      <vt:lpstr>Arial</vt:lpstr>
      <vt:lpstr>Arial MT</vt:lpstr>
      <vt:lpstr>Calibri</vt:lpstr>
      <vt:lpstr>Cambria</vt:lpstr>
      <vt:lpstr>Cambria Math</vt:lpstr>
      <vt:lpstr>charter</vt:lpstr>
      <vt:lpstr>Courier New</vt:lpstr>
      <vt:lpstr>Helvetica</vt:lpstr>
      <vt:lpstr>Helvetica Neue</vt:lpstr>
      <vt:lpstr>KaTeX_Main</vt:lpstr>
      <vt:lpstr>Lucida Sans Unicode</vt:lpstr>
      <vt:lpstr>Microsoft Sans Serif</vt:lpstr>
      <vt:lpstr>Source Sans Pro</vt:lpstr>
      <vt:lpstr>Symbol</vt:lpstr>
      <vt:lpstr>Tahoma</vt:lpstr>
      <vt:lpstr>Times New Roman</vt:lpstr>
      <vt:lpstr>Trebuchet MS</vt:lpstr>
      <vt:lpstr>Wingdings</vt:lpstr>
      <vt:lpstr>3_Office Theme</vt:lpstr>
      <vt:lpstr>Machine Learning </vt:lpstr>
      <vt:lpstr>Machine Learning</vt:lpstr>
      <vt:lpstr>Session Content</vt:lpstr>
      <vt:lpstr>Decision theory</vt:lpstr>
      <vt:lpstr>Inductive Learning Hypothesis : Interpretation</vt:lpstr>
      <vt:lpstr>Decision Theory</vt:lpstr>
      <vt:lpstr>Decision Theory</vt:lpstr>
      <vt:lpstr>Bayes’ rule</vt:lpstr>
      <vt:lpstr>Classification Problem: Stages</vt:lpstr>
      <vt:lpstr>PowerPoint Presentation</vt:lpstr>
      <vt:lpstr>Illustration of the joint probabilities p(x, Ck)</vt:lpstr>
      <vt:lpstr>PowerPoint Presentation</vt:lpstr>
      <vt:lpstr>Minimum Misclassification Rate</vt:lpstr>
      <vt:lpstr>Decision theory : Interpretation </vt:lpstr>
      <vt:lpstr>Types of Classification - Generative </vt:lpstr>
      <vt:lpstr>PowerPoint Presentation</vt:lpstr>
      <vt:lpstr>PowerPoint Presentation</vt:lpstr>
      <vt:lpstr>PowerPoint Presentation</vt:lpstr>
      <vt:lpstr>Types of Classification: Discriminant function</vt:lpstr>
      <vt:lpstr>Classification as regression</vt:lpstr>
      <vt:lpstr>Logistic Regression vs Least Squares Regression </vt:lpstr>
      <vt:lpstr>Logistic Regression</vt:lpstr>
      <vt:lpstr>Sigmoid/Logistic Function</vt:lpstr>
      <vt:lpstr>PowerPoint Presentation</vt:lpstr>
      <vt:lpstr>Interpretation of hypothesis output</vt:lpstr>
      <vt:lpstr>Decision boundary – logistic regression </vt:lpstr>
      <vt:lpstr>Decision boundary – Fixed basis functions</vt:lpstr>
      <vt:lpstr>Learning model parameters </vt:lpstr>
      <vt:lpstr>PowerPoint Presentation</vt:lpstr>
      <vt:lpstr>PowerPoint Presentation</vt:lpstr>
      <vt:lpstr>PowerPoint Presentation</vt:lpstr>
      <vt:lpstr>PowerPoint Presentation</vt:lpstr>
      <vt:lpstr>Gradient descent</vt:lpstr>
      <vt:lpstr>PowerPoint Presentation</vt:lpstr>
      <vt:lpstr>Multi-class classification</vt:lpstr>
      <vt:lpstr>One-vs-all</vt:lpstr>
      <vt:lpstr>One-vs-all (one-vs-rest)</vt:lpstr>
      <vt:lpstr>Logistic regression (Classification)</vt:lpstr>
      <vt:lpstr>PowerPoint Presentation</vt:lpstr>
      <vt:lpstr>PowerPoint Presentation</vt:lpstr>
      <vt:lpstr>Logistic Regression – Fit a Model</vt:lpstr>
      <vt:lpstr>Logistic Regression – Inference &amp; Interpretation</vt:lpstr>
      <vt:lpstr>PowerPoint Presentation</vt:lpstr>
      <vt:lpstr>Regularized logistic regression</vt:lpstr>
      <vt:lpstr>Regularized logistic regression</vt:lpstr>
      <vt:lpstr>References</vt:lpstr>
      <vt:lpstr>Self Learning</vt:lpstr>
      <vt:lpstr>Logistic regression GD derivation</vt:lpstr>
      <vt:lpstr>Logistic regression cost function</vt:lpstr>
      <vt:lpstr>Step –I </vt:lpstr>
      <vt:lpstr>PowerPoint Presentation</vt:lpstr>
      <vt:lpstr> Step –III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2022-12-01T16:00:57Z</dcterms:created>
  <dcterms:modified xsi:type="dcterms:W3CDTF">2024-12-28T10:15:51Z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0x01010068AF8B445FD6E844983DA240D21C2856</vt:lpwstr>
  </property>
</Properties>
</file>